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22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23" r:id="rId12"/>
    <p:sldId id="334" r:id="rId13"/>
    <p:sldId id="335" r:id="rId14"/>
    <p:sldId id="336" r:id="rId15"/>
    <p:sldId id="319" r:id="rId16"/>
    <p:sldId id="320" r:id="rId17"/>
    <p:sldId id="321" r:id="rId18"/>
  </p:sldIdLst>
  <p:sldSz cx="9144000" cy="5143500" type="screen16x9"/>
  <p:notesSz cx="6858000" cy="9144000"/>
  <p:defaultTextStyle>
    <a:defPPr>
      <a:defRPr lang="ru-RU"/>
    </a:defPPr>
    <a:lvl1pPr marL="0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9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6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2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8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4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31" algn="l" defTabSz="457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56C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9197" autoAdjust="0"/>
  </p:normalViewPr>
  <p:slideViewPr>
    <p:cSldViewPr snapToGrid="0" snapToObjects="1">
      <p:cViewPr varScale="1">
        <p:scale>
          <a:sx n="153" d="100"/>
          <a:sy n="153" d="100"/>
        </p:scale>
        <p:origin x="18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A57B-CC19-BF4F-8448-3FCA44498B6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4BF0-5F8E-1247-AE5B-D004B484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7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9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6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2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8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4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31" algn="l" defTabSz="457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7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2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4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5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4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2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3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2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4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2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4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1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33AC-2507-5746-8D00-06F09182A85C}" type="datetimeFigureOut"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EA3F-2FC0-3C47-B623-16B720F55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45716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45716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6" indent="-228583" algn="l" defTabSz="45716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2" indent="-228583" algn="l" defTabSz="45716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8" indent="-228583" algn="l" defTabSz="45716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5" indent="-228583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1" indent="-228583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8" indent="-228583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4" indent="-228583" algn="l" defTabSz="45716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4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4571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91132"/>
            <a:ext cx="9144000" cy="111350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4800" spc="-150" dirty="0">
                <a:solidFill>
                  <a:srgbClr val="FFFFFF"/>
                </a:solidFill>
                <a:latin typeface="TheSansYota W2 ExtraLight"/>
                <a:cs typeface="TheSansYota W2 ExtraLight"/>
              </a:rPr>
              <a:t>Кризис</a:t>
            </a:r>
            <a:endParaRPr lang="en-US" sz="4800" spc="-150" dirty="0">
              <a:solidFill>
                <a:srgbClr val="FFFFFF"/>
              </a:solidFill>
              <a:latin typeface="TheSansYota W2 ExtraLight"/>
              <a:cs typeface="TheSansYota W2 ExtraLight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2800" spc="-150" dirty="0">
                <a:solidFill>
                  <a:srgbClr val="FFFFFF"/>
                </a:solidFill>
                <a:latin typeface="TheSansYota W2 ExtraLight"/>
                <a:cs typeface="TheSansYota W2 ExtraLight"/>
              </a:rPr>
              <a:t>Хотели как лучше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FFFFF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FFFFF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rgbClr val="FFFFFF"/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</a:t>
            </a:fld>
            <a:endParaRPr lang="ru-RU" sz="800" dirty="0">
              <a:solidFill>
                <a:srgbClr val="FFFFFF"/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5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10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И Сережа тоже…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ACFFC41-36BA-C441-953F-7FE2D012CAFA}"/>
              </a:ext>
            </a:extLst>
          </p:cNvPr>
          <p:cNvSpPr/>
          <p:nvPr/>
        </p:nvSpPr>
        <p:spPr>
          <a:xfrm>
            <a:off x="364067" y="989773"/>
            <a:ext cx="8356603" cy="938712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5E127-D04D-C945-A226-17B4798E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14" y="873161"/>
            <a:ext cx="3994150" cy="3994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FC0E4B-16ED-0542-9224-F1CAF010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00" y="1164603"/>
            <a:ext cx="4302771" cy="32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11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A9BDAE-50A5-704A-890E-3C8C24648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3" y="727634"/>
            <a:ext cx="3516672" cy="34643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ECA89C-FD7A-C944-A5A0-7096F3E0D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420" y="319384"/>
            <a:ext cx="4117186" cy="34109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326D46-83C6-B647-AC28-4A1C376D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420" y="2350714"/>
            <a:ext cx="4673600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12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Бонус для Сережи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ACFFC41-36BA-C441-953F-7FE2D012CAFA}"/>
              </a:ext>
            </a:extLst>
          </p:cNvPr>
          <p:cNvSpPr/>
          <p:nvPr/>
        </p:nvSpPr>
        <p:spPr>
          <a:xfrm>
            <a:off x="364067" y="989773"/>
            <a:ext cx="8356603" cy="938712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2AF17-EB08-DA4D-903C-1B687BD7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71" y="905647"/>
            <a:ext cx="3209193" cy="3757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508EAF-DC4F-3740-97D6-201596CA5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373" y="905647"/>
            <a:ext cx="2031155" cy="38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13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Выводы: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ACFFC41-36BA-C441-953F-7FE2D012CAFA}"/>
              </a:ext>
            </a:extLst>
          </p:cNvPr>
          <p:cNvSpPr/>
          <p:nvPr/>
        </p:nvSpPr>
        <p:spPr>
          <a:xfrm>
            <a:off x="364067" y="989773"/>
            <a:ext cx="8356603" cy="3093148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Не бойтесь экспериментировать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Поступайте неожиданно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Общайтесь со другой стороной «конфликта»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87807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14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7184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Вместо </a:t>
            </a:r>
            <a:r>
              <a:rPr lang="en-US" sz="280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P.S.</a:t>
            </a:r>
            <a:endParaRPr lang="ru-RU" sz="2800" dirty="0">
              <a:solidFill>
                <a:srgbClr val="00AEEF"/>
              </a:solidFill>
              <a:latin typeface="TheSansYota W2 ExtraLight"/>
              <a:ea typeface="Arial"/>
              <a:cs typeface="TheSansYota W2 Extra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85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15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AED91-8D48-1045-9B24-1F8BB9A94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24" y="377687"/>
            <a:ext cx="3859731" cy="4318167"/>
          </a:xfrm>
          <a:prstGeom prst="rect">
            <a:avLst/>
          </a:prstGeom>
          <a:effectLst>
            <a:outerShdw blurRad="165100" dist="203200" dir="2580000" sx="99000" sy="99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27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16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E388CF-7C2E-D94C-9DEB-4A7243F6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77" y="605117"/>
            <a:ext cx="5827551" cy="4090737"/>
          </a:xfrm>
          <a:prstGeom prst="rect">
            <a:avLst/>
          </a:prstGeom>
          <a:effectLst>
            <a:outerShdw blurRad="165100" dist="203200" dir="2580000" sx="99000" sy="99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7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17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0619"/>
            <a:ext cx="9144000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480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Все!</a:t>
            </a:r>
            <a:endParaRPr lang="ru-RU" sz="4800" dirty="0">
              <a:solidFill>
                <a:srgbClr val="00AEEF"/>
              </a:solidFill>
              <a:latin typeface="TheSansYota W2 ExtraLight"/>
              <a:ea typeface="Arial"/>
              <a:cs typeface="TheSansYota W2 Extra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19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2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Реклама </a:t>
            </a:r>
            <a:r>
              <a:rPr lang="en-US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YOTA </a:t>
            </a:r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на…</a:t>
            </a:r>
          </a:p>
        </p:txBody>
      </p:sp>
      <p:sp>
        <p:nvSpPr>
          <p:cNvPr id="14" name="Rectangle 8"/>
          <p:cNvSpPr/>
          <p:nvPr/>
        </p:nvSpPr>
        <p:spPr>
          <a:xfrm>
            <a:off x="364067" y="989773"/>
            <a:ext cx="8356603" cy="1554266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В сентябре этого года стартовала рекламная кампания «Реклама </a:t>
            </a:r>
            <a:r>
              <a:rPr lang="en-US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YOTA </a:t>
            </a: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на…»</a:t>
            </a: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Она появилась в эфирах телеканалов, на радио, в интернете, на </a:t>
            </a:r>
            <a:r>
              <a:rPr lang="ru-RU" sz="2000" dirty="0" err="1">
                <a:solidFill>
                  <a:srgbClr val="595959"/>
                </a:solidFill>
                <a:latin typeface="TheSansYota W2 ExtraLight"/>
                <a:cs typeface="TheSansYota W2 ExtraLight"/>
              </a:rPr>
              <a:t>наружке</a:t>
            </a: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 и граффити. </a:t>
            </a:r>
          </a:p>
        </p:txBody>
      </p:sp>
    </p:spTree>
    <p:extLst>
      <p:ext uri="{BB962C8B-B14F-4D97-AF65-F5344CB8AC3E}">
        <p14:creationId xmlns:p14="http://schemas.microsoft.com/office/powerpoint/2010/main" val="66761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3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C970AB-7C4B-B141-BB67-645198E2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472" y="1226856"/>
            <a:ext cx="3309198" cy="3298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7EE414-ED23-A54D-8CF4-1C2337D55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765" y="183767"/>
            <a:ext cx="2266880" cy="40399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1D00B-421C-DB48-A6EA-D855BFE21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0" y="1069607"/>
            <a:ext cx="4006739" cy="3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4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Реклама </a:t>
            </a:r>
            <a:r>
              <a:rPr lang="en-US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YOTA </a:t>
            </a:r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на…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A0334E6-8C81-3044-9FF9-620AC96D65F3}"/>
              </a:ext>
            </a:extLst>
          </p:cNvPr>
          <p:cNvSpPr/>
          <p:nvPr/>
        </p:nvSpPr>
        <p:spPr>
          <a:xfrm>
            <a:off x="364067" y="989773"/>
            <a:ext cx="8356603" cy="1785098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Аудитория разделилась на две части: те, кому реклама нравилась, и те, кому не нравилась. 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2673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5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Что вы натворили?!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17C1A-5303-7244-B5E5-7129A898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07" y="1005839"/>
            <a:ext cx="3622917" cy="3017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5C4CB-C67A-0F41-A6EF-7AF19BD5D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57" y="1005839"/>
            <a:ext cx="4439237" cy="30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6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Что вы натворили?!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FCB93-1E4E-874B-B14D-76CC2F8B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09" y="917251"/>
            <a:ext cx="4979349" cy="37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7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Что сделали?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ACFFC41-36BA-C441-953F-7FE2D012CAFA}"/>
              </a:ext>
            </a:extLst>
          </p:cNvPr>
          <p:cNvSpPr/>
          <p:nvPr/>
        </p:nvSpPr>
        <p:spPr>
          <a:xfrm>
            <a:off x="364067" y="989773"/>
            <a:ext cx="8356603" cy="2554539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Связались с автором граффити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Договорились, что отреставрируем стену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Оплатим нанесение нового граффити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520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8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97F4D-EC5D-2C49-8A22-FEB54FB2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5" y="1097020"/>
            <a:ext cx="7838924" cy="33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2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020" y="0"/>
            <a:ext cx="6286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3863" y="4695854"/>
            <a:ext cx="1228001" cy="27699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tr-TR" sz="1200" i="1" dirty="0">
                <a:solidFill>
                  <a:srgbClr val="00AEEF"/>
                </a:solidFill>
                <a:latin typeface="TheSansYota W2 ExtraLight"/>
                <a:cs typeface="TheSansYota W2 ExtraLight"/>
              </a:rPr>
              <a:t>#yotamobile</a:t>
            </a:r>
            <a:endParaRPr lang="ru-RU" sz="1200" i="1" dirty="0">
              <a:solidFill>
                <a:srgbClr val="00AEEF"/>
              </a:solidFill>
              <a:latin typeface="TheSansYota W2 ExtraLight"/>
              <a:cs typeface="TheSansYota W2 ExtraLight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005193" y="4780268"/>
            <a:ext cx="1085992" cy="36350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1056438" indent="-406324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625289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2275403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925521" indent="-325057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3575636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422575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4875867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5525981" indent="-32505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fld id="{47B771A7-24C0-254C-955F-61DE26950135}" type="slidenum">
              <a:rPr lang="ru-RU" sz="800">
                <a:solidFill>
                  <a:schemeClr val="bg1">
                    <a:lumMod val="75000"/>
                  </a:schemeClr>
                </a:solidFill>
                <a:latin typeface="TheSansYota W2 ExtraLight" charset="0"/>
                <a:ea typeface="ＭＳ Ｐゴシック" charset="0"/>
                <a:cs typeface="ＭＳ Ｐゴシック" charset="0"/>
              </a:rPr>
              <a:pPr/>
              <a:t>9</a:t>
            </a:fld>
            <a:endParaRPr lang="ru-RU" sz="800" dirty="0">
              <a:solidFill>
                <a:schemeClr val="bg1">
                  <a:lumMod val="75000"/>
                </a:schemeClr>
              </a:solidFill>
              <a:latin typeface="TheSansYota W2 ExtraL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2136" y="349947"/>
            <a:ext cx="91440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00AEEF"/>
                </a:solidFill>
                <a:latin typeface="TheSansYota W2 ExtraLight"/>
                <a:ea typeface="Arial"/>
                <a:cs typeface="TheSansYota W2 ExtraLight"/>
                <a:sym typeface="Arial"/>
              </a:rPr>
              <a:t>Выводы: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ACFFC41-36BA-C441-953F-7FE2D012CAFA}"/>
              </a:ext>
            </a:extLst>
          </p:cNvPr>
          <p:cNvSpPr/>
          <p:nvPr/>
        </p:nvSpPr>
        <p:spPr>
          <a:xfrm>
            <a:off x="364067" y="989773"/>
            <a:ext cx="8356603" cy="2554539"/>
          </a:xfrm>
          <a:prstGeom prst="rect">
            <a:avLst/>
          </a:prstGeom>
        </p:spPr>
        <p:txBody>
          <a:bodyPr wrap="square" lIns="91433" tIns="45717" rIns="91433" bIns="45717">
            <a:sp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Не скрываться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Найти того, кого обидели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ru-RU" sz="2000" dirty="0">
                <a:solidFill>
                  <a:srgbClr val="595959"/>
                </a:solidFill>
                <a:latin typeface="TheSansYota W2 ExtraLight"/>
                <a:cs typeface="TheSansYota W2 ExtraLight"/>
              </a:rPr>
              <a:t>Договориться</a:t>
            </a: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  <a:p>
            <a:pPr>
              <a:spcAft>
                <a:spcPts val="1800"/>
              </a:spcAft>
            </a:pPr>
            <a:endParaRPr lang="ru-RU" sz="2000" dirty="0">
              <a:solidFill>
                <a:srgbClr val="595959"/>
              </a:solidFill>
              <a:latin typeface="TheSansYota W2 ExtraLight"/>
              <a:cs typeface="TheSansYota W2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74696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8104</TotalTime>
  <Words>173</Words>
  <Application>Microsoft Macintosh PowerPoint</Application>
  <PresentationFormat>Экран (16:9)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TheSansYota W2 ExtraLight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аааа</dc:creator>
  <cp:lastModifiedBy>Olga Alekseeva</cp:lastModifiedBy>
  <cp:revision>101</cp:revision>
  <dcterms:created xsi:type="dcterms:W3CDTF">2014-08-13T02:25:42Z</dcterms:created>
  <dcterms:modified xsi:type="dcterms:W3CDTF">2018-11-12T12:56:30Z</dcterms:modified>
</cp:coreProperties>
</file>