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894" autoAdjust="0"/>
  </p:normalViewPr>
  <p:slideViewPr>
    <p:cSldViewPr snapToGrid="0">
      <p:cViewPr varScale="1">
        <p:scale>
          <a:sx n="75" d="100"/>
          <a:sy n="75" d="100"/>
        </p:scale>
        <p:origin x="18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F518C-EF45-4C0F-AB6B-14712D76EBB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75C46-8E1D-4048-AA10-BCEDBDBA4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article/333994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41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бургер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пиво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4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Собственная контент-студия. Аудитория (задает требования, издатель удерживает их в форматах) </a:t>
            </a:r>
            <a:endParaRPr lang="ru-RU" b="0" dirty="0" smtClean="0">
              <a:effectLst/>
            </a:endParaRPr>
          </a:p>
          <a:p>
            <a:pPr rtl="0" fontAlgn="base"/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Адблок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(похитил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медийку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rtl="0" fontAlgn="base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Технологические тренды (влияние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блокчейн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бигдата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2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Привести примеры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антикейсов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Аудитория формирует площадку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5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искать, как подбирать, как мотивировать, как как контролировать. Вы найдете редактора. Рынок лыс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3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году 16 компаний. Яндекс Гугл IBM Мейл - немного истории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7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 появления блогов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17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уровня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мотивациикоины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7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Задача: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компания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Ucraft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конструктор сайтов, была создана выходцами из Армении и продвигала свой продукт в веб-пространстве Армении - Европы. Компания была заинтересована в российском рынке и искала способы заявить о себе.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Наше решение: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мегапост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Крафтовый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сайт, каким должно быть портфолио творческого человека” </a:t>
            </a:r>
            <a:r>
              <a:rPr lang="ru-RU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https://habr.com/article/333994/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Аудитория, на которую мы рассчитывали - профессиональные дизайнеры и люди, близкие в веб-дизайну, доля которых на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Хабре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достаточно велика.</a:t>
            </a:r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5C46-8E1D-4048-AA10-BCEDBDBA46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78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9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3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6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9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2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3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2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84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4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5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53E6F-D9DC-4106-807C-C288D216832A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0141C-052A-4290-B725-235047DEB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75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0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6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2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3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9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4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2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04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122</Words>
  <Application>Microsoft Office PowerPoint</Application>
  <PresentationFormat>Широкоэкранный</PresentationFormat>
  <Paragraphs>29</Paragraphs>
  <Slides>16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Меркушев</dc:creator>
  <cp:lastModifiedBy>Константин Меркушев</cp:lastModifiedBy>
  <cp:revision>13</cp:revision>
  <dcterms:created xsi:type="dcterms:W3CDTF">2018-11-21T05:32:36Z</dcterms:created>
  <dcterms:modified xsi:type="dcterms:W3CDTF">2018-11-23T07:40:24Z</dcterms:modified>
</cp:coreProperties>
</file>