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2" r:id="rId3"/>
    <p:sldId id="258" r:id="rId4"/>
    <p:sldId id="324" r:id="rId5"/>
    <p:sldId id="325" r:id="rId6"/>
    <p:sldId id="331" r:id="rId7"/>
    <p:sldId id="332" r:id="rId8"/>
    <p:sldId id="333" r:id="rId9"/>
    <p:sldId id="334" r:id="rId10"/>
    <p:sldId id="335" r:id="rId11"/>
    <p:sldId id="322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7FC"/>
    <a:srgbClr val="EE72E5"/>
    <a:srgbClr val="EF57D9"/>
    <a:srgbClr val="47CFFF"/>
    <a:srgbClr val="FF66CC"/>
    <a:srgbClr val="BBF96F"/>
    <a:srgbClr val="7EBBE4"/>
    <a:srgbClr val="E67ADE"/>
    <a:srgbClr val="ED7B8B"/>
    <a:srgbClr val="299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1541" autoAdjust="0"/>
  </p:normalViewPr>
  <p:slideViewPr>
    <p:cSldViewPr>
      <p:cViewPr>
        <p:scale>
          <a:sx n="125" d="100"/>
          <a:sy n="125" d="100"/>
        </p:scale>
        <p:origin x="-1404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95557449732478"/>
          <c:y val="4.6163230634986396E-2"/>
          <c:w val="0.63512160426786224"/>
          <c:h val="0.54386582127781702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ставка, рублей в час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357.12374895591648</c:v>
                </c:pt>
                <c:pt idx="1">
                  <c:v>376.75031063157894</c:v>
                </c:pt>
                <c:pt idx="2">
                  <c:v>357.92468222950828</c:v>
                </c:pt>
                <c:pt idx="3">
                  <c:v>472.05959875000008</c:v>
                </c:pt>
                <c:pt idx="4">
                  <c:v>358.88063380733951</c:v>
                </c:pt>
                <c:pt idx="5">
                  <c:v>359.02470671052635</c:v>
                </c:pt>
                <c:pt idx="6">
                  <c:v>359.02470671052635</c:v>
                </c:pt>
                <c:pt idx="7">
                  <c:v>359.02470671052635</c:v>
                </c:pt>
                <c:pt idx="8">
                  <c:v>325.34885131034486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ставка, рублей в час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435.23263308584689</c:v>
                </c:pt>
                <c:pt idx="1">
                  <c:v>502.52628631578949</c:v>
                </c:pt>
                <c:pt idx="2">
                  <c:v>434.49064721311476</c:v>
                </c:pt>
                <c:pt idx="3">
                  <c:v>759.75383475000001</c:v>
                </c:pt>
                <c:pt idx="4">
                  <c:v>439.68069233944954</c:v>
                </c:pt>
                <c:pt idx="5">
                  <c:v>470.03536263157901</c:v>
                </c:pt>
                <c:pt idx="6">
                  <c:v>470.03536263157901</c:v>
                </c:pt>
                <c:pt idx="7">
                  <c:v>470.03536263157901</c:v>
                </c:pt>
                <c:pt idx="8">
                  <c:v>429.79783448275862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ставка, рублей в час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533.20294496519728</c:v>
                </c:pt>
                <c:pt idx="1">
                  <c:v>589.81856794736848</c:v>
                </c:pt>
                <c:pt idx="2">
                  <c:v>535.19069783606562</c:v>
                </c:pt>
                <c:pt idx="3">
                  <c:v>661.3488836250001</c:v>
                </c:pt>
                <c:pt idx="4">
                  <c:v>535.58356555045873</c:v>
                </c:pt>
                <c:pt idx="5">
                  <c:v>538.71756519736846</c:v>
                </c:pt>
                <c:pt idx="6">
                  <c:v>538.71756519736846</c:v>
                </c:pt>
                <c:pt idx="7">
                  <c:v>538.71756519736846</c:v>
                </c:pt>
                <c:pt idx="8">
                  <c:v>464.76959224137926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ставка, рублей в час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464.6428241763341</c:v>
                </c:pt>
                <c:pt idx="1">
                  <c:v>496.75012210526319</c:v>
                </c:pt>
                <c:pt idx="2">
                  <c:v>466.29675049180338</c:v>
                </c:pt>
                <c:pt idx="3">
                  <c:v>543.15025550000007</c:v>
                </c:pt>
                <c:pt idx="4">
                  <c:v>465.92183284403671</c:v>
                </c:pt>
                <c:pt idx="5">
                  <c:v>457.58050855263161</c:v>
                </c:pt>
                <c:pt idx="6">
                  <c:v>457.58050855263161</c:v>
                </c:pt>
                <c:pt idx="7">
                  <c:v>457.58050855263161</c:v>
                </c:pt>
                <c:pt idx="8">
                  <c:v>412.36263931034483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ставка, рублей в час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402.38488719257543</c:v>
                </c:pt>
                <c:pt idx="1">
                  <c:v>471.04619136842109</c:v>
                </c:pt>
                <c:pt idx="2">
                  <c:v>406.9253577049181</c:v>
                </c:pt>
                <c:pt idx="3">
                  <c:v>419.41527712500005</c:v>
                </c:pt>
                <c:pt idx="4">
                  <c:v>405.32178894495411</c:v>
                </c:pt>
                <c:pt idx="5">
                  <c:v>383.93441486842107</c:v>
                </c:pt>
                <c:pt idx="6">
                  <c:v>383.93441486842107</c:v>
                </c:pt>
                <c:pt idx="7">
                  <c:v>383.93441486842107</c:v>
                </c:pt>
                <c:pt idx="8">
                  <c:v>290.11353827586208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ставка, рублей в час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Лист1!$G$2:$G$10</c:f>
              <c:numCache>
                <c:formatCode>0</c:formatCode>
                <c:ptCount val="9"/>
                <c:pt idx="0">
                  <c:v>384.4332121113689</c:v>
                </c:pt>
                <c:pt idx="1">
                  <c:v>497.83315289473683</c:v>
                </c:pt>
                <c:pt idx="2">
                  <c:v>388.88262275409841</c:v>
                </c:pt>
                <c:pt idx="3">
                  <c:v>551.55276937500003</c:v>
                </c:pt>
                <c:pt idx="4">
                  <c:v>391.3516853669725</c:v>
                </c:pt>
                <c:pt idx="5">
                  <c:v>383.66365717105265</c:v>
                </c:pt>
                <c:pt idx="6">
                  <c:v>383.66365717105265</c:v>
                </c:pt>
                <c:pt idx="7">
                  <c:v>383.66365717105265</c:v>
                </c:pt>
                <c:pt idx="8">
                  <c:v>323.26068258620688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стартовая ставка без учета бонуса, рублей в час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Лист1!$H$2:$H$10</c:f>
              <c:numCache>
                <c:formatCode>0</c:formatCode>
                <c:ptCount val="9"/>
                <c:pt idx="0">
                  <c:v>376.41225090487239</c:v>
                </c:pt>
                <c:pt idx="1">
                  <c:v>373.28461210526319</c:v>
                </c:pt>
                <c:pt idx="2">
                  <c:v>377.31676701639344</c:v>
                </c:pt>
                <c:pt idx="3">
                  <c:v>487.73775875000007</c:v>
                </c:pt>
                <c:pt idx="4">
                  <c:v>377.9479373394496</c:v>
                </c:pt>
                <c:pt idx="5">
                  <c:v>377.07521986842113</c:v>
                </c:pt>
                <c:pt idx="6">
                  <c:v>377.07521986842113</c:v>
                </c:pt>
                <c:pt idx="7">
                  <c:v>377.9777455263158</c:v>
                </c:pt>
                <c:pt idx="8">
                  <c:v>323.56478482758627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3776"/>
        <c:axId val="17725696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надбавка,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Лист1!$I$2:$I$10</c:f>
              <c:numCache>
                <c:formatCode>0</c:formatCode>
                <c:ptCount val="9"/>
                <c:pt idx="0">
                  <c:v>26.6</c:v>
                </c:pt>
                <c:pt idx="1">
                  <c:v>30.416666666666668</c:v>
                </c:pt>
                <c:pt idx="2">
                  <c:v>32.875</c:v>
                </c:pt>
                <c:pt idx="3">
                  <c:v>26.666666666666668</c:v>
                </c:pt>
                <c:pt idx="4">
                  <c:v>25.1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15.5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надбавка,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Лист1!$J$2:$J$10</c:f>
              <c:numCache>
                <c:formatCode>0</c:formatCode>
                <c:ptCount val="9"/>
                <c:pt idx="0">
                  <c:v>39</c:v>
                </c:pt>
                <c:pt idx="1">
                  <c:v>42.5</c:v>
                </c:pt>
                <c:pt idx="2">
                  <c:v>40.625</c:v>
                </c:pt>
                <c:pt idx="3">
                  <c:v>43.611111111111107</c:v>
                </c:pt>
                <c:pt idx="4">
                  <c:v>38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33.75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надбавка,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Лист1!$A$2:$A$10</c:f>
              <c:strCache>
                <c:ptCount val="9"/>
                <c:pt idx="0">
                  <c:v>Березовка</c:v>
                </c:pt>
                <c:pt idx="1">
                  <c:v>Воронеж</c:v>
                </c:pt>
                <c:pt idx="2">
                  <c:v>Касимов</c:v>
                </c:pt>
                <c:pt idx="3">
                  <c:v>Москва</c:v>
                </c:pt>
                <c:pt idx="4">
                  <c:v>Ногинск</c:v>
                </c:pt>
                <c:pt idx="5">
                  <c:v>Рыбинск</c:v>
                </c:pt>
                <c:pt idx="6">
                  <c:v>Тамбов</c:v>
                </c:pt>
                <c:pt idx="7">
                  <c:v>Тула</c:v>
                </c:pt>
                <c:pt idx="8">
                  <c:v>Ярославль</c:v>
                </c:pt>
              </c:strCache>
            </c:strRef>
          </c:cat>
          <c:val>
            <c:numRef>
              <c:f>Лист1!$K$2:$K$10</c:f>
              <c:numCache>
                <c:formatCode>0</c:formatCode>
                <c:ptCount val="9"/>
                <c:pt idx="0">
                  <c:v>39</c:v>
                </c:pt>
                <c:pt idx="1">
                  <c:v>40</c:v>
                </c:pt>
                <c:pt idx="2">
                  <c:v>40.625</c:v>
                </c:pt>
                <c:pt idx="3">
                  <c:v>43.888888888888893</c:v>
                </c:pt>
                <c:pt idx="4">
                  <c:v>38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33120"/>
        <c:axId val="17731584"/>
      </c:lineChart>
      <c:catAx>
        <c:axId val="17723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7725696"/>
        <c:crosses val="autoZero"/>
        <c:auto val="1"/>
        <c:lblAlgn val="ctr"/>
        <c:lblOffset val="100"/>
        <c:tickMarkSkip val="2"/>
        <c:noMultiLvlLbl val="0"/>
      </c:catAx>
      <c:valAx>
        <c:axId val="17725696"/>
        <c:scaling>
          <c:orientation val="minMax"/>
          <c:max val="75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7723776"/>
        <c:crosses val="autoZero"/>
        <c:crossBetween val="between"/>
      </c:valAx>
      <c:valAx>
        <c:axId val="1773158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733120"/>
        <c:crosses val="autoZero"/>
        <c:crossBetween val="between"/>
      </c:valAx>
      <c:catAx>
        <c:axId val="17733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77315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356.61521160550461</c:v>
                </c:pt>
                <c:pt idx="1">
                  <c:v>354.05424835758839</c:v>
                </c:pt>
                <c:pt idx="2">
                  <c:v>356.9327736890952</c:v>
                </c:pt>
                <c:pt idx="3">
                  <c:v>357.93670788990829</c:v>
                </c:pt>
                <c:pt idx="4">
                  <c:v>356.9327736890952</c:v>
                </c:pt>
                <c:pt idx="5">
                  <c:v>356.9327736890952</c:v>
                </c:pt>
                <c:pt idx="6">
                  <c:v>358.39293874999998</c:v>
                </c:pt>
                <c:pt idx="7">
                  <c:v>413.69031669286301</c:v>
                </c:pt>
                <c:pt idx="8">
                  <c:v>356.61521160550461</c:v>
                </c:pt>
                <c:pt idx="9">
                  <c:v>358.03110048165138</c:v>
                </c:pt>
                <c:pt idx="10">
                  <c:v>359.02470671052635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437.30199902752292</c:v>
                </c:pt>
                <c:pt idx="1">
                  <c:v>454.16141862785861</c:v>
                </c:pt>
                <c:pt idx="2">
                  <c:v>429.50337508120651</c:v>
                </c:pt>
                <c:pt idx="3">
                  <c:v>437.03769977064218</c:v>
                </c:pt>
                <c:pt idx="4">
                  <c:v>429.50337508120651</c:v>
                </c:pt>
                <c:pt idx="5">
                  <c:v>429.50337508120651</c:v>
                </c:pt>
                <c:pt idx="6">
                  <c:v>435.93994888888892</c:v>
                </c:pt>
                <c:pt idx="7">
                  <c:v>671.35402417000807</c:v>
                </c:pt>
                <c:pt idx="8">
                  <c:v>437.30199902752292</c:v>
                </c:pt>
                <c:pt idx="9">
                  <c:v>437.03769977064218</c:v>
                </c:pt>
                <c:pt idx="10">
                  <c:v>470.03536263157901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Лист1!$D$2:$D$12</c:f>
              <c:numCache>
                <c:formatCode>0</c:formatCode>
                <c:ptCount val="11"/>
                <c:pt idx="0">
                  <c:v>533.31059194128443</c:v>
                </c:pt>
                <c:pt idx="1">
                  <c:v>523.97975276507282</c:v>
                </c:pt>
                <c:pt idx="2">
                  <c:v>529.38343962877036</c:v>
                </c:pt>
                <c:pt idx="3">
                  <c:v>534.63963963302751</c:v>
                </c:pt>
                <c:pt idx="4">
                  <c:v>529.38343962877036</c:v>
                </c:pt>
                <c:pt idx="5">
                  <c:v>529.38343962877036</c:v>
                </c:pt>
                <c:pt idx="6">
                  <c:v>536.54147555555562</c:v>
                </c:pt>
                <c:pt idx="7">
                  <c:v>608.51565714514845</c:v>
                </c:pt>
                <c:pt idx="8">
                  <c:v>533.31814334862395</c:v>
                </c:pt>
                <c:pt idx="9">
                  <c:v>534.63963963302751</c:v>
                </c:pt>
                <c:pt idx="10">
                  <c:v>538.71756519736846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Лист1!$E$2:$E$12</c:f>
              <c:numCache>
                <c:formatCode>0</c:formatCode>
                <c:ptCount val="11"/>
                <c:pt idx="0">
                  <c:v>464.0339810091744</c:v>
                </c:pt>
                <c:pt idx="1">
                  <c:v>457.75500935550946</c:v>
                </c:pt>
                <c:pt idx="2">
                  <c:v>461.20526937354987</c:v>
                </c:pt>
                <c:pt idx="3">
                  <c:v>464.9779069266055</c:v>
                </c:pt>
                <c:pt idx="4">
                  <c:v>461.20526937354987</c:v>
                </c:pt>
                <c:pt idx="5">
                  <c:v>461.20526937354987</c:v>
                </c:pt>
                <c:pt idx="6">
                  <c:v>466.42525999999998</c:v>
                </c:pt>
                <c:pt idx="7">
                  <c:v>512.59308790176431</c:v>
                </c:pt>
                <c:pt idx="8">
                  <c:v>464.0339810091744</c:v>
                </c:pt>
                <c:pt idx="9">
                  <c:v>464.9779069266055</c:v>
                </c:pt>
                <c:pt idx="10">
                  <c:v>457.58050855263161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Лист1!$F$2:$F$12</c:f>
              <c:numCache>
                <c:formatCode>0</c:formatCode>
                <c:ptCount val="11"/>
                <c:pt idx="0">
                  <c:v>403.81150747706425</c:v>
                </c:pt>
                <c:pt idx="1">
                  <c:v>394.78160993762992</c:v>
                </c:pt>
                <c:pt idx="2">
                  <c:v>402.38488719257543</c:v>
                </c:pt>
                <c:pt idx="3">
                  <c:v>405.32178894495411</c:v>
                </c:pt>
                <c:pt idx="4">
                  <c:v>402.38488719257543</c:v>
                </c:pt>
                <c:pt idx="5">
                  <c:v>402.38488719257543</c:v>
                </c:pt>
                <c:pt idx="6">
                  <c:v>405.83570416666669</c:v>
                </c:pt>
                <c:pt idx="7">
                  <c:v>376.66551519767444</c:v>
                </c:pt>
                <c:pt idx="8">
                  <c:v>403.81150747706425</c:v>
                </c:pt>
                <c:pt idx="9">
                  <c:v>405.32178894495411</c:v>
                </c:pt>
                <c:pt idx="10">
                  <c:v>383.93441486842107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Лист1!$G$2:$G$12</c:f>
              <c:numCache>
                <c:formatCode>0</c:formatCode>
                <c:ptCount val="11"/>
                <c:pt idx="0">
                  <c:v>388.13478584036704</c:v>
                </c:pt>
                <c:pt idx="1">
                  <c:v>400.94205118503118</c:v>
                </c:pt>
                <c:pt idx="2">
                  <c:v>384.4332121113689</c:v>
                </c:pt>
                <c:pt idx="3">
                  <c:v>400.79094454128443</c:v>
                </c:pt>
                <c:pt idx="4">
                  <c:v>384.4332121113689</c:v>
                </c:pt>
                <c:pt idx="5">
                  <c:v>384.4332121113689</c:v>
                </c:pt>
                <c:pt idx="6">
                  <c:v>390.02144902777781</c:v>
                </c:pt>
                <c:pt idx="7">
                  <c:v>546.8984138492383</c:v>
                </c:pt>
                <c:pt idx="8">
                  <c:v>388.13478584036704</c:v>
                </c:pt>
                <c:pt idx="9">
                  <c:v>400.79094454128443</c:v>
                </c:pt>
                <c:pt idx="10">
                  <c:v>383.66365717105265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Лист1!$H$2:$H$12</c:f>
              <c:numCache>
                <c:formatCode>0</c:formatCode>
                <c:ptCount val="11"/>
                <c:pt idx="0">
                  <c:v>376.06008550458722</c:v>
                </c:pt>
                <c:pt idx="1">
                  <c:v>371.16658515592519</c:v>
                </c:pt>
                <c:pt idx="2">
                  <c:v>373.1656713689095</c:v>
                </c:pt>
                <c:pt idx="3">
                  <c:v>377.38158178899084</c:v>
                </c:pt>
                <c:pt idx="4">
                  <c:v>373.1656713689095</c:v>
                </c:pt>
                <c:pt idx="5">
                  <c:v>373.1656713689095</c:v>
                </c:pt>
                <c:pt idx="6">
                  <c:v>377.63679138888887</c:v>
                </c:pt>
                <c:pt idx="7">
                  <c:v>437.89826953568576</c:v>
                </c:pt>
                <c:pt idx="8">
                  <c:v>376.06008550458722</c:v>
                </c:pt>
                <c:pt idx="9">
                  <c:v>377.38158178899084</c:v>
                </c:pt>
                <c:pt idx="10">
                  <c:v>377.07521986842113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82752"/>
        <c:axId val="45893120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Лист1!$I$2:$I$12</c:f>
              <c:numCache>
                <c:formatCode>0</c:formatCode>
                <c:ptCount val="11"/>
                <c:pt idx="0">
                  <c:v>26.1</c:v>
                </c:pt>
                <c:pt idx="1">
                  <c:v>26.333333333333332</c:v>
                </c:pt>
                <c:pt idx="2">
                  <c:v>28.25</c:v>
                </c:pt>
                <c:pt idx="3">
                  <c:v>25.1</c:v>
                </c:pt>
                <c:pt idx="4">
                  <c:v>28.25</c:v>
                </c:pt>
                <c:pt idx="5">
                  <c:v>28.25</c:v>
                </c:pt>
                <c:pt idx="6">
                  <c:v>24.8</c:v>
                </c:pt>
                <c:pt idx="7">
                  <c:v>27.309523809523807</c:v>
                </c:pt>
                <c:pt idx="8">
                  <c:v>26.1</c:v>
                </c:pt>
                <c:pt idx="9">
                  <c:v>25.1</c:v>
                </c:pt>
                <c:pt idx="10">
                  <c:v>23.6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Лист1!$J$2:$J$12</c:f>
              <c:numCache>
                <c:formatCode>0</c:formatCode>
                <c:ptCount val="11"/>
                <c:pt idx="0">
                  <c:v>37</c:v>
                </c:pt>
                <c:pt idx="1">
                  <c:v>37.5</c:v>
                </c:pt>
                <c:pt idx="2">
                  <c:v>36.25</c:v>
                </c:pt>
                <c:pt idx="3">
                  <c:v>38</c:v>
                </c:pt>
                <c:pt idx="4">
                  <c:v>36.25</c:v>
                </c:pt>
                <c:pt idx="5">
                  <c:v>36.25</c:v>
                </c:pt>
                <c:pt idx="6">
                  <c:v>38</c:v>
                </c:pt>
                <c:pt idx="7">
                  <c:v>44.523809523809518</c:v>
                </c:pt>
                <c:pt idx="8">
                  <c:v>37</c:v>
                </c:pt>
                <c:pt idx="9">
                  <c:v>38</c:v>
                </c:pt>
                <c:pt idx="10">
                  <c:v>36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Лист1!$A$2:$A$12</c:f>
              <c:strCache>
                <c:ptCount val="11"/>
                <c:pt idx="0">
                  <c:v>Архангельск</c:v>
                </c:pt>
                <c:pt idx="1">
                  <c:v>Великий Новгород</c:v>
                </c:pt>
                <c:pt idx="2">
                  <c:v>Вельск</c:v>
                </c:pt>
                <c:pt idx="3">
                  <c:v>Калининград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Мурманск</c:v>
                </c:pt>
                <c:pt idx="7">
                  <c:v>Санкт-Петербург</c:v>
                </c:pt>
                <c:pt idx="8">
                  <c:v>Северо-двинск</c:v>
                </c:pt>
                <c:pt idx="9">
                  <c:v>Сыктывкар</c:v>
                </c:pt>
                <c:pt idx="10">
                  <c:v>Череповец</c:v>
                </c:pt>
              </c:strCache>
            </c:strRef>
          </c:cat>
          <c:val>
            <c:numRef>
              <c:f>Лист1!$K$2:$K$12</c:f>
              <c:numCache>
                <c:formatCode>0</c:formatCode>
                <c:ptCount val="11"/>
                <c:pt idx="0">
                  <c:v>37</c:v>
                </c:pt>
                <c:pt idx="1">
                  <c:v>37.5</c:v>
                </c:pt>
                <c:pt idx="2">
                  <c:v>36.25</c:v>
                </c:pt>
                <c:pt idx="3">
                  <c:v>38</c:v>
                </c:pt>
                <c:pt idx="4">
                  <c:v>36.25</c:v>
                </c:pt>
                <c:pt idx="5">
                  <c:v>36.25</c:v>
                </c:pt>
                <c:pt idx="6">
                  <c:v>38</c:v>
                </c:pt>
                <c:pt idx="7">
                  <c:v>42.380952380952372</c:v>
                </c:pt>
                <c:pt idx="8">
                  <c:v>37</c:v>
                </c:pt>
                <c:pt idx="9">
                  <c:v>38</c:v>
                </c:pt>
                <c:pt idx="10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96448"/>
        <c:axId val="45894656"/>
      </c:lineChart>
      <c:catAx>
        <c:axId val="45882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893120"/>
        <c:crosses val="autoZero"/>
        <c:auto val="1"/>
        <c:lblAlgn val="ctr"/>
        <c:lblOffset val="100"/>
        <c:tickMarkSkip val="2"/>
        <c:noMultiLvlLbl val="0"/>
      </c:catAx>
      <c:valAx>
        <c:axId val="45893120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5882752"/>
        <c:crosses val="autoZero"/>
        <c:crossBetween val="between"/>
      </c:valAx>
      <c:valAx>
        <c:axId val="4589465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896448"/>
        <c:crosses val="autoZero"/>
        <c:crossBetween val="between"/>
      </c:valAx>
      <c:catAx>
        <c:axId val="45896448"/>
        <c:scaling>
          <c:orientation val="minMax"/>
        </c:scaling>
        <c:delete val="1"/>
        <c:axPos val="b"/>
        <c:majorTickMark val="out"/>
        <c:minorTickMark val="none"/>
        <c:tickLblPos val="nextTo"/>
        <c:crossAx val="458946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95557449732478"/>
          <c:y val="4.6163230634986396E-2"/>
          <c:w val="0.63512160426786224"/>
          <c:h val="0.54386582127781702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ставка, рублей в час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357.45184529284165</c:v>
                </c:pt>
                <c:pt idx="1">
                  <c:v>378.72360873745629</c:v>
                </c:pt>
                <c:pt idx="2">
                  <c:v>352.4113616631218</c:v>
                </c:pt>
                <c:pt idx="3">
                  <c:v>379.09290337192465</c:v>
                </c:pt>
                <c:pt idx="4">
                  <c:v>362.66174672429969</c:v>
                </c:pt>
                <c:pt idx="5">
                  <c:v>358.0788936393443</c:v>
                </c:pt>
                <c:pt idx="6">
                  <c:v>331.34930773170731</c:v>
                </c:pt>
                <c:pt idx="7">
                  <c:v>357.55913752293583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ставка, рублей в час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>
                  <c:v>466.54429158351411</c:v>
                </c:pt>
                <c:pt idx="1">
                  <c:v>588.85028534422406</c:v>
                </c:pt>
                <c:pt idx="2">
                  <c:v>561.71671426236026</c:v>
                </c:pt>
                <c:pt idx="3">
                  <c:v>587.64908247062965</c:v>
                </c:pt>
                <c:pt idx="4">
                  <c:v>580.75427995172686</c:v>
                </c:pt>
                <c:pt idx="5">
                  <c:v>435.2617042622951</c:v>
                </c:pt>
                <c:pt idx="6">
                  <c:v>376.41923780487804</c:v>
                </c:pt>
                <c:pt idx="7">
                  <c:v>437.7928405045871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ставка, рублей в час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>
                  <c:v>536.89195744034714</c:v>
                </c:pt>
                <c:pt idx="1">
                  <c:v>568.98823363827307</c:v>
                </c:pt>
                <c:pt idx="2">
                  <c:v>523.28966390528569</c:v>
                </c:pt>
                <c:pt idx="3">
                  <c:v>567.73344312529264</c:v>
                </c:pt>
                <c:pt idx="4">
                  <c:v>544.43741868958671</c:v>
                </c:pt>
                <c:pt idx="5">
                  <c:v>535.49912065573767</c:v>
                </c:pt>
                <c:pt idx="6">
                  <c:v>472.02972420731709</c:v>
                </c:pt>
                <c:pt idx="7">
                  <c:v>535.58356555045873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ставка, рублей в час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Лист1!$E$2:$E$9</c:f>
              <c:numCache>
                <c:formatCode>0</c:formatCode>
                <c:ptCount val="8"/>
                <c:pt idx="0">
                  <c:v>455.83144906724522</c:v>
                </c:pt>
                <c:pt idx="1">
                  <c:v>474.11524197899655</c:v>
                </c:pt>
                <c:pt idx="2">
                  <c:v>435.9088477528872</c:v>
                </c:pt>
                <c:pt idx="3">
                  <c:v>474.05152300435105</c:v>
                </c:pt>
                <c:pt idx="4">
                  <c:v>451.60160446555574</c:v>
                </c:pt>
                <c:pt idx="5">
                  <c:v>466.29675049180338</c:v>
                </c:pt>
                <c:pt idx="6">
                  <c:v>431.92852807317075</c:v>
                </c:pt>
                <c:pt idx="7">
                  <c:v>465.35547729357802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ставка, рублей в час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Лист1!$F$2:$F$9</c:f>
              <c:numCache>
                <c:formatCode>0</c:formatCode>
                <c:ptCount val="8"/>
                <c:pt idx="0">
                  <c:v>385.1266884598698</c:v>
                </c:pt>
                <c:pt idx="1">
                  <c:v>344.48365983430574</c:v>
                </c:pt>
                <c:pt idx="2">
                  <c:v>295.74833486387092</c:v>
                </c:pt>
                <c:pt idx="3">
                  <c:v>345.8927784082174</c:v>
                </c:pt>
                <c:pt idx="4">
                  <c:v>303.24025569429557</c:v>
                </c:pt>
                <c:pt idx="5">
                  <c:v>407.50365049180334</c:v>
                </c:pt>
                <c:pt idx="6">
                  <c:v>304.14674414634152</c:v>
                </c:pt>
                <c:pt idx="7">
                  <c:v>404.56664821100924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ставка, рублей в час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Лист1!$G$2:$G$9</c:f>
              <c:numCache>
                <c:formatCode>0</c:formatCode>
                <c:ptCount val="8"/>
                <c:pt idx="0">
                  <c:v>386.64434114967463</c:v>
                </c:pt>
                <c:pt idx="1">
                  <c:v>459.18028530455086</c:v>
                </c:pt>
                <c:pt idx="2">
                  <c:v>452.60838588854921</c:v>
                </c:pt>
                <c:pt idx="3">
                  <c:v>459.74265679311259</c:v>
                </c:pt>
                <c:pt idx="4">
                  <c:v>455.8306894331763</c:v>
                </c:pt>
                <c:pt idx="5">
                  <c:v>389.96210262295085</c:v>
                </c:pt>
                <c:pt idx="6">
                  <c:v>335.01312164634146</c:v>
                </c:pt>
                <c:pt idx="7">
                  <c:v>388.51990761467891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стартовая ставка без учета бонуса, рублей в час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Лист1!$H$2:$H$9</c:f>
              <c:numCache>
                <c:formatCode>0</c:formatCode>
                <c:ptCount val="8"/>
                <c:pt idx="0">
                  <c:v>377.98479344902387</c:v>
                </c:pt>
                <c:pt idx="1">
                  <c:v>413.22287843173865</c:v>
                </c:pt>
                <c:pt idx="2">
                  <c:v>397.33284309563874</c:v>
                </c:pt>
                <c:pt idx="3">
                  <c:v>415.05743242943862</c:v>
                </c:pt>
                <c:pt idx="4">
                  <c:v>407.37057690537461</c:v>
                </c:pt>
                <c:pt idx="5">
                  <c:v>377.62518983606554</c:v>
                </c:pt>
                <c:pt idx="6">
                  <c:v>316.99518746341465</c:v>
                </c:pt>
                <c:pt idx="7">
                  <c:v>377.00401142201844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51616"/>
        <c:axId val="45953792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надбавка,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Лист1!$I$2:$I$9</c:f>
              <c:numCache>
                <c:formatCode>0</c:formatCode>
                <c:ptCount val="8"/>
                <c:pt idx="0">
                  <c:v>22.6</c:v>
                </c:pt>
                <c:pt idx="1">
                  <c:v>27.75</c:v>
                </c:pt>
                <c:pt idx="2">
                  <c:v>22.5</c:v>
                </c:pt>
                <c:pt idx="3">
                  <c:v>27</c:v>
                </c:pt>
                <c:pt idx="4">
                  <c:v>21</c:v>
                </c:pt>
                <c:pt idx="5">
                  <c:v>32.875</c:v>
                </c:pt>
                <c:pt idx="6">
                  <c:v>33.333333333333336</c:v>
                </c:pt>
                <c:pt idx="7">
                  <c:v>24.6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надбавка,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Лист1!$J$2:$J$9</c:f>
              <c:numCache>
                <c:formatCode>0</c:formatCode>
                <c:ptCount val="8"/>
                <c:pt idx="0">
                  <c:v>35.5</c:v>
                </c:pt>
                <c:pt idx="1">
                  <c:v>53.333333333333336</c:v>
                </c:pt>
                <c:pt idx="2">
                  <c:v>36.5</c:v>
                </c:pt>
                <c:pt idx="3">
                  <c:v>45</c:v>
                </c:pt>
                <c:pt idx="4">
                  <c:v>29.166666666666668</c:v>
                </c:pt>
                <c:pt idx="5">
                  <c:v>46.875</c:v>
                </c:pt>
                <c:pt idx="6">
                  <c:v>60</c:v>
                </c:pt>
                <c:pt idx="7">
                  <c:v>43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надбавка,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Астрахань</c:v>
                </c:pt>
                <c:pt idx="1">
                  <c:v>Волгоград</c:v>
                </c:pt>
                <c:pt idx="2">
                  <c:v>Краснодар</c:v>
                </c:pt>
                <c:pt idx="3">
                  <c:v>Ростов-на-Дону</c:v>
                </c:pt>
                <c:pt idx="4">
                  <c:v>Сочи</c:v>
                </c:pt>
                <c:pt idx="5">
                  <c:v>Георгиевск</c:v>
                </c:pt>
                <c:pt idx="6">
                  <c:v>Махачкала</c:v>
                </c:pt>
                <c:pt idx="7">
                  <c:v>Судак</c:v>
                </c:pt>
              </c:strCache>
            </c:strRef>
          </c:cat>
          <c:val>
            <c:numRef>
              <c:f>Лист1!$K$2:$K$9</c:f>
              <c:numCache>
                <c:formatCode>0</c:formatCode>
                <c:ptCount val="8"/>
                <c:pt idx="0">
                  <c:v>35.5</c:v>
                </c:pt>
                <c:pt idx="1">
                  <c:v>53.333333333333336</c:v>
                </c:pt>
                <c:pt idx="2">
                  <c:v>33.5</c:v>
                </c:pt>
                <c:pt idx="3">
                  <c:v>42.857142857142854</c:v>
                </c:pt>
                <c:pt idx="4">
                  <c:v>29.166666666666668</c:v>
                </c:pt>
                <c:pt idx="5">
                  <c:v>46.875</c:v>
                </c:pt>
                <c:pt idx="6">
                  <c:v>60</c:v>
                </c:pt>
                <c:pt idx="7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61216"/>
        <c:axId val="45955328"/>
      </c:lineChart>
      <c:catAx>
        <c:axId val="45951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953792"/>
        <c:crosses val="autoZero"/>
        <c:auto val="1"/>
        <c:lblAlgn val="ctr"/>
        <c:lblOffset val="100"/>
        <c:tickMarkSkip val="2"/>
        <c:noMultiLvlLbl val="0"/>
      </c:catAx>
      <c:valAx>
        <c:axId val="45953792"/>
        <c:scaling>
          <c:orientation val="minMax"/>
          <c:max val="75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5951616"/>
        <c:crosses val="autoZero"/>
        <c:crossBetween val="between"/>
      </c:valAx>
      <c:valAx>
        <c:axId val="459553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961216"/>
        <c:crosses val="autoZero"/>
        <c:crossBetween val="between"/>
      </c:valAx>
      <c:catAx>
        <c:axId val="45961216"/>
        <c:scaling>
          <c:orientation val="minMax"/>
        </c:scaling>
        <c:delete val="1"/>
        <c:axPos val="b"/>
        <c:majorTickMark val="out"/>
        <c:minorTickMark val="none"/>
        <c:tickLblPos val="nextTo"/>
        <c:crossAx val="4595532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Лист1!$B$2:$B$15</c:f>
              <c:numCache>
                <c:formatCode>0</c:formatCode>
                <c:ptCount val="14"/>
                <c:pt idx="0">
                  <c:v>357.74792270642206</c:v>
                </c:pt>
                <c:pt idx="1">
                  <c:v>325.96792284726229</c:v>
                </c:pt>
                <c:pt idx="2">
                  <c:v>357.96323508196724</c:v>
                </c:pt>
                <c:pt idx="3">
                  <c:v>356.9327736890952</c:v>
                </c:pt>
                <c:pt idx="4">
                  <c:v>328.40845775000003</c:v>
                </c:pt>
                <c:pt idx="5">
                  <c:v>357.74792270642206</c:v>
                </c:pt>
                <c:pt idx="6">
                  <c:v>358.54536530555555</c:v>
                </c:pt>
                <c:pt idx="7">
                  <c:v>357.12374895591648</c:v>
                </c:pt>
                <c:pt idx="8">
                  <c:v>357.12374895591648</c:v>
                </c:pt>
                <c:pt idx="9">
                  <c:v>380.00439150545452</c:v>
                </c:pt>
                <c:pt idx="10">
                  <c:v>328.03446351906155</c:v>
                </c:pt>
                <c:pt idx="11">
                  <c:v>356.9327736890952</c:v>
                </c:pt>
                <c:pt idx="12">
                  <c:v>393.59833353519593</c:v>
                </c:pt>
                <c:pt idx="13">
                  <c:v>356.9327736890952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Лист1!$C$2:$C$15</c:f>
              <c:numCache>
                <c:formatCode>0</c:formatCode>
                <c:ptCount val="14"/>
                <c:pt idx="0">
                  <c:v>436.848914587156</c:v>
                </c:pt>
                <c:pt idx="1">
                  <c:v>385.03211495100862</c:v>
                </c:pt>
                <c:pt idx="2">
                  <c:v>434.29788295081966</c:v>
                </c:pt>
                <c:pt idx="3">
                  <c:v>435.23263308584689</c:v>
                </c:pt>
                <c:pt idx="4">
                  <c:v>381.91017875</c:v>
                </c:pt>
                <c:pt idx="5">
                  <c:v>436.848914587156</c:v>
                </c:pt>
                <c:pt idx="6">
                  <c:v>435.82562897222226</c:v>
                </c:pt>
                <c:pt idx="7">
                  <c:v>435.23263308584689</c:v>
                </c:pt>
                <c:pt idx="8">
                  <c:v>435.23263308584689</c:v>
                </c:pt>
                <c:pt idx="9">
                  <c:v>598.37122927272731</c:v>
                </c:pt>
                <c:pt idx="10">
                  <c:v>384.51721882697944</c:v>
                </c:pt>
                <c:pt idx="11">
                  <c:v>435.23263308584689</c:v>
                </c:pt>
                <c:pt idx="12">
                  <c:v>608.98611948716689</c:v>
                </c:pt>
                <c:pt idx="13">
                  <c:v>435.23263308584689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Лист1!$D$2:$D$15</c:f>
              <c:numCache>
                <c:formatCode>0</c:formatCode>
                <c:ptCount val="14"/>
                <c:pt idx="0">
                  <c:v>534.63963963302751</c:v>
                </c:pt>
                <c:pt idx="1">
                  <c:v>463.92669444380408</c:v>
                </c:pt>
                <c:pt idx="2">
                  <c:v>535.19069783606562</c:v>
                </c:pt>
                <c:pt idx="3">
                  <c:v>533.20294496519728</c:v>
                </c:pt>
                <c:pt idx="4">
                  <c:v>467.30715650000008</c:v>
                </c:pt>
                <c:pt idx="5">
                  <c:v>534.82842481651369</c:v>
                </c:pt>
                <c:pt idx="6">
                  <c:v>536.54147555555562</c:v>
                </c:pt>
                <c:pt idx="7">
                  <c:v>533.20294496519728</c:v>
                </c:pt>
                <c:pt idx="8">
                  <c:v>533.20294496519728</c:v>
                </c:pt>
                <c:pt idx="9">
                  <c:v>563.40180603636372</c:v>
                </c:pt>
                <c:pt idx="10">
                  <c:v>466.34480023460407</c:v>
                </c:pt>
                <c:pt idx="11">
                  <c:v>533.20294496519728</c:v>
                </c:pt>
                <c:pt idx="12">
                  <c:v>589.24987091216337</c:v>
                </c:pt>
                <c:pt idx="13">
                  <c:v>533.20294496519728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Лист1!$E$2:$E$15</c:f>
              <c:numCache>
                <c:formatCode>0</c:formatCode>
                <c:ptCount val="14"/>
                <c:pt idx="0">
                  <c:v>464.9779069266055</c:v>
                </c:pt>
                <c:pt idx="1">
                  <c:v>424.88265420172917</c:v>
                </c:pt>
                <c:pt idx="2">
                  <c:v>466.29675049180338</c:v>
                </c:pt>
                <c:pt idx="3">
                  <c:v>464.6428241763341</c:v>
                </c:pt>
                <c:pt idx="4">
                  <c:v>428.35672775000006</c:v>
                </c:pt>
                <c:pt idx="5">
                  <c:v>465.16669211009179</c:v>
                </c:pt>
                <c:pt idx="6">
                  <c:v>466.5395799166667</c:v>
                </c:pt>
                <c:pt idx="7">
                  <c:v>464.6428241763341</c:v>
                </c:pt>
                <c:pt idx="8">
                  <c:v>464.6428241763341</c:v>
                </c:pt>
                <c:pt idx="9">
                  <c:v>474.00155265909086</c:v>
                </c:pt>
                <c:pt idx="10">
                  <c:v>427.48273354838716</c:v>
                </c:pt>
                <c:pt idx="11">
                  <c:v>464.6428241763341</c:v>
                </c:pt>
                <c:pt idx="12">
                  <c:v>495.7257966584512</c:v>
                </c:pt>
                <c:pt idx="13">
                  <c:v>464.6428241763341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Лист1!$F$2:$F$15</c:f>
              <c:numCache>
                <c:formatCode>0</c:formatCode>
                <c:ptCount val="14"/>
                <c:pt idx="0">
                  <c:v>405.32178894495411</c:v>
                </c:pt>
                <c:pt idx="1">
                  <c:v>299.68554338904903</c:v>
                </c:pt>
                <c:pt idx="2">
                  <c:v>406.57838203278698</c:v>
                </c:pt>
                <c:pt idx="3">
                  <c:v>402.38488719257543</c:v>
                </c:pt>
                <c:pt idx="4">
                  <c:v>300.28575825000007</c:v>
                </c:pt>
                <c:pt idx="5">
                  <c:v>405.32178894495411</c:v>
                </c:pt>
                <c:pt idx="6">
                  <c:v>405.68327761111112</c:v>
                </c:pt>
                <c:pt idx="7">
                  <c:v>402.38488719257543</c:v>
                </c:pt>
                <c:pt idx="8">
                  <c:v>402.38488719257543</c:v>
                </c:pt>
                <c:pt idx="9">
                  <c:v>319.80186055363635</c:v>
                </c:pt>
                <c:pt idx="10">
                  <c:v>297.3792929032258</c:v>
                </c:pt>
                <c:pt idx="11">
                  <c:v>402.38488719257543</c:v>
                </c:pt>
                <c:pt idx="12">
                  <c:v>370.29720227080725</c:v>
                </c:pt>
                <c:pt idx="13">
                  <c:v>402.38488719257543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Лист1!$G$2:$G$15</c:f>
              <c:numCache>
                <c:formatCode>0</c:formatCode>
                <c:ptCount val="14"/>
                <c:pt idx="0">
                  <c:v>398.90309270642206</c:v>
                </c:pt>
                <c:pt idx="1">
                  <c:v>344.42251780979825</c:v>
                </c:pt>
                <c:pt idx="2">
                  <c:v>388.61275278688532</c:v>
                </c:pt>
                <c:pt idx="3">
                  <c:v>399.71123345707656</c:v>
                </c:pt>
                <c:pt idx="4">
                  <c:v>342.22483625000001</c:v>
                </c:pt>
                <c:pt idx="5">
                  <c:v>398.90309270642206</c:v>
                </c:pt>
                <c:pt idx="6">
                  <c:v>389.83091583333334</c:v>
                </c:pt>
                <c:pt idx="7">
                  <c:v>384.4332121113689</c:v>
                </c:pt>
                <c:pt idx="8">
                  <c:v>384.4332121113689</c:v>
                </c:pt>
                <c:pt idx="9">
                  <c:v>518.62996958181827</c:v>
                </c:pt>
                <c:pt idx="10">
                  <c:v>343.72411777126098</c:v>
                </c:pt>
                <c:pt idx="11">
                  <c:v>397.8014807888631</c:v>
                </c:pt>
                <c:pt idx="12">
                  <c:v>493.63141051964004</c:v>
                </c:pt>
                <c:pt idx="13">
                  <c:v>397.8014807888631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Лист1!$H$2:$H$15</c:f>
              <c:numCache>
                <c:formatCode>0</c:formatCode>
                <c:ptCount val="14"/>
                <c:pt idx="0">
                  <c:v>376.81522623853215</c:v>
                </c:pt>
                <c:pt idx="1">
                  <c:v>314.77181896253603</c:v>
                </c:pt>
                <c:pt idx="2">
                  <c:v>377.23966131147546</c:v>
                </c:pt>
                <c:pt idx="3">
                  <c:v>376.22127563805105</c:v>
                </c:pt>
                <c:pt idx="4">
                  <c:v>314.44509650000003</c:v>
                </c:pt>
                <c:pt idx="5">
                  <c:v>376.81522623853215</c:v>
                </c:pt>
                <c:pt idx="6">
                  <c:v>377.63679138888887</c:v>
                </c:pt>
                <c:pt idx="7">
                  <c:v>376.41225090487239</c:v>
                </c:pt>
                <c:pt idx="8">
                  <c:v>376.41225090487239</c:v>
                </c:pt>
                <c:pt idx="9">
                  <c:v>424.43451533636363</c:v>
                </c:pt>
                <c:pt idx="10">
                  <c:v>315.72411941348975</c:v>
                </c:pt>
                <c:pt idx="11">
                  <c:v>376.22127563805105</c:v>
                </c:pt>
                <c:pt idx="12">
                  <c:v>432.88063066665842</c:v>
                </c:pt>
                <c:pt idx="13">
                  <c:v>376.22127563805105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62208"/>
        <c:axId val="46061440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Лист1!$I$2:$I$15</c:f>
              <c:numCache>
                <c:formatCode>0</c:formatCode>
                <c:ptCount val="14"/>
                <c:pt idx="0">
                  <c:v>25.1</c:v>
                </c:pt>
                <c:pt idx="1">
                  <c:v>28</c:v>
                </c:pt>
                <c:pt idx="2">
                  <c:v>29.125</c:v>
                </c:pt>
                <c:pt idx="3">
                  <c:v>26.6</c:v>
                </c:pt>
                <c:pt idx="4">
                  <c:v>26.25</c:v>
                </c:pt>
                <c:pt idx="5">
                  <c:v>25.1</c:v>
                </c:pt>
                <c:pt idx="6">
                  <c:v>24.3</c:v>
                </c:pt>
                <c:pt idx="7">
                  <c:v>26.6</c:v>
                </c:pt>
                <c:pt idx="8">
                  <c:v>26.6</c:v>
                </c:pt>
                <c:pt idx="9">
                  <c:v>24.583333333333332</c:v>
                </c:pt>
                <c:pt idx="10">
                  <c:v>25</c:v>
                </c:pt>
                <c:pt idx="11">
                  <c:v>26.6</c:v>
                </c:pt>
                <c:pt idx="12">
                  <c:v>26.357142857142858</c:v>
                </c:pt>
                <c:pt idx="13">
                  <c:v>26.6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Лист1!$J$2:$J$15</c:f>
              <c:numCache>
                <c:formatCode>0</c:formatCode>
                <c:ptCount val="14"/>
                <c:pt idx="0">
                  <c:v>38</c:v>
                </c:pt>
                <c:pt idx="1">
                  <c:v>55</c:v>
                </c:pt>
                <c:pt idx="2">
                  <c:v>40.625</c:v>
                </c:pt>
                <c:pt idx="3">
                  <c:v>39</c:v>
                </c:pt>
                <c:pt idx="4">
                  <c:v>51.25</c:v>
                </c:pt>
                <c:pt idx="5">
                  <c:v>38</c:v>
                </c:pt>
                <c:pt idx="6">
                  <c:v>40.5</c:v>
                </c:pt>
                <c:pt idx="7">
                  <c:v>39</c:v>
                </c:pt>
                <c:pt idx="8">
                  <c:v>39</c:v>
                </c:pt>
                <c:pt idx="9">
                  <c:v>40.416666666666671</c:v>
                </c:pt>
                <c:pt idx="10">
                  <c:v>43.75</c:v>
                </c:pt>
                <c:pt idx="11">
                  <c:v>39</c:v>
                </c:pt>
                <c:pt idx="12">
                  <c:v>40.642857142857146</c:v>
                </c:pt>
                <c:pt idx="13">
                  <c:v>39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Лист1!$A$2:$A$15</c:f>
              <c:strCache>
                <c:ptCount val="14"/>
                <c:pt idx="0">
                  <c:v>Ангарск</c:v>
                </c:pt>
                <c:pt idx="1">
                  <c:v>Барнаул</c:v>
                </c:pt>
                <c:pt idx="2">
                  <c:v>Белокуриха</c:v>
                </c:pt>
                <c:pt idx="3">
                  <c:v>Бердск</c:v>
                </c:pt>
                <c:pt idx="4">
                  <c:v>Бийск</c:v>
                </c:pt>
                <c:pt idx="5">
                  <c:v>Братск</c:v>
                </c:pt>
                <c:pt idx="6">
                  <c:v>Горно-Алтайск</c:v>
                </c:pt>
                <c:pt idx="7">
                  <c:v>Дивногорск</c:v>
                </c:pt>
                <c:pt idx="8">
                  <c:v>Железногорск</c:v>
                </c:pt>
                <c:pt idx="9">
                  <c:v>Иркутск</c:v>
                </c:pt>
                <c:pt idx="10">
                  <c:v>Кемерово</c:v>
                </c:pt>
                <c:pt idx="11">
                  <c:v>Киселевск</c:v>
                </c:pt>
                <c:pt idx="12">
                  <c:v>Красноярск</c:v>
                </c:pt>
                <c:pt idx="13">
                  <c:v>Ленинск Кузнецкий</c:v>
                </c:pt>
              </c:strCache>
            </c:strRef>
          </c:cat>
          <c:val>
            <c:numRef>
              <c:f>Лист1!$K$2:$K$15</c:f>
              <c:numCache>
                <c:formatCode>0</c:formatCode>
                <c:ptCount val="14"/>
                <c:pt idx="0">
                  <c:v>38</c:v>
                </c:pt>
                <c:pt idx="1">
                  <c:v>57</c:v>
                </c:pt>
                <c:pt idx="2">
                  <c:v>44.375</c:v>
                </c:pt>
                <c:pt idx="3">
                  <c:v>39</c:v>
                </c:pt>
                <c:pt idx="4">
                  <c:v>39</c:v>
                </c:pt>
                <c:pt idx="5">
                  <c:v>38</c:v>
                </c:pt>
                <c:pt idx="6">
                  <c:v>43.5</c:v>
                </c:pt>
                <c:pt idx="7">
                  <c:v>39</c:v>
                </c:pt>
                <c:pt idx="8">
                  <c:v>39</c:v>
                </c:pt>
                <c:pt idx="9">
                  <c:v>42.5</c:v>
                </c:pt>
                <c:pt idx="10">
                  <c:v>40</c:v>
                </c:pt>
                <c:pt idx="11">
                  <c:v>39</c:v>
                </c:pt>
                <c:pt idx="12">
                  <c:v>39.571428571428569</c:v>
                </c:pt>
                <c:pt idx="13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60928"/>
        <c:axId val="43259392"/>
      </c:lineChart>
      <c:catAx>
        <c:axId val="46062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6061440"/>
        <c:crosses val="autoZero"/>
        <c:auto val="1"/>
        <c:lblAlgn val="ctr"/>
        <c:lblOffset val="100"/>
        <c:tickMarkSkip val="2"/>
        <c:noMultiLvlLbl val="0"/>
      </c:catAx>
      <c:valAx>
        <c:axId val="46061440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6062208"/>
        <c:crosses val="autoZero"/>
        <c:crossBetween val="between"/>
      </c:valAx>
      <c:valAx>
        <c:axId val="4325939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3260928"/>
        <c:crosses val="autoZero"/>
        <c:crossBetween val="between"/>
      </c:valAx>
      <c:catAx>
        <c:axId val="43260928"/>
        <c:scaling>
          <c:orientation val="minMax"/>
        </c:scaling>
        <c:delete val="1"/>
        <c:axPos val="b"/>
        <c:majorTickMark val="out"/>
        <c:minorTickMark val="none"/>
        <c:tickLblPos val="nextTo"/>
        <c:crossAx val="432593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Лист1!$B$2:$B$15</c:f>
              <c:numCache>
                <c:formatCode>0</c:formatCode>
                <c:ptCount val="14"/>
                <c:pt idx="0">
                  <c:v>357.55913752293583</c:v>
                </c:pt>
                <c:pt idx="1">
                  <c:v>356.9327736890952</c:v>
                </c:pt>
                <c:pt idx="2">
                  <c:v>357.12374895591648</c:v>
                </c:pt>
                <c:pt idx="3">
                  <c:v>357.55913752293583</c:v>
                </c:pt>
                <c:pt idx="4">
                  <c:v>380.14322455651347</c:v>
                </c:pt>
                <c:pt idx="5">
                  <c:v>356.9327736890952</c:v>
                </c:pt>
                <c:pt idx="6">
                  <c:v>365.89060289040134</c:v>
                </c:pt>
                <c:pt idx="7">
                  <c:v>357.12374895591648</c:v>
                </c:pt>
                <c:pt idx="8">
                  <c:v>356.9327736890952</c:v>
                </c:pt>
                <c:pt idx="9">
                  <c:v>356.7417984222738</c:v>
                </c:pt>
                <c:pt idx="10">
                  <c:v>357.12374895591648</c:v>
                </c:pt>
                <c:pt idx="11">
                  <c:v>357.55913752293583</c:v>
                </c:pt>
                <c:pt idx="12">
                  <c:v>358.58347194444445</c:v>
                </c:pt>
                <c:pt idx="13">
                  <c:v>357.31472422273782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Лист1!$C$2:$C$15</c:f>
              <c:numCache>
                <c:formatCode>0</c:formatCode>
                <c:ptCount val="14"/>
                <c:pt idx="0">
                  <c:v>436.848914587156</c:v>
                </c:pt>
                <c:pt idx="1">
                  <c:v>435.23263308584689</c:v>
                </c:pt>
                <c:pt idx="2">
                  <c:v>435.23263308584689</c:v>
                </c:pt>
                <c:pt idx="3">
                  <c:v>436.848914587156</c:v>
                </c:pt>
                <c:pt idx="4">
                  <c:v>599.27137237091756</c:v>
                </c:pt>
                <c:pt idx="5">
                  <c:v>435.23263308584689</c:v>
                </c:pt>
                <c:pt idx="6">
                  <c:v>553.15232669740146</c:v>
                </c:pt>
                <c:pt idx="7">
                  <c:v>435.23263308584689</c:v>
                </c:pt>
                <c:pt idx="8">
                  <c:v>435.23263308584689</c:v>
                </c:pt>
                <c:pt idx="9">
                  <c:v>434.65970728538286</c:v>
                </c:pt>
                <c:pt idx="10">
                  <c:v>435.23263308584689</c:v>
                </c:pt>
                <c:pt idx="11">
                  <c:v>436.848914587156</c:v>
                </c:pt>
                <c:pt idx="12">
                  <c:v>436.51154847222227</c:v>
                </c:pt>
                <c:pt idx="13">
                  <c:v>435.23263308584689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Лист1!$D$2:$D$15</c:f>
              <c:numCache>
                <c:formatCode>0</c:formatCode>
                <c:ptCount val="14"/>
                <c:pt idx="0">
                  <c:v>534.63963963302751</c:v>
                </c:pt>
                <c:pt idx="1">
                  <c:v>533.20294496519728</c:v>
                </c:pt>
                <c:pt idx="2">
                  <c:v>533.20294496519728</c:v>
                </c:pt>
                <c:pt idx="3">
                  <c:v>534.63963963302751</c:v>
                </c:pt>
                <c:pt idx="4">
                  <c:v>554.04513949673401</c:v>
                </c:pt>
                <c:pt idx="5">
                  <c:v>533.20294496519728</c:v>
                </c:pt>
                <c:pt idx="6">
                  <c:v>546.80641959430636</c:v>
                </c:pt>
                <c:pt idx="7">
                  <c:v>533.20294496519728</c:v>
                </c:pt>
                <c:pt idx="8">
                  <c:v>533.20294496519728</c:v>
                </c:pt>
                <c:pt idx="9">
                  <c:v>533.20294496519728</c:v>
                </c:pt>
                <c:pt idx="10">
                  <c:v>533.20294496519728</c:v>
                </c:pt>
                <c:pt idx="11">
                  <c:v>534.63963963302751</c:v>
                </c:pt>
                <c:pt idx="12">
                  <c:v>536.73200875000009</c:v>
                </c:pt>
                <c:pt idx="13">
                  <c:v>533.39392023201856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Лист1!$E$2:$E$15</c:f>
              <c:numCache>
                <c:formatCode>0</c:formatCode>
                <c:ptCount val="14"/>
                <c:pt idx="0">
                  <c:v>464.9779069266055</c:v>
                </c:pt>
                <c:pt idx="1">
                  <c:v>464.6428241763341</c:v>
                </c:pt>
                <c:pt idx="2">
                  <c:v>464.6428241763341</c:v>
                </c:pt>
                <c:pt idx="3">
                  <c:v>464.9779069266055</c:v>
                </c:pt>
                <c:pt idx="4">
                  <c:v>476.77155575909626</c:v>
                </c:pt>
                <c:pt idx="5">
                  <c:v>464.6428241763341</c:v>
                </c:pt>
                <c:pt idx="6">
                  <c:v>464.59796485472259</c:v>
                </c:pt>
                <c:pt idx="7">
                  <c:v>464.6428241763341</c:v>
                </c:pt>
                <c:pt idx="8">
                  <c:v>464.6428241763341</c:v>
                </c:pt>
                <c:pt idx="9">
                  <c:v>464.6428241763341</c:v>
                </c:pt>
                <c:pt idx="10">
                  <c:v>464.6428241763341</c:v>
                </c:pt>
                <c:pt idx="11">
                  <c:v>464.9779069266055</c:v>
                </c:pt>
                <c:pt idx="12">
                  <c:v>466.69200647222226</c:v>
                </c:pt>
                <c:pt idx="13">
                  <c:v>465.02477470997684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Лист1!$F$2:$F$15</c:f>
              <c:numCache>
                <c:formatCode>0</c:formatCode>
                <c:ptCount val="14"/>
                <c:pt idx="0">
                  <c:v>405.32178894495411</c:v>
                </c:pt>
                <c:pt idx="1">
                  <c:v>402.38488719257543</c:v>
                </c:pt>
                <c:pt idx="2">
                  <c:v>402.38488719257543</c:v>
                </c:pt>
                <c:pt idx="3">
                  <c:v>405.32178894495411</c:v>
                </c:pt>
                <c:pt idx="4">
                  <c:v>320.85732651385797</c:v>
                </c:pt>
                <c:pt idx="5">
                  <c:v>402.38488719257543</c:v>
                </c:pt>
                <c:pt idx="6">
                  <c:v>346.50535908031912</c:v>
                </c:pt>
                <c:pt idx="7">
                  <c:v>402.38488719257543</c:v>
                </c:pt>
                <c:pt idx="8">
                  <c:v>402.38488719257543</c:v>
                </c:pt>
                <c:pt idx="9">
                  <c:v>404.67659039443163</c:v>
                </c:pt>
                <c:pt idx="10">
                  <c:v>402.38488719257543</c:v>
                </c:pt>
                <c:pt idx="11">
                  <c:v>405.32178894495411</c:v>
                </c:pt>
                <c:pt idx="12">
                  <c:v>406.97890333333339</c:v>
                </c:pt>
                <c:pt idx="13">
                  <c:v>402.38488719257543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Лист1!$G$2:$G$15</c:f>
              <c:numCache>
                <c:formatCode>0</c:formatCode>
                <c:ptCount val="14"/>
                <c:pt idx="0">
                  <c:v>398.90309270642206</c:v>
                </c:pt>
                <c:pt idx="1">
                  <c:v>397.8014807888631</c:v>
                </c:pt>
                <c:pt idx="2">
                  <c:v>384.4332121113689</c:v>
                </c:pt>
                <c:pt idx="3">
                  <c:v>398.90309270642206</c:v>
                </c:pt>
                <c:pt idx="4">
                  <c:v>480.61433920582493</c:v>
                </c:pt>
                <c:pt idx="5">
                  <c:v>399.71123345707656</c:v>
                </c:pt>
                <c:pt idx="6">
                  <c:v>447.05529173699364</c:v>
                </c:pt>
                <c:pt idx="7">
                  <c:v>399.71123345707656</c:v>
                </c:pt>
                <c:pt idx="8">
                  <c:v>397.8014807888631</c:v>
                </c:pt>
                <c:pt idx="9">
                  <c:v>388.25271744779582</c:v>
                </c:pt>
                <c:pt idx="10">
                  <c:v>384.4332121113689</c:v>
                </c:pt>
                <c:pt idx="11">
                  <c:v>398.90309270642206</c:v>
                </c:pt>
                <c:pt idx="12">
                  <c:v>391.16464819444445</c:v>
                </c:pt>
                <c:pt idx="13">
                  <c:v>401.62098612529007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Лист1!$H$2:$H$15</c:f>
              <c:numCache>
                <c:formatCode>0</c:formatCode>
                <c:ptCount val="14"/>
                <c:pt idx="0">
                  <c:v>376.62644105504592</c:v>
                </c:pt>
                <c:pt idx="1">
                  <c:v>376.22127563805105</c:v>
                </c:pt>
                <c:pt idx="2">
                  <c:v>376.41225090487239</c:v>
                </c:pt>
                <c:pt idx="3">
                  <c:v>376.62644105504592</c:v>
                </c:pt>
                <c:pt idx="4">
                  <c:v>403.31960962291464</c:v>
                </c:pt>
                <c:pt idx="5">
                  <c:v>376.22127563805105</c:v>
                </c:pt>
                <c:pt idx="6">
                  <c:v>399.09027330860221</c:v>
                </c:pt>
                <c:pt idx="7">
                  <c:v>376.41225090487239</c:v>
                </c:pt>
                <c:pt idx="8">
                  <c:v>376.22127563805105</c:v>
                </c:pt>
                <c:pt idx="9">
                  <c:v>376.03030037122971</c:v>
                </c:pt>
                <c:pt idx="10">
                  <c:v>376.41225090487239</c:v>
                </c:pt>
                <c:pt idx="11">
                  <c:v>376.62644105504592</c:v>
                </c:pt>
                <c:pt idx="12">
                  <c:v>378.01785777777781</c:v>
                </c:pt>
                <c:pt idx="13">
                  <c:v>376.60322617169368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1824"/>
        <c:axId val="15903744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Лист1!$I$2:$I$15</c:f>
              <c:numCache>
                <c:formatCode>0</c:formatCode>
                <c:ptCount val="14"/>
                <c:pt idx="0">
                  <c:v>25.1</c:v>
                </c:pt>
                <c:pt idx="1">
                  <c:v>26.6</c:v>
                </c:pt>
                <c:pt idx="2">
                  <c:v>26.6</c:v>
                </c:pt>
                <c:pt idx="3">
                  <c:v>25.1</c:v>
                </c:pt>
                <c:pt idx="4">
                  <c:v>28.166666666666664</c:v>
                </c:pt>
                <c:pt idx="5">
                  <c:v>26.6</c:v>
                </c:pt>
                <c:pt idx="6">
                  <c:v>25.714285714285715</c:v>
                </c:pt>
                <c:pt idx="7">
                  <c:v>26.6</c:v>
                </c:pt>
                <c:pt idx="8">
                  <c:v>26.6</c:v>
                </c:pt>
                <c:pt idx="9">
                  <c:v>32.6</c:v>
                </c:pt>
                <c:pt idx="10">
                  <c:v>26.6</c:v>
                </c:pt>
                <c:pt idx="11">
                  <c:v>25.1</c:v>
                </c:pt>
                <c:pt idx="12">
                  <c:v>23.5</c:v>
                </c:pt>
                <c:pt idx="13">
                  <c:v>26.6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Лист1!$J$2:$J$15</c:f>
              <c:numCache>
                <c:formatCode>0</c:formatCode>
                <c:ptCount val="14"/>
                <c:pt idx="0">
                  <c:v>38</c:v>
                </c:pt>
                <c:pt idx="1">
                  <c:v>39</c:v>
                </c:pt>
                <c:pt idx="2">
                  <c:v>39</c:v>
                </c:pt>
                <c:pt idx="3">
                  <c:v>38</c:v>
                </c:pt>
                <c:pt idx="4">
                  <c:v>47.833333333333336</c:v>
                </c:pt>
                <c:pt idx="5">
                  <c:v>39</c:v>
                </c:pt>
                <c:pt idx="6">
                  <c:v>42.142857142857146</c:v>
                </c:pt>
                <c:pt idx="7">
                  <c:v>39</c:v>
                </c:pt>
                <c:pt idx="8">
                  <c:v>39</c:v>
                </c:pt>
                <c:pt idx="9">
                  <c:v>49</c:v>
                </c:pt>
                <c:pt idx="10">
                  <c:v>39</c:v>
                </c:pt>
                <c:pt idx="11">
                  <c:v>38</c:v>
                </c:pt>
                <c:pt idx="12">
                  <c:v>37</c:v>
                </c:pt>
                <c:pt idx="13">
                  <c:v>39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Лист1!$A$2:$A$15</c:f>
              <c:strCache>
                <c:ptCount val="14"/>
                <c:pt idx="0">
                  <c:v>Междуре-ченск</c:v>
                </c:pt>
                <c:pt idx="1">
                  <c:v>Мыски</c:v>
                </c:pt>
                <c:pt idx="2">
                  <c:v>Новоал-тайск</c:v>
                </c:pt>
                <c:pt idx="3">
                  <c:v>Новокуз-нецк</c:v>
                </c:pt>
                <c:pt idx="4">
                  <c:v>Новоси-бирск</c:v>
                </c:pt>
                <c:pt idx="5">
                  <c:v>Обь</c:v>
                </c:pt>
                <c:pt idx="6">
                  <c:v>Омск</c:v>
                </c:pt>
                <c:pt idx="7">
                  <c:v>Осинники</c:v>
                </c:pt>
                <c:pt idx="8">
                  <c:v>Прокопь-евск</c:v>
                </c:pt>
                <c:pt idx="9">
                  <c:v>Рубцовск</c:v>
                </c:pt>
                <c:pt idx="10">
                  <c:v>Сосново-борск</c:v>
                </c:pt>
                <c:pt idx="11">
                  <c:v>Томск</c:v>
                </c:pt>
                <c:pt idx="12">
                  <c:v>Улан-Удэ</c:v>
                </c:pt>
                <c:pt idx="13">
                  <c:v>Шелехов</c:v>
                </c:pt>
              </c:strCache>
            </c:strRef>
          </c:cat>
          <c:val>
            <c:numRef>
              <c:f>Лист1!$K$2:$K$15</c:f>
              <c:numCache>
                <c:formatCode>0</c:formatCode>
                <c:ptCount val="14"/>
                <c:pt idx="0">
                  <c:v>38</c:v>
                </c:pt>
                <c:pt idx="1">
                  <c:v>39</c:v>
                </c:pt>
                <c:pt idx="2">
                  <c:v>39</c:v>
                </c:pt>
                <c:pt idx="3">
                  <c:v>38</c:v>
                </c:pt>
                <c:pt idx="4">
                  <c:v>49.333333333333336</c:v>
                </c:pt>
                <c:pt idx="5">
                  <c:v>39</c:v>
                </c:pt>
                <c:pt idx="6">
                  <c:v>40</c:v>
                </c:pt>
                <c:pt idx="7">
                  <c:v>39</c:v>
                </c:pt>
                <c:pt idx="8">
                  <c:v>39</c:v>
                </c:pt>
                <c:pt idx="9">
                  <c:v>49</c:v>
                </c:pt>
                <c:pt idx="10">
                  <c:v>39</c:v>
                </c:pt>
                <c:pt idx="11">
                  <c:v>38</c:v>
                </c:pt>
                <c:pt idx="12">
                  <c:v>35.700000000000003</c:v>
                </c:pt>
                <c:pt idx="13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07072"/>
        <c:axId val="15905536"/>
      </c:lineChart>
      <c:catAx>
        <c:axId val="15901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903744"/>
        <c:crosses val="autoZero"/>
        <c:auto val="1"/>
        <c:lblAlgn val="ctr"/>
        <c:lblOffset val="100"/>
        <c:tickMarkSkip val="2"/>
        <c:noMultiLvlLbl val="0"/>
      </c:catAx>
      <c:valAx>
        <c:axId val="15903744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901824"/>
        <c:crosses val="autoZero"/>
        <c:crossBetween val="between"/>
      </c:valAx>
      <c:valAx>
        <c:axId val="159055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907072"/>
        <c:crosses val="autoZero"/>
        <c:crossBetween val="between"/>
      </c:valAx>
      <c:catAx>
        <c:axId val="15907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59055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Лист1!$B$2:$B$18</c:f>
              <c:numCache>
                <c:formatCode>0</c:formatCode>
                <c:ptCount val="17"/>
                <c:pt idx="0">
                  <c:v>356.99278197247713</c:v>
                </c:pt>
                <c:pt idx="1">
                  <c:v>371.80321941339491</c:v>
                </c:pt>
                <c:pt idx="2">
                  <c:v>328.01650375000008</c:v>
                </c:pt>
                <c:pt idx="3">
                  <c:v>356.74092439359271</c:v>
                </c:pt>
                <c:pt idx="4">
                  <c:v>371.97659393728151</c:v>
                </c:pt>
                <c:pt idx="5">
                  <c:v>356.99278197247713</c:v>
                </c:pt>
                <c:pt idx="6">
                  <c:v>356.35984788863112</c:v>
                </c:pt>
                <c:pt idx="7">
                  <c:v>325.86330558381502</c:v>
                </c:pt>
                <c:pt idx="8">
                  <c:v>374.60151476086958</c:v>
                </c:pt>
                <c:pt idx="9">
                  <c:v>356.99278197247713</c:v>
                </c:pt>
                <c:pt idx="10">
                  <c:v>378.4675390763997</c:v>
                </c:pt>
                <c:pt idx="11">
                  <c:v>316.13814443946194</c:v>
                </c:pt>
                <c:pt idx="12">
                  <c:v>357.73191796721318</c:v>
                </c:pt>
                <c:pt idx="13">
                  <c:v>356.99278197247713</c:v>
                </c:pt>
                <c:pt idx="14">
                  <c:v>323.10007038341968</c:v>
                </c:pt>
                <c:pt idx="15">
                  <c:v>368.2848116995421</c:v>
                </c:pt>
                <c:pt idx="16">
                  <c:v>356.99278197247713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7"/>
                <c:pt idx="0">
                  <c:v>434.01713683486236</c:v>
                </c:pt>
                <c:pt idx="1">
                  <c:v>580.92470909930717</c:v>
                </c:pt>
                <c:pt idx="2">
                  <c:v>380.68532250000004</c:v>
                </c:pt>
                <c:pt idx="3">
                  <c:v>433.77737533180783</c:v>
                </c:pt>
                <c:pt idx="4">
                  <c:v>590.59120602598432</c:v>
                </c:pt>
                <c:pt idx="5">
                  <c:v>434.01713683486236</c:v>
                </c:pt>
                <c:pt idx="6">
                  <c:v>432.36800408352667</c:v>
                </c:pt>
                <c:pt idx="7">
                  <c:v>386.1449245317919</c:v>
                </c:pt>
                <c:pt idx="8">
                  <c:v>482.91715058695655</c:v>
                </c:pt>
                <c:pt idx="9">
                  <c:v>434.01713683486236</c:v>
                </c:pt>
                <c:pt idx="10">
                  <c:v>591.4852761489467</c:v>
                </c:pt>
                <c:pt idx="11">
                  <c:v>411.92080466367719</c:v>
                </c:pt>
                <c:pt idx="12">
                  <c:v>435.2617042622951</c:v>
                </c:pt>
                <c:pt idx="13">
                  <c:v>434.01713683486236</c:v>
                </c:pt>
                <c:pt idx="14">
                  <c:v>407.92663321243526</c:v>
                </c:pt>
                <c:pt idx="15">
                  <c:v>558.61867771018342</c:v>
                </c:pt>
                <c:pt idx="16">
                  <c:v>434.01713683486236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Лист1!$D$2:$D$18</c:f>
              <c:numCache>
                <c:formatCode>0</c:formatCode>
                <c:ptCount val="17"/>
                <c:pt idx="0">
                  <c:v>534.26206926605505</c:v>
                </c:pt>
                <c:pt idx="1">
                  <c:v>556.44070957967665</c:v>
                </c:pt>
                <c:pt idx="2">
                  <c:v>467.74810475000004</c:v>
                </c:pt>
                <c:pt idx="3">
                  <c:v>533.86825559725401</c:v>
                </c:pt>
                <c:pt idx="4">
                  <c:v>549.74987669932159</c:v>
                </c:pt>
                <c:pt idx="5">
                  <c:v>534.26206926605505</c:v>
                </c:pt>
                <c:pt idx="6">
                  <c:v>532.8209944315546</c:v>
                </c:pt>
                <c:pt idx="7">
                  <c:v>464.6014278034682</c:v>
                </c:pt>
                <c:pt idx="8">
                  <c:v>555.14745619565224</c:v>
                </c:pt>
                <c:pt idx="9">
                  <c:v>534.26206926605505</c:v>
                </c:pt>
                <c:pt idx="10">
                  <c:v>562.21335181389418</c:v>
                </c:pt>
                <c:pt idx="11">
                  <c:v>438.01650438565025</c:v>
                </c:pt>
                <c:pt idx="12">
                  <c:v>535.88464918032787</c:v>
                </c:pt>
                <c:pt idx="13">
                  <c:v>534.26206926605505</c:v>
                </c:pt>
                <c:pt idx="14">
                  <c:v>455.56427558549217</c:v>
                </c:pt>
                <c:pt idx="15">
                  <c:v>550.96771048777077</c:v>
                </c:pt>
                <c:pt idx="16">
                  <c:v>534.26206926605505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Лист1!$E$2:$E$18</c:f>
              <c:numCache>
                <c:formatCode>0</c:formatCode>
                <c:ptCount val="17"/>
                <c:pt idx="0">
                  <c:v>464.4115513761468</c:v>
                </c:pt>
                <c:pt idx="1">
                  <c:v>471.25045814549651</c:v>
                </c:pt>
                <c:pt idx="2">
                  <c:v>427.62181400000003</c:v>
                </c:pt>
                <c:pt idx="3">
                  <c:v>464.02689616475971</c:v>
                </c:pt>
                <c:pt idx="4">
                  <c:v>468.10379265891038</c:v>
                </c:pt>
                <c:pt idx="5">
                  <c:v>464.4115513761468</c:v>
                </c:pt>
                <c:pt idx="6">
                  <c:v>464.06989837587014</c:v>
                </c:pt>
                <c:pt idx="7">
                  <c:v>424.77844827745662</c:v>
                </c:pt>
                <c:pt idx="8">
                  <c:v>488.71764375000004</c:v>
                </c:pt>
                <c:pt idx="9">
                  <c:v>464.4115513761468</c:v>
                </c:pt>
                <c:pt idx="10">
                  <c:v>476.84193789736804</c:v>
                </c:pt>
                <c:pt idx="11">
                  <c:v>399.37124609865481</c:v>
                </c:pt>
                <c:pt idx="12">
                  <c:v>466.48951475409837</c:v>
                </c:pt>
                <c:pt idx="13">
                  <c:v>464.4115513761468</c:v>
                </c:pt>
                <c:pt idx="14">
                  <c:v>420.72098658031086</c:v>
                </c:pt>
                <c:pt idx="15">
                  <c:v>467.25588034501033</c:v>
                </c:pt>
                <c:pt idx="16">
                  <c:v>464.4115513761468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Лист1!$F$2:$F$18</c:f>
              <c:numCache>
                <c:formatCode>0</c:formatCode>
                <c:ptCount val="17"/>
                <c:pt idx="0">
                  <c:v>403.43393711009179</c:v>
                </c:pt>
                <c:pt idx="1">
                  <c:v>362.6217195935335</c:v>
                </c:pt>
                <c:pt idx="2">
                  <c:v>302.78446500000007</c:v>
                </c:pt>
                <c:pt idx="3">
                  <c:v>403.26416004576663</c:v>
                </c:pt>
                <c:pt idx="4">
                  <c:v>351.6444680728797</c:v>
                </c:pt>
                <c:pt idx="5">
                  <c:v>403.43393711009179</c:v>
                </c:pt>
                <c:pt idx="6">
                  <c:v>404.29463986078889</c:v>
                </c:pt>
                <c:pt idx="7">
                  <c:v>309.16334642774569</c:v>
                </c:pt>
                <c:pt idx="8">
                  <c:v>395.38785786956521</c:v>
                </c:pt>
                <c:pt idx="9">
                  <c:v>403.43393711009179</c:v>
                </c:pt>
                <c:pt idx="10">
                  <c:v>357.60083994635414</c:v>
                </c:pt>
                <c:pt idx="11">
                  <c:v>303.77313820627808</c:v>
                </c:pt>
                <c:pt idx="12">
                  <c:v>407.50365049180334</c:v>
                </c:pt>
                <c:pt idx="13">
                  <c:v>403.43393711009179</c:v>
                </c:pt>
                <c:pt idx="14">
                  <c:v>292.7774529015544</c:v>
                </c:pt>
                <c:pt idx="15">
                  <c:v>347.85626806545622</c:v>
                </c:pt>
                <c:pt idx="16">
                  <c:v>403.43393711009179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Лист1!$G$2:$G$18</c:f>
              <c:numCache>
                <c:formatCode>0</c:formatCode>
                <c:ptCount val="17"/>
                <c:pt idx="0">
                  <c:v>390.40775944954129</c:v>
                </c:pt>
                <c:pt idx="1">
                  <c:v>466.01339147805999</c:v>
                </c:pt>
                <c:pt idx="2">
                  <c:v>342.95975000000004</c:v>
                </c:pt>
                <c:pt idx="3">
                  <c:v>391.39790965675064</c:v>
                </c:pt>
                <c:pt idx="4">
                  <c:v>472.17992277261993</c:v>
                </c:pt>
                <c:pt idx="5">
                  <c:v>390.40775944954129</c:v>
                </c:pt>
                <c:pt idx="6">
                  <c:v>389.20759378190257</c:v>
                </c:pt>
                <c:pt idx="7">
                  <c:v>336.37809468208093</c:v>
                </c:pt>
                <c:pt idx="8">
                  <c:v>411.49205482608699</c:v>
                </c:pt>
                <c:pt idx="9">
                  <c:v>390.40775944954129</c:v>
                </c:pt>
                <c:pt idx="10">
                  <c:v>478.69362743231528</c:v>
                </c:pt>
                <c:pt idx="11">
                  <c:v>327.39583668161441</c:v>
                </c:pt>
                <c:pt idx="12">
                  <c:v>389.53802124590169</c:v>
                </c:pt>
                <c:pt idx="13">
                  <c:v>390.40775944954129</c:v>
                </c:pt>
                <c:pt idx="14">
                  <c:v>340.11656036269432</c:v>
                </c:pt>
                <c:pt idx="15">
                  <c:v>457.72779537613735</c:v>
                </c:pt>
                <c:pt idx="16">
                  <c:v>390.40775944954129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Лист1!$H$2:$H$18</c:f>
              <c:numCache>
                <c:formatCode>0</c:formatCode>
                <c:ptCount val="17"/>
                <c:pt idx="0">
                  <c:v>376.43765587155968</c:v>
                </c:pt>
                <c:pt idx="1">
                  <c:v>407.12252927944576</c:v>
                </c:pt>
                <c:pt idx="2">
                  <c:v>315.37598725000004</c:v>
                </c:pt>
                <c:pt idx="3">
                  <c:v>376.40499646681928</c:v>
                </c:pt>
                <c:pt idx="4">
                  <c:v>411.81377677238726</c:v>
                </c:pt>
                <c:pt idx="5">
                  <c:v>376.43765587155968</c:v>
                </c:pt>
                <c:pt idx="6">
                  <c:v>376.03030037122971</c:v>
                </c:pt>
                <c:pt idx="7">
                  <c:v>314.49210832369943</c:v>
                </c:pt>
                <c:pt idx="8">
                  <c:v>378.83632210869564</c:v>
                </c:pt>
                <c:pt idx="9">
                  <c:v>376.43765587155968</c:v>
                </c:pt>
                <c:pt idx="10">
                  <c:v>420.54389267115744</c:v>
                </c:pt>
                <c:pt idx="11">
                  <c:v>318.64805615246638</c:v>
                </c:pt>
                <c:pt idx="12">
                  <c:v>377.4324255737705</c:v>
                </c:pt>
                <c:pt idx="13">
                  <c:v>376.43765587155968</c:v>
                </c:pt>
                <c:pt idx="14">
                  <c:v>325.82953243523315</c:v>
                </c:pt>
                <c:pt idx="15">
                  <c:v>401.6022942566251</c:v>
                </c:pt>
                <c:pt idx="16">
                  <c:v>376.43765587155968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26176"/>
        <c:axId val="43428096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Лист1!$I$2:$I$18</c:f>
              <c:numCache>
                <c:formatCode>0</c:formatCode>
                <c:ptCount val="17"/>
                <c:pt idx="0">
                  <c:v>25.1</c:v>
                </c:pt>
                <c:pt idx="1">
                  <c:v>30</c:v>
                </c:pt>
                <c:pt idx="2">
                  <c:v>22.5</c:v>
                </c:pt>
                <c:pt idx="3">
                  <c:v>25.8</c:v>
                </c:pt>
                <c:pt idx="4">
                  <c:v>30.763888888888889</c:v>
                </c:pt>
                <c:pt idx="5">
                  <c:v>25.1</c:v>
                </c:pt>
                <c:pt idx="6">
                  <c:v>26.6</c:v>
                </c:pt>
                <c:pt idx="7">
                  <c:v>21.4</c:v>
                </c:pt>
                <c:pt idx="8">
                  <c:v>28.166666666666668</c:v>
                </c:pt>
                <c:pt idx="9">
                  <c:v>25.1</c:v>
                </c:pt>
                <c:pt idx="10">
                  <c:v>27.857142857142858</c:v>
                </c:pt>
                <c:pt idx="11">
                  <c:v>33.333333333333336</c:v>
                </c:pt>
                <c:pt idx="12">
                  <c:v>34.125</c:v>
                </c:pt>
                <c:pt idx="13">
                  <c:v>25.1</c:v>
                </c:pt>
                <c:pt idx="14">
                  <c:v>25</c:v>
                </c:pt>
                <c:pt idx="15">
                  <c:v>28.733333333333334</c:v>
                </c:pt>
                <c:pt idx="16">
                  <c:v>25.1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Лист1!$J$2:$J$18</c:f>
              <c:numCache>
                <c:formatCode>0</c:formatCode>
                <c:ptCount val="17"/>
                <c:pt idx="0">
                  <c:v>36</c:v>
                </c:pt>
                <c:pt idx="1">
                  <c:v>43.611111111111107</c:v>
                </c:pt>
                <c:pt idx="2">
                  <c:v>37.5</c:v>
                </c:pt>
                <c:pt idx="3">
                  <c:v>37.5</c:v>
                </c:pt>
                <c:pt idx="4">
                  <c:v>43.611111111111107</c:v>
                </c:pt>
                <c:pt idx="5">
                  <c:v>36</c:v>
                </c:pt>
                <c:pt idx="6">
                  <c:v>35</c:v>
                </c:pt>
                <c:pt idx="7">
                  <c:v>33.6</c:v>
                </c:pt>
                <c:pt idx="8">
                  <c:v>49.166666666666664</c:v>
                </c:pt>
                <c:pt idx="9">
                  <c:v>36</c:v>
                </c:pt>
                <c:pt idx="10">
                  <c:v>44.857142857142854</c:v>
                </c:pt>
                <c:pt idx="11">
                  <c:v>54.166666666666664</c:v>
                </c:pt>
                <c:pt idx="12">
                  <c:v>36.25</c:v>
                </c:pt>
                <c:pt idx="13">
                  <c:v>36</c:v>
                </c:pt>
                <c:pt idx="14">
                  <c:v>43</c:v>
                </c:pt>
                <c:pt idx="15">
                  <c:v>44.4</c:v>
                </c:pt>
                <c:pt idx="16">
                  <c:v>36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Лист1!$A$2:$A$18</c:f>
              <c:strCache>
                <c:ptCount val="17"/>
                <c:pt idx="0">
                  <c:v>Йошкар-Ола</c:v>
                </c:pt>
                <c:pt idx="1">
                  <c:v>Казань</c:v>
                </c:pt>
                <c:pt idx="2">
                  <c:v>Наб. Челны</c:v>
                </c:pt>
                <c:pt idx="3">
                  <c:v>Нижне-камск</c:v>
                </c:pt>
                <c:pt idx="4">
                  <c:v>Нижний Новгород</c:v>
                </c:pt>
                <c:pt idx="5">
                  <c:v>Новочебоксарск</c:v>
                </c:pt>
                <c:pt idx="6">
                  <c:v>Октябрьс-кий</c:v>
                </c:pt>
                <c:pt idx="7">
                  <c:v>Оренбург</c:v>
                </c:pt>
                <c:pt idx="8">
                  <c:v>Пермь</c:v>
                </c:pt>
                <c:pt idx="9">
                  <c:v>Салават</c:v>
                </c:pt>
                <c:pt idx="10">
                  <c:v>Самара</c:v>
                </c:pt>
                <c:pt idx="11">
                  <c:v>Саратов</c:v>
                </c:pt>
                <c:pt idx="12">
                  <c:v>Саров</c:v>
                </c:pt>
                <c:pt idx="13">
                  <c:v>Стерлитамак</c:v>
                </c:pt>
                <c:pt idx="14">
                  <c:v>Тольятти</c:v>
                </c:pt>
                <c:pt idx="15">
                  <c:v>Уфа</c:v>
                </c:pt>
                <c:pt idx="16">
                  <c:v>Чебокса-ры</c:v>
                </c:pt>
              </c:strCache>
            </c:strRef>
          </c:cat>
          <c:val>
            <c:numRef>
              <c:f>Лист1!$K$2:$K$18</c:f>
              <c:numCache>
                <c:formatCode>0</c:formatCode>
                <c:ptCount val="17"/>
                <c:pt idx="0">
                  <c:v>36</c:v>
                </c:pt>
                <c:pt idx="1">
                  <c:v>43.611111111111107</c:v>
                </c:pt>
                <c:pt idx="2">
                  <c:v>37.5</c:v>
                </c:pt>
                <c:pt idx="3">
                  <c:v>37.5</c:v>
                </c:pt>
                <c:pt idx="4">
                  <c:v>41.111111111111107</c:v>
                </c:pt>
                <c:pt idx="5">
                  <c:v>36</c:v>
                </c:pt>
                <c:pt idx="6">
                  <c:v>35</c:v>
                </c:pt>
                <c:pt idx="7">
                  <c:v>30.4</c:v>
                </c:pt>
                <c:pt idx="8">
                  <c:v>49.166666666666664</c:v>
                </c:pt>
                <c:pt idx="9">
                  <c:v>36</c:v>
                </c:pt>
                <c:pt idx="10">
                  <c:v>42.785714285714285</c:v>
                </c:pt>
                <c:pt idx="11">
                  <c:v>51.666666666666664</c:v>
                </c:pt>
                <c:pt idx="12">
                  <c:v>36.25</c:v>
                </c:pt>
                <c:pt idx="13">
                  <c:v>36</c:v>
                </c:pt>
                <c:pt idx="14">
                  <c:v>43</c:v>
                </c:pt>
                <c:pt idx="15">
                  <c:v>44.04</c:v>
                </c:pt>
                <c:pt idx="16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31424"/>
        <c:axId val="43429888"/>
      </c:lineChart>
      <c:catAx>
        <c:axId val="43426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3428096"/>
        <c:crosses val="autoZero"/>
        <c:auto val="1"/>
        <c:lblAlgn val="ctr"/>
        <c:lblOffset val="100"/>
        <c:tickMarkSkip val="2"/>
        <c:noMultiLvlLbl val="0"/>
      </c:catAx>
      <c:valAx>
        <c:axId val="43428096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3426176"/>
        <c:crosses val="autoZero"/>
        <c:crossBetween val="between"/>
      </c:valAx>
      <c:valAx>
        <c:axId val="4342988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3431424"/>
        <c:crosses val="autoZero"/>
        <c:crossBetween val="between"/>
      </c:valAx>
      <c:catAx>
        <c:axId val="43431424"/>
        <c:scaling>
          <c:orientation val="minMax"/>
        </c:scaling>
        <c:delete val="1"/>
        <c:axPos val="b"/>
        <c:majorTickMark val="out"/>
        <c:minorTickMark val="none"/>
        <c:tickLblPos val="nextTo"/>
        <c:crossAx val="434298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0812097536104"/>
          <c:y val="4.6163230634986396E-2"/>
          <c:w val="0.80639026757578181"/>
          <c:h val="0.5740748027312627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Лист1!$B$2:$B$19</c:f>
              <c:numCache>
                <c:formatCode>0</c:formatCode>
                <c:ptCount val="18"/>
                <c:pt idx="0">
                  <c:v>357.50569948955916</c:v>
                </c:pt>
                <c:pt idx="1">
                  <c:v>355.87104447560927</c:v>
                </c:pt>
                <c:pt idx="2">
                  <c:v>357.31472422273782</c:v>
                </c:pt>
                <c:pt idx="3">
                  <c:v>357.31472422273782</c:v>
                </c:pt>
                <c:pt idx="4">
                  <c:v>357.31472422273782</c:v>
                </c:pt>
                <c:pt idx="5">
                  <c:v>357.55913752293583</c:v>
                </c:pt>
                <c:pt idx="6">
                  <c:v>357.50569948955916</c:v>
                </c:pt>
                <c:pt idx="7">
                  <c:v>358.12549307339452</c:v>
                </c:pt>
                <c:pt idx="8">
                  <c:v>358.50306344036704</c:v>
                </c:pt>
                <c:pt idx="9">
                  <c:v>357.8876500232019</c:v>
                </c:pt>
                <c:pt idx="10">
                  <c:v>357.50569948955916</c:v>
                </c:pt>
                <c:pt idx="11">
                  <c:v>357.55913752293583</c:v>
                </c:pt>
                <c:pt idx="12">
                  <c:v>325.84113436775823</c:v>
                </c:pt>
                <c:pt idx="13">
                  <c:v>358.12549307339452</c:v>
                </c:pt>
                <c:pt idx="14">
                  <c:v>358.12549307339452</c:v>
                </c:pt>
                <c:pt idx="15">
                  <c:v>374.13522228366253</c:v>
                </c:pt>
                <c:pt idx="16">
                  <c:v>357.50569948955916</c:v>
                </c:pt>
                <c:pt idx="17">
                  <c:v>357.31472422273782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Лист1!$C$2:$C$19</c:f>
              <c:numCache>
                <c:formatCode>0</c:formatCode>
                <c:ptCount val="18"/>
                <c:pt idx="0">
                  <c:v>435.23263308584689</c:v>
                </c:pt>
                <c:pt idx="1">
                  <c:v>558.83767234728384</c:v>
                </c:pt>
                <c:pt idx="2">
                  <c:v>435.23263308584689</c:v>
                </c:pt>
                <c:pt idx="3">
                  <c:v>435.23263308584689</c:v>
                </c:pt>
                <c:pt idx="4">
                  <c:v>435.23263308584689</c:v>
                </c:pt>
                <c:pt idx="5">
                  <c:v>437.7928405045871</c:v>
                </c:pt>
                <c:pt idx="6">
                  <c:v>436.18750941995364</c:v>
                </c:pt>
                <c:pt idx="7">
                  <c:v>437.7928405045871</c:v>
                </c:pt>
                <c:pt idx="8">
                  <c:v>438.73676642201832</c:v>
                </c:pt>
                <c:pt idx="9">
                  <c:v>436.18750941995364</c:v>
                </c:pt>
                <c:pt idx="10">
                  <c:v>436.18750941995364</c:v>
                </c:pt>
                <c:pt idx="11">
                  <c:v>436.848914587156</c:v>
                </c:pt>
                <c:pt idx="12">
                  <c:v>399.94117345088165</c:v>
                </c:pt>
                <c:pt idx="13">
                  <c:v>436.848914587156</c:v>
                </c:pt>
                <c:pt idx="14">
                  <c:v>437.7928405045871</c:v>
                </c:pt>
                <c:pt idx="15">
                  <c:v>492.32518625493719</c:v>
                </c:pt>
                <c:pt idx="16">
                  <c:v>436.18750941995364</c:v>
                </c:pt>
                <c:pt idx="17">
                  <c:v>435.23263308584689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Лист1!$D$2:$D$19</c:f>
              <c:numCache>
                <c:formatCode>0</c:formatCode>
                <c:ptCount val="18"/>
                <c:pt idx="0">
                  <c:v>533.39392023201856</c:v>
                </c:pt>
                <c:pt idx="1">
                  <c:v>563.60673061815658</c:v>
                </c:pt>
                <c:pt idx="2">
                  <c:v>533.39392023201856</c:v>
                </c:pt>
                <c:pt idx="3">
                  <c:v>533.39392023201856</c:v>
                </c:pt>
                <c:pt idx="4">
                  <c:v>533.39392023201856</c:v>
                </c:pt>
                <c:pt idx="5">
                  <c:v>535.58356555045873</c:v>
                </c:pt>
                <c:pt idx="6">
                  <c:v>533.39392023201856</c:v>
                </c:pt>
                <c:pt idx="7">
                  <c:v>534.82842481651369</c:v>
                </c:pt>
                <c:pt idx="8">
                  <c:v>535.20599518348627</c:v>
                </c:pt>
                <c:pt idx="9">
                  <c:v>533.58489549883996</c:v>
                </c:pt>
                <c:pt idx="10">
                  <c:v>533.39392023201856</c:v>
                </c:pt>
                <c:pt idx="11">
                  <c:v>534.63963963302751</c:v>
                </c:pt>
                <c:pt idx="12">
                  <c:v>454.55211439798489</c:v>
                </c:pt>
                <c:pt idx="13">
                  <c:v>534.82842481651369</c:v>
                </c:pt>
                <c:pt idx="14">
                  <c:v>534.82842481651369</c:v>
                </c:pt>
                <c:pt idx="15">
                  <c:v>551.31672616157982</c:v>
                </c:pt>
                <c:pt idx="16">
                  <c:v>533.39392023201856</c:v>
                </c:pt>
                <c:pt idx="17">
                  <c:v>533.39392023201856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Лист1!$E$2:$E$19</c:f>
              <c:numCache>
                <c:formatCode>0</c:formatCode>
                <c:ptCount val="18"/>
                <c:pt idx="0">
                  <c:v>465.02477470997684</c:v>
                </c:pt>
                <c:pt idx="1">
                  <c:v>453.14840902928142</c:v>
                </c:pt>
                <c:pt idx="2">
                  <c:v>465.02477470997684</c:v>
                </c:pt>
                <c:pt idx="3">
                  <c:v>465.02477470997684</c:v>
                </c:pt>
                <c:pt idx="4">
                  <c:v>465.02477470997684</c:v>
                </c:pt>
                <c:pt idx="5">
                  <c:v>465.35547729357802</c:v>
                </c:pt>
                <c:pt idx="6">
                  <c:v>465.02477470997684</c:v>
                </c:pt>
                <c:pt idx="7">
                  <c:v>465.35547729357802</c:v>
                </c:pt>
                <c:pt idx="8">
                  <c:v>465.54426247706419</c:v>
                </c:pt>
                <c:pt idx="9">
                  <c:v>465.21574997679812</c:v>
                </c:pt>
                <c:pt idx="10">
                  <c:v>465.02477470997684</c:v>
                </c:pt>
                <c:pt idx="11">
                  <c:v>464.9779069266055</c:v>
                </c:pt>
                <c:pt idx="12">
                  <c:v>418.6838805944584</c:v>
                </c:pt>
                <c:pt idx="13">
                  <c:v>465.35547729357802</c:v>
                </c:pt>
                <c:pt idx="14">
                  <c:v>465.35547729357802</c:v>
                </c:pt>
                <c:pt idx="15">
                  <c:v>488.58649397127476</c:v>
                </c:pt>
                <c:pt idx="16">
                  <c:v>465.02477470997684</c:v>
                </c:pt>
                <c:pt idx="17">
                  <c:v>465.02477470997684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Лист1!$F$2:$F$19</c:f>
              <c:numCache>
                <c:formatCode>0</c:formatCode>
                <c:ptCount val="18"/>
                <c:pt idx="0">
                  <c:v>402.38488719257543</c:v>
                </c:pt>
                <c:pt idx="1">
                  <c:v>329.06648227659093</c:v>
                </c:pt>
                <c:pt idx="2">
                  <c:v>402.38488719257543</c:v>
                </c:pt>
                <c:pt idx="3">
                  <c:v>402.38488719257543</c:v>
                </c:pt>
                <c:pt idx="4">
                  <c:v>402.38488719257543</c:v>
                </c:pt>
                <c:pt idx="5">
                  <c:v>410.98534444954129</c:v>
                </c:pt>
                <c:pt idx="6">
                  <c:v>402.38488719257543</c:v>
                </c:pt>
                <c:pt idx="7">
                  <c:v>405.32178894495411</c:v>
                </c:pt>
                <c:pt idx="8">
                  <c:v>405.32178894495411</c:v>
                </c:pt>
                <c:pt idx="9">
                  <c:v>402.38488719257543</c:v>
                </c:pt>
                <c:pt idx="10">
                  <c:v>402.38488719257543</c:v>
                </c:pt>
                <c:pt idx="11">
                  <c:v>405.32178894495411</c:v>
                </c:pt>
                <c:pt idx="12">
                  <c:v>328.90963067002525</c:v>
                </c:pt>
                <c:pt idx="13">
                  <c:v>405.32178894495411</c:v>
                </c:pt>
                <c:pt idx="14">
                  <c:v>405.32178894495411</c:v>
                </c:pt>
                <c:pt idx="15">
                  <c:v>396.15360766965892</c:v>
                </c:pt>
                <c:pt idx="16">
                  <c:v>402.38488719257543</c:v>
                </c:pt>
                <c:pt idx="17">
                  <c:v>402.38488719257543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Лист1!$G$2:$G$19</c:f>
              <c:numCache>
                <c:formatCode>0</c:formatCode>
                <c:ptCount val="18"/>
                <c:pt idx="0">
                  <c:v>384.4332121113689</c:v>
                </c:pt>
                <c:pt idx="1">
                  <c:v>473.65787684538998</c:v>
                </c:pt>
                <c:pt idx="2">
                  <c:v>384.4332121113689</c:v>
                </c:pt>
                <c:pt idx="3">
                  <c:v>384.4332121113689</c:v>
                </c:pt>
                <c:pt idx="4">
                  <c:v>401.62098612529007</c:v>
                </c:pt>
                <c:pt idx="5">
                  <c:v>391.3516853669725</c:v>
                </c:pt>
                <c:pt idx="6">
                  <c:v>401.62098612529007</c:v>
                </c:pt>
                <c:pt idx="7">
                  <c:v>402.67879637614686</c:v>
                </c:pt>
                <c:pt idx="8">
                  <c:v>402.67879637614686</c:v>
                </c:pt>
                <c:pt idx="9">
                  <c:v>401.62098612529007</c:v>
                </c:pt>
                <c:pt idx="10">
                  <c:v>401.62098612529007</c:v>
                </c:pt>
                <c:pt idx="11">
                  <c:v>402.67879637614686</c:v>
                </c:pt>
                <c:pt idx="12">
                  <c:v>350.67936794962219</c:v>
                </c:pt>
                <c:pt idx="13">
                  <c:v>391.3516853669725</c:v>
                </c:pt>
                <c:pt idx="14">
                  <c:v>402.67879637614686</c:v>
                </c:pt>
                <c:pt idx="15">
                  <c:v>408.00511443447044</c:v>
                </c:pt>
                <c:pt idx="16">
                  <c:v>401.62098612529007</c:v>
                </c:pt>
                <c:pt idx="17">
                  <c:v>384.4332121113689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Лист1!$H$2:$H$19</c:f>
              <c:numCache>
                <c:formatCode>0</c:formatCode>
                <c:ptCount val="18"/>
                <c:pt idx="0">
                  <c:v>376.60322617169368</c:v>
                </c:pt>
                <c:pt idx="1">
                  <c:v>383.16673037681863</c:v>
                </c:pt>
                <c:pt idx="2">
                  <c:v>376.60322617169368</c:v>
                </c:pt>
                <c:pt idx="3">
                  <c:v>376.60322617169368</c:v>
                </c:pt>
                <c:pt idx="4">
                  <c:v>376.60322617169368</c:v>
                </c:pt>
                <c:pt idx="5">
                  <c:v>376.81522623853215</c:v>
                </c:pt>
                <c:pt idx="6">
                  <c:v>376.79420143851507</c:v>
                </c:pt>
                <c:pt idx="7">
                  <c:v>377.19279660550461</c:v>
                </c:pt>
                <c:pt idx="8">
                  <c:v>377.57036697247713</c:v>
                </c:pt>
                <c:pt idx="9">
                  <c:v>377.17615197215775</c:v>
                </c:pt>
                <c:pt idx="10">
                  <c:v>376.79420143851507</c:v>
                </c:pt>
                <c:pt idx="11">
                  <c:v>376.62644105504592</c:v>
                </c:pt>
                <c:pt idx="12">
                  <c:v>321.77745007556678</c:v>
                </c:pt>
                <c:pt idx="13">
                  <c:v>377.00401142201844</c:v>
                </c:pt>
                <c:pt idx="14">
                  <c:v>377.19279660550461</c:v>
                </c:pt>
                <c:pt idx="15">
                  <c:v>378.77533839856375</c:v>
                </c:pt>
                <c:pt idx="16">
                  <c:v>376.79420143851507</c:v>
                </c:pt>
                <c:pt idx="17">
                  <c:v>376.60322617169368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21760"/>
        <c:axId val="45240320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Лист1!$I$2:$I$19</c:f>
              <c:numCache>
                <c:formatCode>0</c:formatCode>
                <c:ptCount val="18"/>
                <c:pt idx="0">
                  <c:v>26.6</c:v>
                </c:pt>
                <c:pt idx="1">
                  <c:v>28.952380952380953</c:v>
                </c:pt>
                <c:pt idx="2">
                  <c:v>26.6</c:v>
                </c:pt>
                <c:pt idx="3">
                  <c:v>26.6</c:v>
                </c:pt>
                <c:pt idx="4">
                  <c:v>26.6</c:v>
                </c:pt>
                <c:pt idx="5">
                  <c:v>24.6</c:v>
                </c:pt>
                <c:pt idx="6">
                  <c:v>26.6</c:v>
                </c:pt>
                <c:pt idx="7">
                  <c:v>25.1</c:v>
                </c:pt>
                <c:pt idx="8">
                  <c:v>25.1</c:v>
                </c:pt>
                <c:pt idx="9">
                  <c:v>26.6</c:v>
                </c:pt>
                <c:pt idx="10">
                  <c:v>26.6</c:v>
                </c:pt>
                <c:pt idx="11">
                  <c:v>25.1</c:v>
                </c:pt>
                <c:pt idx="12">
                  <c:v>29.5</c:v>
                </c:pt>
                <c:pt idx="13">
                  <c:v>25.1</c:v>
                </c:pt>
                <c:pt idx="14">
                  <c:v>25.1</c:v>
                </c:pt>
                <c:pt idx="15">
                  <c:v>28.928571428571427</c:v>
                </c:pt>
                <c:pt idx="16">
                  <c:v>26.6</c:v>
                </c:pt>
                <c:pt idx="17">
                  <c:v>26.6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Лист1!$J$2:$J$19</c:f>
              <c:numCache>
                <c:formatCode>0</c:formatCode>
                <c:ptCount val="18"/>
                <c:pt idx="0">
                  <c:v>39</c:v>
                </c:pt>
                <c:pt idx="1">
                  <c:v>47.142857142857146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36</c:v>
                </c:pt>
                <c:pt idx="6">
                  <c:v>39</c:v>
                </c:pt>
                <c:pt idx="7">
                  <c:v>38</c:v>
                </c:pt>
                <c:pt idx="8">
                  <c:v>38</c:v>
                </c:pt>
                <c:pt idx="9">
                  <c:v>39</c:v>
                </c:pt>
                <c:pt idx="10">
                  <c:v>39</c:v>
                </c:pt>
                <c:pt idx="11">
                  <c:v>38</c:v>
                </c:pt>
                <c:pt idx="12">
                  <c:v>50</c:v>
                </c:pt>
                <c:pt idx="13">
                  <c:v>38</c:v>
                </c:pt>
                <c:pt idx="14">
                  <c:v>38</c:v>
                </c:pt>
                <c:pt idx="15">
                  <c:v>45.357142857142854</c:v>
                </c:pt>
                <c:pt idx="16">
                  <c:v>39</c:v>
                </c:pt>
                <c:pt idx="17">
                  <c:v>39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Лист1!$A$2:$A$19</c:f>
              <c:strCache>
                <c:ptCount val="18"/>
                <c:pt idx="0">
                  <c:v>Белый Яр</c:v>
                </c:pt>
                <c:pt idx="1">
                  <c:v>Екате-ринбург</c:v>
                </c:pt>
                <c:pt idx="2">
                  <c:v>Заводо-уковск</c:v>
                </c:pt>
                <c:pt idx="3">
                  <c:v>Излу-чинск</c:v>
                </c:pt>
                <c:pt idx="4">
                  <c:v>Мегион</c:v>
                </c:pt>
                <c:pt idx="5">
                  <c:v>Миасс</c:v>
                </c:pt>
                <c:pt idx="6">
                  <c:v>Нефте-юганск</c:v>
                </c:pt>
                <c:pt idx="7">
                  <c:v>Нижне-вартовск</c:v>
                </c:pt>
                <c:pt idx="8">
                  <c:v>Новый Уренгой</c:v>
                </c:pt>
                <c:pt idx="9">
                  <c:v>Нояб-рьск</c:v>
                </c:pt>
                <c:pt idx="10">
                  <c:v>Нягань</c:v>
                </c:pt>
                <c:pt idx="11">
                  <c:v>Тобо-льск</c:v>
                </c:pt>
                <c:pt idx="12">
                  <c:v>Тюмень</c:v>
                </c:pt>
                <c:pt idx="13">
                  <c:v>Федоро-вский</c:v>
                </c:pt>
                <c:pt idx="14">
                  <c:v>ХантыМансийск</c:v>
                </c:pt>
                <c:pt idx="15">
                  <c:v>Челя-бинск</c:v>
                </c:pt>
                <c:pt idx="16">
                  <c:v>Югорск</c:v>
                </c:pt>
                <c:pt idx="17">
                  <c:v>Ялуто-ровск</c:v>
                </c:pt>
              </c:strCache>
            </c:strRef>
          </c:cat>
          <c:val>
            <c:numRef>
              <c:f>Лист1!$K$2:$K$19</c:f>
              <c:numCache>
                <c:formatCode>0</c:formatCode>
                <c:ptCount val="18"/>
                <c:pt idx="0">
                  <c:v>39</c:v>
                </c:pt>
                <c:pt idx="1">
                  <c:v>44.523809523809518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36</c:v>
                </c:pt>
                <c:pt idx="6">
                  <c:v>39</c:v>
                </c:pt>
                <c:pt idx="7">
                  <c:v>38</c:v>
                </c:pt>
                <c:pt idx="8">
                  <c:v>38</c:v>
                </c:pt>
                <c:pt idx="9">
                  <c:v>39</c:v>
                </c:pt>
                <c:pt idx="10">
                  <c:v>39</c:v>
                </c:pt>
                <c:pt idx="11">
                  <c:v>38</c:v>
                </c:pt>
                <c:pt idx="12">
                  <c:v>47</c:v>
                </c:pt>
                <c:pt idx="13">
                  <c:v>38</c:v>
                </c:pt>
                <c:pt idx="14">
                  <c:v>38</c:v>
                </c:pt>
                <c:pt idx="15">
                  <c:v>41.428571428571431</c:v>
                </c:pt>
                <c:pt idx="16">
                  <c:v>39</c:v>
                </c:pt>
                <c:pt idx="17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43392"/>
        <c:axId val="45241856"/>
      </c:lineChart>
      <c:catAx>
        <c:axId val="45221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240320"/>
        <c:crosses val="autoZero"/>
        <c:auto val="1"/>
        <c:lblAlgn val="ctr"/>
        <c:lblOffset val="100"/>
        <c:tickMarkSkip val="2"/>
        <c:noMultiLvlLbl val="0"/>
      </c:catAx>
      <c:valAx>
        <c:axId val="45240320"/>
        <c:scaling>
          <c:orientation val="minMax"/>
          <c:max val="700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5221760"/>
        <c:crosses val="autoZero"/>
        <c:crossBetween val="between"/>
      </c:valAx>
      <c:valAx>
        <c:axId val="4524185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243392"/>
        <c:crosses val="autoZero"/>
        <c:crossBetween val="between"/>
      </c:valAx>
      <c:catAx>
        <c:axId val="45243392"/>
        <c:scaling>
          <c:orientation val="minMax"/>
        </c:scaling>
        <c:delete val="1"/>
        <c:axPos val="b"/>
        <c:majorTickMark val="out"/>
        <c:minorTickMark val="none"/>
        <c:tickLblPos val="nextTo"/>
        <c:crossAx val="4524185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0231803730642"/>
          <c:y val="4.6163230634986396E-2"/>
          <c:w val="0.76169768196269361"/>
          <c:h val="0.51371281004821223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Обычный промоутер, р/ч</c:v>
                </c:pt>
              </c:strCache>
            </c:strRef>
          </c:tx>
          <c:spPr>
            <a:solidFill>
              <a:srgbClr val="7EBBE4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411.31789091826084</c:v>
                </c:pt>
                <c:pt idx="1">
                  <c:v>403.8115074770642</c:v>
                </c:pt>
                <c:pt idx="2">
                  <c:v>404.37786302752289</c:v>
                </c:pt>
                <c:pt idx="3">
                  <c:v>402.40610666666669</c:v>
                </c:pt>
                <c:pt idx="4">
                  <c:v>403.71262000000002</c:v>
                </c:pt>
                <c:pt idx="5">
                  <c:v>378.21080278481014</c:v>
                </c:pt>
                <c:pt idx="6">
                  <c:v>402.77939619047623</c:v>
                </c:pt>
                <c:pt idx="7">
                  <c:v>404.75543339449541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Промоутер в HoReCa, р/ч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Лист1!$C$2:$C$9</c:f>
              <c:numCache>
                <c:formatCode>0</c:formatCode>
                <c:ptCount val="8"/>
                <c:pt idx="0">
                  <c:v>645.59936243478262</c:v>
                </c:pt>
                <c:pt idx="1">
                  <c:v>516.89383238532116</c:v>
                </c:pt>
                <c:pt idx="2">
                  <c:v>517.46018793577991</c:v>
                </c:pt>
                <c:pt idx="3">
                  <c:v>515.13954285714294</c:v>
                </c:pt>
                <c:pt idx="4">
                  <c:v>517.7525695238096</c:v>
                </c:pt>
                <c:pt idx="5">
                  <c:v>492.82013696202534</c:v>
                </c:pt>
                <c:pt idx="6">
                  <c:v>515.51283238095232</c:v>
                </c:pt>
                <c:pt idx="7">
                  <c:v>518.97046940366965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Супервайзер с а/м, р/ч</c:v>
                </c:pt>
              </c:strCache>
            </c:strRef>
          </c:tx>
          <c:spPr>
            <a:solidFill>
              <a:srgbClr val="EF57D9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>
                  <c:v>601.65279829565225</c:v>
                </c:pt>
                <c:pt idx="1">
                  <c:v>603.35744642201837</c:v>
                </c:pt>
                <c:pt idx="2">
                  <c:v>603.54623160550466</c:v>
                </c:pt>
                <c:pt idx="3">
                  <c:v>600.80948857142857</c:v>
                </c:pt>
                <c:pt idx="4">
                  <c:v>603.60915999999997</c:v>
                </c:pt>
                <c:pt idx="5">
                  <c:v>538.45549002531664</c:v>
                </c:pt>
                <c:pt idx="6">
                  <c:v>600.80948857142857</c:v>
                </c:pt>
                <c:pt idx="7">
                  <c:v>604.49015752293587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Супервайзер без а/м, р/ч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Лист1!$E$2:$E$9</c:f>
              <c:numCache>
                <c:formatCode>0</c:formatCode>
                <c:ptCount val="8"/>
                <c:pt idx="0">
                  <c:v>524.72841749999998</c:v>
                </c:pt>
                <c:pt idx="1">
                  <c:v>533.88449889908259</c:v>
                </c:pt>
                <c:pt idx="2">
                  <c:v>534.07328408256888</c:v>
                </c:pt>
                <c:pt idx="3">
                  <c:v>531.56428190476197</c:v>
                </c:pt>
                <c:pt idx="4">
                  <c:v>533.99066380952388</c:v>
                </c:pt>
                <c:pt idx="5">
                  <c:v>516.57552622784817</c:v>
                </c:pt>
                <c:pt idx="6">
                  <c:v>531.56428190476197</c:v>
                </c:pt>
                <c:pt idx="7">
                  <c:v>534.8284248165138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Мерчандайзер, р/ч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Лист1!$F$2:$F$9</c:f>
              <c:numCache>
                <c:formatCode>0</c:formatCode>
                <c:ptCount val="8"/>
                <c:pt idx="0">
                  <c:v>364.46899261652175</c:v>
                </c:pt>
                <c:pt idx="1">
                  <c:v>461.95734399082568</c:v>
                </c:pt>
                <c:pt idx="2">
                  <c:v>461.95734399082568</c:v>
                </c:pt>
                <c:pt idx="3">
                  <c:v>461.85246333333333</c:v>
                </c:pt>
                <c:pt idx="4">
                  <c:v>461.19920666666661</c:v>
                </c:pt>
                <c:pt idx="5">
                  <c:v>385.29574344303802</c:v>
                </c:pt>
                <c:pt idx="6">
                  <c:v>461.85246333333333</c:v>
                </c:pt>
                <c:pt idx="7">
                  <c:v>461.95734399082568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Таинственный покупатель, р/ч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Лист1!$G$2:$G$9</c:f>
              <c:numCache>
                <c:formatCode>0</c:formatCode>
                <c:ptCount val="8"/>
                <c:pt idx="0">
                  <c:v>536.99742977391315</c:v>
                </c:pt>
                <c:pt idx="1">
                  <c:v>459.31435142201843</c:v>
                </c:pt>
                <c:pt idx="2">
                  <c:v>447.98724041284407</c:v>
                </c:pt>
                <c:pt idx="3">
                  <c:v>447.10752714285712</c:v>
                </c:pt>
                <c:pt idx="4">
                  <c:v>448.50736285714288</c:v>
                </c:pt>
                <c:pt idx="5">
                  <c:v>426.13834253164561</c:v>
                </c:pt>
                <c:pt idx="6">
                  <c:v>469.97151047619053</c:v>
                </c:pt>
                <c:pt idx="7">
                  <c:v>459.31435142201843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Промоутер-консультант, р/ч</c:v>
                </c:pt>
              </c:strCache>
            </c:strRef>
          </c:tx>
          <c:spPr>
            <a:solidFill>
              <a:srgbClr val="88B7FC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Лист1!$H$2:$H$9</c:f>
              <c:numCache>
                <c:formatCode>0</c:formatCode>
                <c:ptCount val="8"/>
                <c:pt idx="0">
                  <c:v>451.31117293043474</c:v>
                </c:pt>
                <c:pt idx="1">
                  <c:v>411.9292703669725</c:v>
                </c:pt>
                <c:pt idx="2">
                  <c:v>412.30684073394491</c:v>
                </c:pt>
                <c:pt idx="3">
                  <c:v>410.6184761904762</c:v>
                </c:pt>
                <c:pt idx="4">
                  <c:v>412.29827904761908</c:v>
                </c:pt>
                <c:pt idx="5">
                  <c:v>371.95938455696205</c:v>
                </c:pt>
                <c:pt idx="6">
                  <c:v>410.99176571428575</c:v>
                </c:pt>
                <c:pt idx="7">
                  <c:v>412.4956259174312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90464"/>
        <c:axId val="45404928"/>
      </c:barChart>
      <c:lineChart>
        <c:grouping val="standard"/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Промоутер, Погода, надб. %</c:v>
                </c:pt>
              </c:strCache>
            </c:strRef>
          </c:tx>
          <c:spPr>
            <a:ln w="25400">
              <a:solidFill>
                <a:srgbClr val="FFC000"/>
              </a:solidFill>
            </a:ln>
          </c:spPr>
          <c:marker>
            <c:symbol val="diamond"/>
            <c:size val="3"/>
            <c:spPr>
              <a:solidFill>
                <a:srgbClr val="FFC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Лист1!$I$2:$I$9</c:f>
              <c:numCache>
                <c:formatCode>0</c:formatCode>
                <c:ptCount val="8"/>
                <c:pt idx="0">
                  <c:v>26.25</c:v>
                </c:pt>
                <c:pt idx="1">
                  <c:v>25.1</c:v>
                </c:pt>
                <c:pt idx="2">
                  <c:v>25.1</c:v>
                </c:pt>
                <c:pt idx="3">
                  <c:v>25.266666666666669</c:v>
                </c:pt>
                <c:pt idx="4">
                  <c:v>24.666666666666668</c:v>
                </c:pt>
                <c:pt idx="5">
                  <c:v>24.375</c:v>
                </c:pt>
                <c:pt idx="6">
                  <c:v>25.266666666666669</c:v>
                </c:pt>
                <c:pt idx="7">
                  <c:v>25.1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Промоутер Ночь, надб. %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3"/>
          </c:marker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Лист1!$J$2:$J$9</c:f>
              <c:numCache>
                <c:formatCode>0</c:formatCode>
                <c:ptCount val="8"/>
                <c:pt idx="0">
                  <c:v>43.75</c:v>
                </c:pt>
                <c:pt idx="1">
                  <c:v>38</c:v>
                </c:pt>
                <c:pt idx="2">
                  <c:v>38</c:v>
                </c:pt>
                <c:pt idx="3">
                  <c:v>41.666666666666671</c:v>
                </c:pt>
                <c:pt idx="4">
                  <c:v>38.333333333333336</c:v>
                </c:pt>
                <c:pt idx="5">
                  <c:v>50</c:v>
                </c:pt>
                <c:pt idx="6">
                  <c:v>41.666666666666671</c:v>
                </c:pt>
                <c:pt idx="7">
                  <c:v>38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Супервайзер Ночь, надб. %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Владивосток</c:v>
                </c:pt>
                <c:pt idx="1">
                  <c:v>Комсомольск-на-Амуре</c:v>
                </c:pt>
                <c:pt idx="2">
                  <c:v>Магадан</c:v>
                </c:pt>
                <c:pt idx="3">
                  <c:v>Петропавловск-Камчатский</c:v>
                </c:pt>
                <c:pt idx="4">
                  <c:v>Уссурийск</c:v>
                </c:pt>
                <c:pt idx="5">
                  <c:v>Хабаровск</c:v>
                </c:pt>
                <c:pt idx="6">
                  <c:v>Южно-Сахалинск</c:v>
                </c:pt>
                <c:pt idx="7">
                  <c:v>Якутск</c:v>
                </c:pt>
              </c:strCache>
            </c:strRef>
          </c:cat>
          <c:val>
            <c:numRef>
              <c:f>Лист1!$K$2:$K$9</c:f>
              <c:numCache>
                <c:formatCode>0</c:formatCode>
                <c:ptCount val="8"/>
                <c:pt idx="0">
                  <c:v>40</c:v>
                </c:pt>
                <c:pt idx="1">
                  <c:v>38</c:v>
                </c:pt>
                <c:pt idx="2">
                  <c:v>38</c:v>
                </c:pt>
                <c:pt idx="3">
                  <c:v>41.666666666666671</c:v>
                </c:pt>
                <c:pt idx="4">
                  <c:v>35.833333333333336</c:v>
                </c:pt>
                <c:pt idx="5">
                  <c:v>46.25</c:v>
                </c:pt>
                <c:pt idx="6">
                  <c:v>41.666666666666671</c:v>
                </c:pt>
                <c:pt idx="7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08256"/>
        <c:axId val="45406464"/>
      </c:lineChart>
      <c:catAx>
        <c:axId val="453904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5404928"/>
        <c:crosses val="autoZero"/>
        <c:auto val="1"/>
        <c:lblAlgn val="ctr"/>
        <c:lblOffset val="100"/>
        <c:tickMarkSkip val="2"/>
        <c:noMultiLvlLbl val="0"/>
      </c:catAx>
      <c:valAx>
        <c:axId val="45404928"/>
        <c:scaling>
          <c:orientation val="minMax"/>
          <c:max val="65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5390464"/>
        <c:crosses val="autoZero"/>
        <c:crossBetween val="between"/>
      </c:valAx>
      <c:valAx>
        <c:axId val="4540646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408256"/>
        <c:crosses val="autoZero"/>
        <c:crossBetween val="between"/>
      </c:valAx>
      <c:catAx>
        <c:axId val="45408256"/>
        <c:scaling>
          <c:orientation val="minMax"/>
        </c:scaling>
        <c:delete val="1"/>
        <c:axPos val="b"/>
        <c:majorTickMark val="out"/>
        <c:minorTickMark val="none"/>
        <c:tickLblPos val="nextTo"/>
        <c:crossAx val="454064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0.01261</cdr:x>
      <cdr:y>0.05783</cdr:y>
    </cdr:from>
    <cdr:to>
      <cdr:x>0.19748</cdr:x>
      <cdr:y>0.37834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" y="259863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% надбавки</a:t>
          </a:r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2 шкала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Стоимость </a:t>
          </a:r>
          <a:r>
            <a:rPr lang="ru-RU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0.04545</cdr:y>
    </cdr:from>
    <cdr:to>
      <cdr:x>0.18487</cdr:x>
      <cdr:y>0.36596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5496" y="216024"/>
          <a:ext cx="1664014" cy="1523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% надбавки</a:t>
          </a:r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2 шкала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Стоимость </a:t>
          </a:r>
          <a:r>
            <a:rPr lang="ru-RU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0.01261</cdr:x>
      <cdr:y>0.05783</cdr:y>
    </cdr:from>
    <cdr:to>
      <cdr:x>0.19748</cdr:x>
      <cdr:y>0.37834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" y="259863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% надбавки</a:t>
          </a:r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2 шкала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Стоимость </a:t>
          </a:r>
          <a:r>
            <a:rPr lang="ru-RU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0.00483</cdr:x>
      <cdr:y>0.0569</cdr:y>
    </cdr:from>
    <cdr:to>
      <cdr:x>0.13914</cdr:x>
      <cdr:y>0.50775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88" y="270439"/>
          <a:ext cx="1208955" cy="21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% надбавки</a:t>
          </a:r>
          <a:endParaRPr lang="ru-RU" sz="105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05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2 </a:t>
          </a:r>
          <a:r>
            <a:rPr lang="ru-RU" sz="1000" b="1" dirty="0" smtClean="0">
              <a:latin typeface="+mn-lt"/>
              <a:ea typeface="+mn-ea"/>
              <a:cs typeface="+mn-cs"/>
            </a:rPr>
            <a:t>шкала</a:t>
          </a:r>
          <a:endParaRPr lang="ru-RU" sz="105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Стоимость </a:t>
          </a:r>
          <a:r>
            <a:rPr lang="ru-RU" sz="1050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0.00483</cdr:x>
      <cdr:y>0.0569</cdr:y>
    </cdr:from>
    <cdr:to>
      <cdr:x>0.13914</cdr:x>
      <cdr:y>0.50775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88" y="270439"/>
          <a:ext cx="1208955" cy="21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% надбавки</a:t>
          </a:r>
          <a:endParaRPr lang="ru-RU" sz="105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05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2 </a:t>
          </a:r>
          <a:r>
            <a:rPr lang="ru-RU" sz="1000" b="1" dirty="0" smtClean="0">
              <a:latin typeface="+mn-lt"/>
              <a:ea typeface="+mn-ea"/>
              <a:cs typeface="+mn-cs"/>
            </a:rPr>
            <a:t>шкала</a:t>
          </a:r>
          <a:endParaRPr lang="ru-RU" sz="105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Стоимость </a:t>
          </a:r>
          <a:r>
            <a:rPr lang="ru-RU" sz="1050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0.00483</cdr:x>
      <cdr:y>0.0569</cdr:y>
    </cdr:from>
    <cdr:to>
      <cdr:x>0.13914</cdr:x>
      <cdr:y>0.50775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88" y="270439"/>
          <a:ext cx="1208955" cy="21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% надбавки</a:t>
          </a:r>
          <a:endParaRPr lang="ru-RU" sz="105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05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2 </a:t>
          </a:r>
          <a:r>
            <a:rPr lang="ru-RU" sz="1000" b="1" dirty="0" smtClean="0">
              <a:latin typeface="+mn-lt"/>
              <a:ea typeface="+mn-ea"/>
              <a:cs typeface="+mn-cs"/>
            </a:rPr>
            <a:t>шкала</a:t>
          </a:r>
          <a:endParaRPr lang="ru-RU" sz="105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Стоимость </a:t>
          </a:r>
          <a:r>
            <a:rPr lang="ru-RU" sz="1050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0.00483</cdr:x>
      <cdr:y>0.0569</cdr:y>
    </cdr:from>
    <cdr:to>
      <cdr:x>0.13914</cdr:x>
      <cdr:y>0.50775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88" y="270439"/>
          <a:ext cx="1208955" cy="2142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% надбавки</a:t>
          </a:r>
          <a:endParaRPr lang="ru-RU" sz="1050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sz="1050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b="1" dirty="0" smtClean="0">
              <a:latin typeface="+mn-lt"/>
              <a:ea typeface="+mn-ea"/>
              <a:cs typeface="+mn-cs"/>
            </a:rPr>
            <a:t>2 </a:t>
          </a:r>
          <a:r>
            <a:rPr lang="ru-RU" sz="1000" b="1" dirty="0" smtClean="0">
              <a:latin typeface="+mn-lt"/>
              <a:ea typeface="+mn-ea"/>
              <a:cs typeface="+mn-cs"/>
            </a:rPr>
            <a:t>шкала</a:t>
          </a:r>
          <a:endParaRPr lang="ru-RU" sz="105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sz="1050" dirty="0" smtClean="0">
              <a:latin typeface="+mn-lt"/>
              <a:ea typeface="+mn-ea"/>
              <a:cs typeface="+mn-cs"/>
            </a:rPr>
            <a:t>Стоимость </a:t>
          </a:r>
          <a:r>
            <a:rPr lang="ru-RU" sz="1050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0.01261</cdr:x>
      <cdr:y>0.05783</cdr:y>
    </cdr:from>
    <cdr:to>
      <cdr:x>0.19748</cdr:x>
      <cdr:y>0.37834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" y="259863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 шкала 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% надбавки</a:t>
          </a:r>
          <a:endParaRPr lang="ru-RU" dirty="0">
            <a:latin typeface="+mn-lt"/>
            <a:ea typeface="+mn-ea"/>
            <a:cs typeface="+mn-cs"/>
          </a:endParaRPr>
        </a:p>
        <a:p xmlns:a="http://schemas.openxmlformats.org/drawingml/2006/main">
          <a:endParaRPr lang="ru-RU" dirty="0" smtClean="0">
            <a:latin typeface="+mn-lt"/>
            <a:ea typeface="+mn-ea"/>
            <a:cs typeface="+mn-cs"/>
          </a:endParaRPr>
        </a:p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2 шкала</a:t>
          </a:r>
        </a:p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Стоимость </a:t>
          </a:r>
          <a:r>
            <a:rPr lang="ru-RU" dirty="0">
              <a:latin typeface="+mn-lt"/>
              <a:ea typeface="+mn-ea"/>
              <a:cs typeface="+mn-cs"/>
            </a:rPr>
            <a:t>в час, учтено НДФЛ, пенсионные и социальные отчисления (без НДС) 	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BB38-3C1E-4C87-ACDD-CBD2E9387E89}" type="datetimeFigureOut">
              <a:rPr lang="ru-RU" smtClean="0"/>
              <a:t>22.05.2015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0B34-2A3E-4EC2-8FF5-1E533BD64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1FB5-5C3D-4FCE-AACE-665D8C342370}" type="datetime1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DD83-5B4F-4ABB-BBF3-FEAE3A20681B}" type="datetime1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57C8-FC9D-440B-8619-220BB01ABF7B}" type="datetime1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78A-87AE-4851-9A41-4120D21661A7}" type="datetime1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D663-B148-4DD5-A1F2-D2BE84EF8C58}" type="datetime1">
              <a:rPr lang="ru-RU" smtClean="0"/>
              <a:t>22.05.2015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0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0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2062-C0C9-437F-ACD7-C1C7A8BF80A3}" type="datetime1">
              <a:rPr lang="ru-RU" smtClean="0"/>
              <a:t>22.05.2015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5285-129C-483C-9C4D-F3FE963AB24A}" type="datetime1">
              <a:rPr lang="ru-RU" smtClean="0"/>
              <a:t>22.05.2015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EB8C-F42A-4B8B-BE78-98C3786D3A76}" type="datetime1">
              <a:rPr lang="ru-RU" smtClean="0"/>
              <a:t>22.05.2015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6C13-D356-4B23-8051-48ED6AC06BB9}" type="datetime1">
              <a:rPr lang="ru-RU" smtClean="0"/>
              <a:t>22.05.2015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EE06-0D00-471F-A3D0-35E309350FDA}" type="datetime1">
              <a:rPr lang="ru-RU" smtClean="0"/>
              <a:t>22.05.2015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585-D703-46C8-BF50-E6F34A248F44}" type="datetime1">
              <a:rPr lang="ru-RU" smtClean="0"/>
              <a:t>22.05.2015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C5941BE-6BA9-4FFF-B36C-BC29B226E25A}" type="datetime1">
              <a:rPr lang="ru-RU" smtClean="0"/>
              <a:t>22.05.2015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AdIndex - </a:t>
            </a:r>
            <a:r>
              <a:rPr lang="ru-RU" smtClean="0"/>
              <a:t>РАМУ 2014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0AF52F8-9756-4A97-9F21-61461710A1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11710"/>
            <a:ext cx="7920880" cy="685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СРЕДНИЕ </a:t>
            </a:r>
            <a:r>
              <a:rPr lang="ru-RU" sz="3200" b="1" dirty="0"/>
              <a:t>СТАВКИ </a:t>
            </a:r>
            <a:r>
              <a:rPr lang="ru-RU" sz="3200" b="1" dirty="0" smtClean="0"/>
              <a:t>ПРОМОПЕРСОНАЛА </a:t>
            </a:r>
            <a:r>
              <a:rPr lang="ru-RU" sz="3200" b="1" dirty="0"/>
              <a:t>В ФЕДЕРАЛЬНЫХ ОКРУГАХ </a:t>
            </a:r>
            <a:r>
              <a:rPr lang="ru-RU" sz="3200" b="1" dirty="0" smtClean="0"/>
              <a:t>РФ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3568" y="3795886"/>
            <a:ext cx="3429000" cy="100811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b="1" dirty="0" smtClean="0"/>
              <a:t>Подготовлено </a:t>
            </a:r>
            <a:r>
              <a:rPr lang="ru-RU" b="1" dirty="0"/>
              <a:t>для Российской Ассоциации Маркетинговых Услуг (РАМУ)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9" y="195487"/>
            <a:ext cx="1343039" cy="3209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71" y="647668"/>
            <a:ext cx="2082513" cy="13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42493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ДАЛЬНЕВОСТОЧНЫЙ федеральный округ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820234"/>
              </p:ext>
            </p:extLst>
          </p:nvPr>
        </p:nvGraphicFramePr>
        <p:xfrm>
          <a:off x="35496" y="483518"/>
          <a:ext cx="8902704" cy="46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2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79562"/>
            <a:ext cx="3314272" cy="7920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2139702"/>
            <a:ext cx="392453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www.adindex.ru</a:t>
            </a:r>
          </a:p>
          <a:p>
            <a:r>
              <a:rPr lang="ru-RU" b="1" dirty="0" smtClean="0"/>
              <a:t>+</a:t>
            </a:r>
            <a:r>
              <a:rPr lang="ru-RU" b="1" dirty="0"/>
              <a:t>7 (495) </a:t>
            </a:r>
            <a:r>
              <a:rPr lang="ru-RU" b="1" dirty="0" smtClean="0"/>
              <a:t>737-08-45</a:t>
            </a:r>
            <a:endParaRPr lang="en-US" b="1" dirty="0" smtClean="0"/>
          </a:p>
          <a:p>
            <a:r>
              <a:rPr lang="ru-RU" b="1" dirty="0"/>
              <a:t>+7 </a:t>
            </a:r>
            <a:r>
              <a:rPr lang="ru-RU" b="1" dirty="0" smtClean="0"/>
              <a:t>(</a:t>
            </a:r>
            <a:r>
              <a:rPr lang="en-US" b="1" dirty="0" smtClean="0"/>
              <a:t>916</a:t>
            </a:r>
            <a:r>
              <a:rPr lang="ru-RU" b="1" dirty="0" smtClean="0"/>
              <a:t>) </a:t>
            </a:r>
            <a:r>
              <a:rPr lang="en-US" b="1" dirty="0" smtClean="0"/>
              <a:t>525</a:t>
            </a:r>
            <a:r>
              <a:rPr lang="ru-RU" b="1" dirty="0" smtClean="0"/>
              <a:t>-</a:t>
            </a:r>
            <a:r>
              <a:rPr lang="en-US" b="1" dirty="0" smtClean="0"/>
              <a:t>66</a:t>
            </a:r>
            <a:r>
              <a:rPr lang="ru-RU" b="1" dirty="0" smtClean="0"/>
              <a:t>-</a:t>
            </a:r>
            <a:r>
              <a:rPr lang="en-US" b="1" dirty="0" smtClean="0"/>
              <a:t>13</a:t>
            </a:r>
          </a:p>
          <a:p>
            <a:endParaRPr lang="en-US" b="1" dirty="0"/>
          </a:p>
          <a:p>
            <a:endParaRPr lang="ru-RU" dirty="0"/>
          </a:p>
          <a:p>
            <a:r>
              <a:rPr lang="ru-RU" b="1" dirty="0"/>
              <a:t>Исполнительная дирекция </a:t>
            </a:r>
            <a:r>
              <a:rPr lang="ru-RU" b="1" dirty="0" smtClean="0"/>
              <a:t>РАМУ </a:t>
            </a:r>
            <a:endParaRPr lang="ru-RU" b="1" dirty="0"/>
          </a:p>
          <a:p>
            <a:r>
              <a:rPr lang="ru-RU" b="1" dirty="0"/>
              <a:t>+7 (495) 662-39-88 </a:t>
            </a:r>
          </a:p>
          <a:p>
            <a:r>
              <a:rPr lang="en-US" b="1" dirty="0" smtClean="0"/>
              <a:t>INFO@RAMU.RU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52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5791200" cy="731729"/>
          </a:xfrm>
        </p:spPr>
        <p:txBody>
          <a:bodyPr>
            <a:normAutofit/>
          </a:bodyPr>
          <a:lstStyle/>
          <a:p>
            <a:r>
              <a:rPr lang="ru-RU" b="1" dirty="0"/>
              <a:t>Методология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9622"/>
            <a:ext cx="6203032" cy="1656184"/>
          </a:xfrm>
        </p:spPr>
        <p:txBody>
          <a:bodyPr>
            <a:noAutofit/>
          </a:bodyPr>
          <a:lstStyle/>
          <a:p>
            <a:r>
              <a:rPr lang="ru-RU" sz="1100" dirty="0"/>
              <a:t>Дата презентации исследования </a:t>
            </a:r>
            <a:r>
              <a:rPr lang="ru-RU" sz="1100" b="0" dirty="0"/>
              <a:t>– </a:t>
            </a:r>
            <a:r>
              <a:rPr lang="en-US" sz="1100" b="0" dirty="0" smtClean="0">
                <a:solidFill>
                  <a:srgbClr val="FF0000"/>
                </a:solidFill>
              </a:rPr>
              <a:t>05-08</a:t>
            </a:r>
            <a:r>
              <a:rPr lang="ru-RU" sz="1100" b="0" dirty="0" smtClean="0">
                <a:solidFill>
                  <a:srgbClr val="FF0000"/>
                </a:solidFill>
              </a:rPr>
              <a:t>.0</a:t>
            </a:r>
            <a:r>
              <a:rPr lang="en-US" sz="1100" b="0" dirty="0" smtClean="0">
                <a:solidFill>
                  <a:srgbClr val="FF0000"/>
                </a:solidFill>
              </a:rPr>
              <a:t>5</a:t>
            </a:r>
            <a:r>
              <a:rPr lang="ru-RU" sz="1100" b="0" dirty="0" smtClean="0">
                <a:solidFill>
                  <a:srgbClr val="FF0000"/>
                </a:solidFill>
              </a:rPr>
              <a:t>.201</a:t>
            </a:r>
            <a:r>
              <a:rPr lang="en-US" sz="1100" b="0" dirty="0" smtClean="0">
                <a:solidFill>
                  <a:srgbClr val="FF0000"/>
                </a:solidFill>
              </a:rPr>
              <a:t>5</a:t>
            </a:r>
            <a:r>
              <a:rPr lang="ru-RU" sz="1100" b="0" dirty="0" smtClean="0">
                <a:solidFill>
                  <a:srgbClr val="FF0000"/>
                </a:solidFill>
              </a:rPr>
              <a:t> </a:t>
            </a:r>
            <a:endParaRPr lang="ru-RU" sz="1100" b="0" dirty="0">
              <a:solidFill>
                <a:srgbClr val="FF0000"/>
              </a:solidFill>
            </a:endParaRPr>
          </a:p>
          <a:p>
            <a:r>
              <a:rPr lang="ru-RU" sz="1100" dirty="0"/>
              <a:t>Период актуальности данных </a:t>
            </a:r>
            <a:r>
              <a:rPr lang="ru-RU" sz="1100" b="0" dirty="0"/>
              <a:t>– до </a:t>
            </a:r>
            <a:r>
              <a:rPr lang="en-US" sz="1100" b="0" dirty="0" smtClean="0"/>
              <a:t>30</a:t>
            </a:r>
            <a:r>
              <a:rPr lang="ru-RU" sz="1100" b="0" dirty="0" smtClean="0"/>
              <a:t>.0</a:t>
            </a:r>
            <a:r>
              <a:rPr lang="en-US" sz="1100" b="0" dirty="0" smtClean="0"/>
              <a:t>4</a:t>
            </a:r>
            <a:r>
              <a:rPr lang="ru-RU" sz="1100" b="0" dirty="0" smtClean="0"/>
              <a:t>.201</a:t>
            </a:r>
            <a:r>
              <a:rPr lang="en-US" sz="1100" b="0" dirty="0" smtClean="0"/>
              <a:t>6</a:t>
            </a:r>
            <a:r>
              <a:rPr lang="ru-RU" sz="1100" b="0" dirty="0" smtClean="0"/>
              <a:t> </a:t>
            </a:r>
            <a:endParaRPr lang="ru-RU" sz="1100" b="0" dirty="0"/>
          </a:p>
          <a:p>
            <a:r>
              <a:rPr lang="ru-RU" sz="1100" dirty="0"/>
              <a:t>Регулярность проведения </a:t>
            </a:r>
            <a:r>
              <a:rPr lang="ru-RU" sz="1100" b="0" dirty="0"/>
              <a:t>– 1 раз в год </a:t>
            </a:r>
          </a:p>
          <a:p>
            <a:r>
              <a:rPr lang="ru-RU" sz="1100" dirty="0"/>
              <a:t>География исследования </a:t>
            </a:r>
            <a:r>
              <a:rPr lang="ru-RU" sz="1100" b="0" dirty="0"/>
              <a:t>– 8 федеральных округов (данные собраны по </a:t>
            </a:r>
            <a:r>
              <a:rPr lang="en-US" sz="1100" b="0" dirty="0" smtClean="0"/>
              <a:t>99</a:t>
            </a:r>
            <a:r>
              <a:rPr lang="ru-RU" sz="1100" b="0" dirty="0" smtClean="0"/>
              <a:t> </a:t>
            </a:r>
            <a:r>
              <a:rPr lang="ru-RU" sz="1100" b="0" dirty="0"/>
              <a:t>российскому городу) </a:t>
            </a:r>
          </a:p>
          <a:p>
            <a:r>
              <a:rPr lang="ru-RU" sz="1100" dirty="0"/>
              <a:t>Приняли участие: </a:t>
            </a:r>
            <a:r>
              <a:rPr lang="en-US" sz="1100" b="0" dirty="0" smtClean="0"/>
              <a:t>86 </a:t>
            </a:r>
            <a:r>
              <a:rPr lang="ru-RU" sz="1100" b="0" dirty="0" smtClean="0"/>
              <a:t>федеральных </a:t>
            </a:r>
            <a:r>
              <a:rPr lang="ru-RU" sz="1100" b="0" dirty="0"/>
              <a:t>и региональных агентств </a:t>
            </a:r>
          </a:p>
          <a:p>
            <a:r>
              <a:rPr lang="ru-RU" sz="1100" dirty="0"/>
              <a:t>Верификация</a:t>
            </a:r>
            <a:r>
              <a:rPr lang="ru-RU" sz="1100" b="0" dirty="0"/>
              <a:t>: </a:t>
            </a:r>
            <a:r>
              <a:rPr lang="ru-RU" sz="1100" b="0" dirty="0" smtClean="0"/>
              <a:t>комитет </a:t>
            </a:r>
            <a:r>
              <a:rPr lang="ru-RU" sz="1100" b="0" dirty="0"/>
              <a:t>по исследованиям РАМУ, эксперты РАМУ </a:t>
            </a:r>
            <a:endParaRPr lang="ru-RU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27462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Центральный федеральный 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759428"/>
              </p:ext>
            </p:extLst>
          </p:nvPr>
        </p:nvGraphicFramePr>
        <p:xfrm>
          <a:off x="0" y="339503"/>
          <a:ext cx="896448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0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СЕВЕРО-ЗАПАДНЫЙ федеральный </a:t>
            </a:r>
            <a:r>
              <a:rPr lang="ru-RU" sz="1600" b="1" dirty="0"/>
              <a:t>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194779"/>
              </p:ext>
            </p:extLst>
          </p:nvPr>
        </p:nvGraphicFramePr>
        <p:xfrm>
          <a:off x="0" y="390973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0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42493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ЮЖНЫЙ федеральный </a:t>
            </a:r>
            <a:r>
              <a:rPr lang="ru-RU" sz="1600" b="1" dirty="0"/>
              <a:t>округ </a:t>
            </a:r>
            <a:r>
              <a:rPr lang="ru-RU" sz="1600" b="1" dirty="0" smtClean="0"/>
              <a:t>. СЕВЕРНЫЙ КАВКАЗ. КРЫМ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13590"/>
              </p:ext>
            </p:extLst>
          </p:nvPr>
        </p:nvGraphicFramePr>
        <p:xfrm>
          <a:off x="0" y="339503"/>
          <a:ext cx="8964488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0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СИБИРСКИЙ федеральный </a:t>
            </a:r>
            <a:r>
              <a:rPr lang="ru-RU" sz="1600" b="1" dirty="0"/>
              <a:t>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80556"/>
              </p:ext>
            </p:extLst>
          </p:nvPr>
        </p:nvGraphicFramePr>
        <p:xfrm>
          <a:off x="-21332" y="357095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5832648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СИБИРСКИЙ федеральный округ (ПРОДОЛЖЕНИЕ)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983201"/>
              </p:ext>
            </p:extLst>
          </p:nvPr>
        </p:nvGraphicFramePr>
        <p:xfrm>
          <a:off x="-21332" y="357095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ПРИВОЛЖСКИЙ федеральный </a:t>
            </a:r>
            <a:r>
              <a:rPr lang="ru-RU" sz="1600" b="1" dirty="0"/>
              <a:t>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891955"/>
              </p:ext>
            </p:extLst>
          </p:nvPr>
        </p:nvGraphicFramePr>
        <p:xfrm>
          <a:off x="-21332" y="357095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14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1470"/>
            <a:ext cx="4104456" cy="371689"/>
          </a:xfrm>
        </p:spPr>
        <p:txBody>
          <a:bodyPr>
            <a:no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уральский федеральный </a:t>
            </a:r>
            <a:r>
              <a:rPr lang="ru-RU" sz="1600" b="1" dirty="0"/>
              <a:t>округ </a:t>
            </a:r>
            <a:endParaRPr lang="ru-RU" sz="16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91226"/>
              </p:ext>
            </p:extLst>
          </p:nvPr>
        </p:nvGraphicFramePr>
        <p:xfrm>
          <a:off x="-21332" y="357095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4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2595</TotalTime>
  <Words>269</Words>
  <Application>Microsoft Office PowerPoint</Application>
  <PresentationFormat>Экран (16:9)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Презентация PowerPoint</vt:lpstr>
      <vt:lpstr>Методология </vt:lpstr>
      <vt:lpstr> Центральный федеральный округ </vt:lpstr>
      <vt:lpstr> СЕВЕРО-ЗАПАДНЫЙ федеральный округ </vt:lpstr>
      <vt:lpstr> ЮЖНЫЙ федеральный округ . СЕВЕРНЫЙ КАВКАЗ. КРЫМ</vt:lpstr>
      <vt:lpstr> СИБИРСКИЙ федеральный округ </vt:lpstr>
      <vt:lpstr> СИБИРСКИЙ федеральный округ (ПРОДОЛЖЕНИЕ) </vt:lpstr>
      <vt:lpstr> ПРИВОЛЖСКИЙ федеральный округ </vt:lpstr>
      <vt:lpstr> уральский федеральный округ </vt:lpstr>
      <vt:lpstr> ДАЛЬНЕВОСТОЧНЫЙ федеральный округ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агентств 2014</dc:title>
  <dc:creator>user</dc:creator>
  <cp:lastModifiedBy>user</cp:lastModifiedBy>
  <cp:revision>153</cp:revision>
  <dcterms:created xsi:type="dcterms:W3CDTF">2014-05-15T08:29:43Z</dcterms:created>
  <dcterms:modified xsi:type="dcterms:W3CDTF">2015-05-22T06:51:00Z</dcterms:modified>
</cp:coreProperties>
</file>