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94" r:id="rId4"/>
  </p:sldMasterIdLst>
  <p:notesMasterIdLst>
    <p:notesMasterId r:id="rId13"/>
  </p:notesMasterIdLst>
  <p:handoutMasterIdLst>
    <p:handoutMasterId r:id="rId14"/>
  </p:handoutMasterIdLst>
  <p:sldIdLst>
    <p:sldId id="706" r:id="rId5"/>
    <p:sldId id="757" r:id="rId6"/>
    <p:sldId id="745" r:id="rId7"/>
    <p:sldId id="758" r:id="rId8"/>
    <p:sldId id="747" r:id="rId9"/>
    <p:sldId id="750" r:id="rId10"/>
    <p:sldId id="743" r:id="rId11"/>
    <p:sldId id="759" r:id="rId12"/>
  </p:sldIdLst>
  <p:sldSz cx="12192000" cy="6858000"/>
  <p:notesSz cx="6858000" cy="13811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5" orient="horz" pos="3936" userDrawn="1">
          <p15:clr>
            <a:srgbClr val="A4A3A4"/>
          </p15:clr>
        </p15:guide>
        <p15:guide id="6" orient="horz" pos="2832" userDrawn="1">
          <p15:clr>
            <a:srgbClr val="A4A3A4"/>
          </p15:clr>
        </p15:guide>
        <p15:guide id="8" pos="3624" userDrawn="1">
          <p15:clr>
            <a:srgbClr val="A4A3A4"/>
          </p15:clr>
        </p15:guide>
        <p15:guide id="9" pos="1320" userDrawn="1">
          <p15:clr>
            <a:srgbClr val="A4A3A4"/>
          </p15:clr>
        </p15:guide>
        <p15:guide id="10" pos="5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en Kosteski" initials="LK" lastIdx="1" clrIdx="0"/>
  <p:cmAuthor id="1" name="Inga Knysh" initials="IK" lastIdx="1" clrIdx="1">
    <p:extLst>
      <p:ext uri="{19B8F6BF-5375-455C-9EA6-DF929625EA0E}">
        <p15:presenceInfo xmlns:p15="http://schemas.microsoft.com/office/powerpoint/2012/main" userId="S::inga.knysh@groupm.com::0bc56962-7fae-4acd-aea9-abd3c2074122" providerId="AD"/>
      </p:ext>
    </p:extLst>
  </p:cmAuthor>
  <p:cmAuthor id="2" name="Sergey Zakharov" initials="SZ" lastIdx="1" clrIdx="2">
    <p:extLst>
      <p:ext uri="{19B8F6BF-5375-455C-9EA6-DF929625EA0E}">
        <p15:presenceInfo xmlns:p15="http://schemas.microsoft.com/office/powerpoint/2012/main" userId="S::sergey.zakharov@mindshareworld.com::95371af0-75f1-4e0c-a038-f92c25840c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B3"/>
    <a:srgbClr val="FFFFFF"/>
    <a:srgbClr val="0B2C62"/>
    <a:srgbClr val="071C3F"/>
    <a:srgbClr val="DCE8FB"/>
    <a:srgbClr val="09224D"/>
    <a:srgbClr val="36708A"/>
    <a:srgbClr val="0E7F9A"/>
    <a:srgbClr val="5C93AC"/>
    <a:srgbClr val="93B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CDF400-097C-42AF-A73D-DAD3101A6CE3}" v="14" dt="2020-11-18T12:59:21.93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BD0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8DE"/>
          </a:solidFill>
        </a:fill>
      </a:tcStyle>
    </a:wholeTbl>
    <a:band2H>
      <a:tcTxStyle/>
      <a:tcStyle>
        <a:tcBdr/>
        <a:fill>
          <a:solidFill>
            <a:srgbClr val="E6ED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8EC"/>
          </a:solidFill>
        </a:fill>
      </a:tcStyle>
    </a:wholeTbl>
    <a:band2H>
      <a:tcTxStyle/>
      <a:tcStyle>
        <a:tcBdr/>
        <a:fill>
          <a:solidFill>
            <a:srgbClr val="FFFCF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6792" autoAdjust="0"/>
  </p:normalViewPr>
  <p:slideViewPr>
    <p:cSldViewPr snapToGrid="0">
      <p:cViewPr varScale="1">
        <p:scale>
          <a:sx n="69" d="100"/>
          <a:sy n="69" d="100"/>
        </p:scale>
        <p:origin x="1992" y="58"/>
      </p:cViewPr>
      <p:guideLst>
        <p:guide orient="horz" pos="3936"/>
        <p:guide orient="horz" pos="2832"/>
        <p:guide pos="3624"/>
        <p:guide pos="1320"/>
        <p:guide pos="5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notesMaster" Target="notesMasters/notesMaster1.xml" Id="rId13" /><Relationship Type="http://schemas.openxmlformats.org/officeDocument/2006/relationships/theme" Target="theme/theme1.xml" Id="rId18" /><Relationship Type="http://schemas.openxmlformats.org/officeDocument/2006/relationships/customXml" Target="../customXml/item3.xml" Id="rId3" /><Relationship Type="http://schemas.microsoft.com/office/2015/10/relationships/revisionInfo" Target="revisionInfo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viewProps" Target="viewProps.xml" Id="rId17" /><Relationship Type="http://schemas.openxmlformats.org/officeDocument/2006/relationships/customXml" Target="../customXml/item2.xml" Id="rId2" /><Relationship Type="http://schemas.openxmlformats.org/officeDocument/2006/relationships/presProps" Target="presProps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commentAuthors" Target="commentAuthors.xml" Id="rId15" /><Relationship Type="http://schemas.openxmlformats.org/officeDocument/2006/relationships/slide" Target="slides/slide6.xml" Id="rId10" /><Relationship Type="http://schemas.openxmlformats.org/officeDocument/2006/relationships/tableStyles" Target="tableStyle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handoutMaster" Target="handoutMasters/handoutMaster1.xml" Id="rId14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21999377114679"/>
          <c:y val="0.18071948091818454"/>
          <c:w val="0.45271551559706064"/>
          <c:h val="0.67907320486274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Traffic contribution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6C-8C40-98AB-A552A60DCA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6C-8C40-98AB-A552A60DCA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6C-8C40-98AB-A552A60DCA90}"/>
              </c:ext>
            </c:extLst>
          </c:dPt>
          <c:cat>
            <c:strRef>
              <c:f>Sheet1!$A$2:$A$4</c:f>
              <c:strCache>
                <c:ptCount val="3"/>
                <c:pt idx="0">
                  <c:v>Email</c:v>
                </c:pt>
                <c:pt idx="1">
                  <c:v>Social</c:v>
                </c:pt>
                <c:pt idx="2">
                  <c:v>Brand site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</c:v>
                </c:pt>
                <c:pt idx="1">
                  <c:v>0.19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6C-8C40-98AB-A552A60DC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1549472656727E-2"/>
          <c:y val="0.32916952904242897"/>
          <c:w val="0.23709385041023437"/>
          <c:h val="0.33630717649199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51E759-82BF-6C48-926E-8491D27365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43EDB-12AF-3542-9A95-6E238052B3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7C556-1F37-6543-A366-54F0FC91A9E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DE5FE-B6CE-B14E-BB74-4CAA4B1BA6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FD053-0163-B347-B423-A96A222915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8533A-586A-6C4B-B5F4-E1D5072BF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63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2" name="Shape 3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93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5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1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70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3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33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9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A413EC02-5AE0-B44F-8BDD-47D6360B6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0F84B-3BA9-BB4C-ACF0-0D12EE0D9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35" y="1003600"/>
            <a:ext cx="5964807" cy="959288"/>
          </a:xfrm>
        </p:spPr>
        <p:txBody>
          <a:bodyPr anchor="b">
            <a:noAutofit/>
          </a:bodyPr>
          <a:lstStyle/>
          <a:p>
            <a:r>
              <a:rPr lang="en-US"/>
              <a:t>type your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456A2-B064-A242-8C68-91D0D28EB8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0" y="2113443"/>
            <a:ext cx="5964807" cy="79533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/>
            </a:lvl1pPr>
          </a:lstStyle>
          <a:p>
            <a:pPr lvl="0"/>
            <a:r>
              <a:rPr lang="en-US"/>
              <a:t>Here is a subtitle line for additional info about this presentation</a:t>
            </a:r>
          </a:p>
          <a:p>
            <a:pPr lvl="0"/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B76E8E-9190-0640-A880-B4B0ABF4C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481" y="5830957"/>
            <a:ext cx="2642057" cy="55659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 i="0" cap="all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MONTH XX, 2020</a:t>
            </a:r>
          </a:p>
          <a:p>
            <a:pPr lvl="0"/>
            <a:r>
              <a:rPr lang="en-US"/>
              <a:t>PRESENTED BY FIRST LAST</a:t>
            </a:r>
          </a:p>
        </p:txBody>
      </p:sp>
    </p:spTree>
    <p:extLst>
      <p:ext uri="{BB962C8B-B14F-4D97-AF65-F5344CB8AC3E}">
        <p14:creationId xmlns:p14="http://schemas.microsoft.com/office/powerpoint/2010/main" val="232183230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t 3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F491CC-4E19-3A4F-BB61-0C6DA281C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35" y="2808534"/>
            <a:ext cx="4742180" cy="1718718"/>
          </a:xfrm>
        </p:spPr>
        <p:txBody>
          <a:bodyPr>
            <a:no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1" y="4950826"/>
            <a:ext cx="4742234" cy="155156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Section description 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B7803E24-9C6E-9E42-B8BA-0CEEECA16493}"/>
              </a:ext>
            </a:extLst>
          </p:cNvPr>
          <p:cNvSpPr/>
          <p:nvPr userDrawn="1"/>
        </p:nvSpPr>
        <p:spPr>
          <a:xfrm flipV="1">
            <a:off x="800100" y="4693428"/>
            <a:ext cx="3006563" cy="2"/>
          </a:xfrm>
          <a:prstGeom prst="line">
            <a:avLst/>
          </a:prstGeom>
          <a:ln w="12700" cap="rnd">
            <a:solidFill>
              <a:schemeClr val="accent4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E2091C-B984-6B41-8C3C-F0C6DEFD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06945-7A32-A246-9F03-997C76501AF2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pic>
        <p:nvPicPr>
          <p:cNvPr id="13" name="Рисунок 12" descr="Изображение выглядит как объект, сидит, компьютер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1EB4C991-0668-724D-93E6-92AB962D3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13" y="1717288"/>
            <a:ext cx="3493780" cy="514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4447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t 4">
    <p:bg>
      <p:bgPr>
        <a:gradFill flip="none" rotWithShape="1">
          <a:gsLst>
            <a:gs pos="0">
              <a:schemeClr val="accent2">
                <a:lumMod val="80000"/>
              </a:schemeClr>
            </a:gs>
            <a:gs pos="99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F491CC-4E19-3A4F-BB61-0C6DA281C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35" y="2808534"/>
            <a:ext cx="4742180" cy="1718718"/>
          </a:xfrm>
        </p:spPr>
        <p:txBody>
          <a:bodyPr>
            <a:no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1" y="4950826"/>
            <a:ext cx="4742234" cy="155156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Section description 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B7803E24-9C6E-9E42-B8BA-0CEEECA16493}"/>
              </a:ext>
            </a:extLst>
          </p:cNvPr>
          <p:cNvSpPr/>
          <p:nvPr userDrawn="1"/>
        </p:nvSpPr>
        <p:spPr>
          <a:xfrm flipV="1">
            <a:off x="800100" y="4693428"/>
            <a:ext cx="3006563" cy="2"/>
          </a:xfrm>
          <a:prstGeom prst="line">
            <a:avLst/>
          </a:prstGeom>
          <a:ln w="12700" cap="rnd">
            <a:solidFill>
              <a:schemeClr val="accent4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36CAB-DF94-1241-8AE8-5ECAF6C7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38B39-066F-1247-8676-B17DA690FD5C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pic>
        <p:nvPicPr>
          <p:cNvPr id="9" name="Рисунок 8" descr="Изображение выглядит как объект, сидит, компьютер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7E3E9DA2-1177-7342-A3A5-CE989194B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13" y="1717288"/>
            <a:ext cx="3493780" cy="514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5177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t 5">
    <p:bg>
      <p:bgPr>
        <a:gradFill flip="none" rotWithShape="1">
          <a:gsLst>
            <a:gs pos="0">
              <a:schemeClr val="accent3">
                <a:lumMod val="99000"/>
                <a:lumOff val="1000"/>
              </a:schemeClr>
            </a:gs>
            <a:gs pos="88000">
              <a:schemeClr val="accent3">
                <a:lumMod val="5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F491CC-4E19-3A4F-BB61-0C6DA281C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35" y="2808534"/>
            <a:ext cx="4742180" cy="1718718"/>
          </a:xfrm>
        </p:spPr>
        <p:txBody>
          <a:bodyPr>
            <a:no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1" y="4950826"/>
            <a:ext cx="4742234" cy="155156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Section description 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B7803E24-9C6E-9E42-B8BA-0CEEECA16493}"/>
              </a:ext>
            </a:extLst>
          </p:cNvPr>
          <p:cNvSpPr/>
          <p:nvPr userDrawn="1"/>
        </p:nvSpPr>
        <p:spPr>
          <a:xfrm flipV="1">
            <a:off x="800100" y="4693428"/>
            <a:ext cx="3006563" cy="2"/>
          </a:xfrm>
          <a:prstGeom prst="line">
            <a:avLst/>
          </a:prstGeom>
          <a:ln w="12700" cap="rnd">
            <a:solidFill>
              <a:schemeClr val="accent1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0ACEB-61C5-1048-BD08-B3EACC67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99F63-ABBE-714F-9AB5-2684C8961792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pic>
        <p:nvPicPr>
          <p:cNvPr id="10" name="Рисунок 9" descr="Изображение выглядит как объект, сидит, компьютер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AECD21DA-D993-BF4F-A12C-F5335327BA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13" y="1717288"/>
            <a:ext cx="3493780" cy="514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9207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Opt 3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F491CC-4E19-3A4F-BB61-0C6DA281C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35" y="2808534"/>
            <a:ext cx="4742180" cy="1718718"/>
          </a:xfrm>
        </p:spPr>
        <p:txBody>
          <a:bodyPr>
            <a:no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1" y="4950826"/>
            <a:ext cx="4742234" cy="155156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Section description 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B7803E24-9C6E-9E42-B8BA-0CEEECA16493}"/>
              </a:ext>
            </a:extLst>
          </p:cNvPr>
          <p:cNvSpPr/>
          <p:nvPr userDrawn="1"/>
        </p:nvSpPr>
        <p:spPr>
          <a:xfrm flipV="1">
            <a:off x="800100" y="4693428"/>
            <a:ext cx="3006563" cy="2"/>
          </a:xfrm>
          <a:prstGeom prst="line">
            <a:avLst/>
          </a:prstGeom>
          <a:ln w="12700" cap="rnd">
            <a:solidFill>
              <a:schemeClr val="accent4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E2091C-B984-6B41-8C3C-F0C6DEFD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06945-7A32-A246-9F03-997C76501AF2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15732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Opt 4">
    <p:bg>
      <p:bgPr>
        <a:gradFill flip="none" rotWithShape="1">
          <a:gsLst>
            <a:gs pos="0">
              <a:schemeClr val="accent2">
                <a:lumMod val="80000"/>
              </a:schemeClr>
            </a:gs>
            <a:gs pos="99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F491CC-4E19-3A4F-BB61-0C6DA281C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35" y="2808534"/>
            <a:ext cx="4742180" cy="1718718"/>
          </a:xfrm>
        </p:spPr>
        <p:txBody>
          <a:bodyPr>
            <a:no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1" y="4950826"/>
            <a:ext cx="4742234" cy="155156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Section description 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B7803E24-9C6E-9E42-B8BA-0CEEECA16493}"/>
              </a:ext>
            </a:extLst>
          </p:cNvPr>
          <p:cNvSpPr/>
          <p:nvPr userDrawn="1"/>
        </p:nvSpPr>
        <p:spPr>
          <a:xfrm flipV="1">
            <a:off x="800100" y="4693428"/>
            <a:ext cx="3006563" cy="2"/>
          </a:xfrm>
          <a:prstGeom prst="line">
            <a:avLst/>
          </a:prstGeom>
          <a:ln w="12700" cap="rnd">
            <a:solidFill>
              <a:schemeClr val="accent4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36CAB-DF94-1241-8AE8-5ECAF6C7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38B39-066F-1247-8676-B17DA690FD5C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65406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Opt 5">
    <p:bg>
      <p:bgPr>
        <a:gradFill flip="none" rotWithShape="1">
          <a:gsLst>
            <a:gs pos="0">
              <a:schemeClr val="accent3">
                <a:lumMod val="99000"/>
                <a:lumOff val="1000"/>
              </a:schemeClr>
            </a:gs>
            <a:gs pos="88000">
              <a:schemeClr val="accent3">
                <a:lumMod val="5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F491CC-4E19-3A4F-BB61-0C6DA281C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35" y="2808534"/>
            <a:ext cx="4742180" cy="1718718"/>
          </a:xfrm>
        </p:spPr>
        <p:txBody>
          <a:bodyPr>
            <a:no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1" y="4950826"/>
            <a:ext cx="4742234" cy="155156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Section description 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B7803E24-9C6E-9E42-B8BA-0CEEECA16493}"/>
              </a:ext>
            </a:extLst>
          </p:cNvPr>
          <p:cNvSpPr/>
          <p:nvPr userDrawn="1"/>
        </p:nvSpPr>
        <p:spPr>
          <a:xfrm flipV="1">
            <a:off x="800100" y="4693428"/>
            <a:ext cx="3006563" cy="2"/>
          </a:xfrm>
          <a:prstGeom prst="line">
            <a:avLst/>
          </a:prstGeom>
          <a:ln w="12700" cap="rnd">
            <a:solidFill>
              <a:schemeClr val="accent1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0ACEB-61C5-1048-BD08-B3EACC67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99F63-ABBE-714F-9AB5-2684C8961792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80219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ith Image Opt 1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F491CC-4E19-3A4F-BB61-0C6DA281C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35" y="604819"/>
            <a:ext cx="4742180" cy="402176"/>
          </a:xfrm>
        </p:spPr>
        <p:txBody>
          <a:bodyPr anchor="t">
            <a:noAutofit/>
          </a:bodyPr>
          <a:lstStyle>
            <a:lvl1pPr>
              <a:defRPr sz="1000" b="1" i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1" y="1840379"/>
            <a:ext cx="3914919" cy="292580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Callout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94B07F-B471-4348-BB12-25C1804C5A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9ABF637C-87A6-0A40-B3FF-62153DE7FD73}"/>
              </a:ext>
            </a:extLst>
          </p:cNvPr>
          <p:cNvSpPr/>
          <p:nvPr userDrawn="1"/>
        </p:nvSpPr>
        <p:spPr>
          <a:xfrm flipV="1">
            <a:off x="800100" y="4914896"/>
            <a:ext cx="3006563" cy="2"/>
          </a:xfrm>
          <a:prstGeom prst="line">
            <a:avLst/>
          </a:prstGeom>
          <a:ln w="12700" cap="rnd">
            <a:solidFill>
              <a:schemeClr val="accent4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C365C1-4107-0848-B54E-ADF840F298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64026-CA1B-AB49-894F-F74C1B87DFB0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95699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ith Image Opt 2">
    <p:bg>
      <p:bgPr>
        <a:gradFill flip="none" rotWithShape="1">
          <a:gsLst>
            <a:gs pos="0">
              <a:schemeClr val="accent2">
                <a:lumMod val="80000"/>
              </a:schemeClr>
            </a:gs>
            <a:gs pos="99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F491CC-4E19-3A4F-BB61-0C6DA281C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35" y="604819"/>
            <a:ext cx="4742180" cy="402176"/>
          </a:xfrm>
        </p:spPr>
        <p:txBody>
          <a:bodyPr anchor="t">
            <a:noAutofit/>
          </a:bodyPr>
          <a:lstStyle>
            <a:lvl1pPr>
              <a:defRPr sz="1000" b="1" i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1" y="1840379"/>
            <a:ext cx="3914919" cy="292580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Callout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94B07F-B471-4348-BB12-25C1804C5A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9ABF637C-87A6-0A40-B3FF-62153DE7FD73}"/>
              </a:ext>
            </a:extLst>
          </p:cNvPr>
          <p:cNvSpPr/>
          <p:nvPr userDrawn="1"/>
        </p:nvSpPr>
        <p:spPr>
          <a:xfrm flipV="1">
            <a:off x="800100" y="4914896"/>
            <a:ext cx="3006563" cy="2"/>
          </a:xfrm>
          <a:prstGeom prst="line">
            <a:avLst/>
          </a:prstGeom>
          <a:ln w="12700" cap="rnd">
            <a:solidFill>
              <a:schemeClr val="accent4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836363-E04C-BE4D-BA4B-082BC53DA7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540ED-6009-A349-B3B5-ADA1F33AD0DF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97071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ith Image Opt 3">
    <p:bg>
      <p:bgPr>
        <a:gradFill flip="none" rotWithShape="1">
          <a:gsLst>
            <a:gs pos="0">
              <a:schemeClr val="accent3">
                <a:lumMod val="99000"/>
                <a:lumOff val="1000"/>
              </a:schemeClr>
            </a:gs>
            <a:gs pos="88000">
              <a:schemeClr val="accent3">
                <a:lumMod val="5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F491CC-4E19-3A4F-BB61-0C6DA281C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35" y="604819"/>
            <a:ext cx="4742180" cy="402176"/>
          </a:xfrm>
        </p:spPr>
        <p:txBody>
          <a:bodyPr anchor="t">
            <a:noAutofit/>
          </a:bodyPr>
          <a:lstStyle>
            <a:lvl1pPr>
              <a:defRPr sz="1000" b="1" i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1" y="1840379"/>
            <a:ext cx="3914919" cy="292580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Callout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94B07F-B471-4348-BB12-25C1804C5A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9ABF637C-87A6-0A40-B3FF-62153DE7FD73}"/>
              </a:ext>
            </a:extLst>
          </p:cNvPr>
          <p:cNvSpPr/>
          <p:nvPr userDrawn="1"/>
        </p:nvSpPr>
        <p:spPr>
          <a:xfrm flipV="1">
            <a:off x="800100" y="4914896"/>
            <a:ext cx="3006563" cy="2"/>
          </a:xfrm>
          <a:prstGeom prst="line">
            <a:avLst/>
          </a:prstGeom>
          <a:ln w="12700" cap="rnd">
            <a:solidFill>
              <a:schemeClr val="accent1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79DD85-5E37-2C40-B26E-5B4338FA93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25D32-A76B-D940-B49F-E686A4D0CCAD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4092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 1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F491CC-4E19-3A4F-BB61-0C6DA281C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99" y="4576888"/>
            <a:ext cx="10554665" cy="221274"/>
          </a:xfrm>
        </p:spPr>
        <p:txBody>
          <a:bodyPr anchor="t">
            <a:noAutofit/>
          </a:bodyPr>
          <a:lstStyle>
            <a:lvl1pPr algn="ctr">
              <a:defRPr sz="3200" b="1" i="0" spc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First Last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0" y="1006995"/>
            <a:ext cx="10545285" cy="2925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8C48E4C-2F7C-C04A-BCB3-6A511A39CB39}"/>
              </a:ext>
            </a:extLst>
          </p:cNvPr>
          <p:cNvSpPr/>
          <p:nvPr userDrawn="1"/>
        </p:nvSpPr>
        <p:spPr>
          <a:xfrm flipV="1">
            <a:off x="4574149" y="4222757"/>
            <a:ext cx="3006563" cy="2"/>
          </a:xfrm>
          <a:prstGeom prst="line">
            <a:avLst/>
          </a:prstGeom>
          <a:ln w="12700" cap="rnd">
            <a:solidFill>
              <a:srgbClr val="01B5B2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FBCEE-3C5F-CF45-8C21-EF9DBCE0B8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625" y="5026776"/>
            <a:ext cx="10545763" cy="29368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2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CD2FF-6D66-674B-8A08-0A4A9CC405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8991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внутренний, сидит, компьютер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37C04343-F7E5-7F40-9672-39B3B4F395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0F84B-3BA9-BB4C-ACF0-0D12EE0D9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/>
          <a:p>
            <a:r>
              <a:rPr lang="en-US"/>
              <a:t>type your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456A2-B064-A242-8C68-91D0D28EB8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0" y="3720522"/>
            <a:ext cx="6396335" cy="79533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/>
            </a:lvl1pPr>
          </a:lstStyle>
          <a:p>
            <a:pPr lvl="0"/>
            <a:r>
              <a:rPr lang="en-US"/>
              <a:t>Here is a subtitle line for additional info about this presentation</a:t>
            </a:r>
          </a:p>
          <a:p>
            <a:pPr lvl="0"/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B76E8E-9190-0640-A880-B4B0ABF4C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481" y="5830957"/>
            <a:ext cx="3436937" cy="55659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 i="0" cap="all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MONTH XX, 2020</a:t>
            </a:r>
          </a:p>
          <a:p>
            <a:pPr lvl="0"/>
            <a:r>
              <a:rPr lang="en-US"/>
              <a:t>PRESENTED BY FIRST LAST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4D2F3-16DD-EF47-8373-BC61D887F58C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94121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pt 1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0" y="1966097"/>
            <a:ext cx="10545285" cy="2925805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3F342-285F-7548-8413-024078A2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26E8E9-6829-7449-BC7C-5B45016D0D1A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710398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pt 2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0" y="1966097"/>
            <a:ext cx="10545285" cy="2925805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7960DD-11C3-C042-B7A2-C3F9CD91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3D507D-82FC-6441-AA4A-E843EF8D2EE6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9415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pt 1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6">
            <a:extLst>
              <a:ext uri="{FF2B5EF4-FFF2-40B4-BE49-F238E27FC236}">
                <a16:creationId xmlns:a16="http://schemas.microsoft.com/office/drawing/2014/main" id="{A2214169-4B19-DE4E-8E87-2740B25CBB05}"/>
              </a:ext>
            </a:extLst>
          </p:cNvPr>
          <p:cNvSpPr/>
          <p:nvPr userDrawn="1"/>
        </p:nvSpPr>
        <p:spPr>
          <a:xfrm flipV="1">
            <a:off x="809481" y="3875948"/>
            <a:ext cx="3058926" cy="0"/>
          </a:xfrm>
          <a:prstGeom prst="line">
            <a:avLst/>
          </a:prstGeom>
          <a:ln w="12700" cap="rnd">
            <a:solidFill>
              <a:srgbClr val="01B5B2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A830B25-D748-EA40-812C-E1CC012444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5551488"/>
            <a:ext cx="2227263" cy="8980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763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000" b="1" i="0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Job Title</a:t>
            </a:r>
          </a:p>
          <a:p>
            <a:pPr lvl="2"/>
            <a:r>
              <a:rPr lang="en-US" err="1"/>
              <a:t>Email@emailaddress.com</a:t>
            </a:r>
            <a:endParaRPr lang="en-US"/>
          </a:p>
          <a:p>
            <a:pPr lvl="2"/>
            <a:r>
              <a:rPr lang="en-US"/>
              <a:t>555.555.5555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2F539D-4D36-F84E-B383-592524DDB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35" y="2235200"/>
            <a:ext cx="6396335" cy="1469179"/>
          </a:xfrm>
        </p:spPr>
        <p:txBody>
          <a:bodyPr>
            <a:noAutofit/>
          </a:bodyPr>
          <a:lstStyle>
            <a:lvl1pPr>
              <a:defRPr sz="3900">
                <a:solidFill>
                  <a:schemeClr val="accent4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9D534DB-8F76-DB48-86B2-A6589F269F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625" y="4838649"/>
            <a:ext cx="2227263" cy="49573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763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000" b="1" i="0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FFE9A0-99B3-3D4A-8947-C1686BABC8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D0AD9-B0CC-FE48-9DCF-E7D5844D35F6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169428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Opt 1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6">
            <a:extLst>
              <a:ext uri="{FF2B5EF4-FFF2-40B4-BE49-F238E27FC236}">
                <a16:creationId xmlns:a16="http://schemas.microsoft.com/office/drawing/2014/main" id="{A2214169-4B19-DE4E-8E87-2740B25CBB05}"/>
              </a:ext>
            </a:extLst>
          </p:cNvPr>
          <p:cNvSpPr/>
          <p:nvPr userDrawn="1"/>
        </p:nvSpPr>
        <p:spPr>
          <a:xfrm flipV="1">
            <a:off x="809481" y="3875948"/>
            <a:ext cx="3058926" cy="0"/>
          </a:xfrm>
          <a:prstGeom prst="line">
            <a:avLst/>
          </a:prstGeom>
          <a:ln w="12700" cap="rnd">
            <a:solidFill>
              <a:srgbClr val="01B5B2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A830B25-D748-EA40-812C-E1CC012444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5551488"/>
            <a:ext cx="2227263" cy="8980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763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000" b="1" i="0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Job Title</a:t>
            </a:r>
          </a:p>
          <a:p>
            <a:pPr lvl="2"/>
            <a:r>
              <a:rPr lang="en-US" err="1"/>
              <a:t>Email@emailaddress.com</a:t>
            </a:r>
            <a:endParaRPr lang="en-US"/>
          </a:p>
          <a:p>
            <a:pPr lvl="2"/>
            <a:r>
              <a:rPr lang="en-US"/>
              <a:t>555.555.5555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2F539D-4D36-F84E-B383-592524DDB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35" y="2235200"/>
            <a:ext cx="6396335" cy="1469179"/>
          </a:xfrm>
        </p:spPr>
        <p:txBody>
          <a:bodyPr>
            <a:noAutofit/>
          </a:bodyPr>
          <a:lstStyle>
            <a:lvl1pPr>
              <a:defRPr sz="3900">
                <a:solidFill>
                  <a:schemeClr val="accent4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9D534DB-8F76-DB48-86B2-A6589F269F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625" y="4838649"/>
            <a:ext cx="2227263" cy="49573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763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000" b="1" i="0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FFE9A0-99B3-3D4A-8947-C1686BABC8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D0AD9-B0CC-FE48-9DCF-E7D5844D35F6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pic>
        <p:nvPicPr>
          <p:cNvPr id="9" name="Рисунок 8" descr="Изображение выглядит как темный, еда, цветной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7A9C573B-EE82-F34B-ACD7-FE83BCB1C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99" y="416226"/>
            <a:ext cx="9561261" cy="64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8652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Opt 3">
    <p:bg>
      <p:bgPr>
        <a:gradFill flip="none" rotWithShape="1">
          <a:gsLst>
            <a:gs pos="0">
              <a:schemeClr val="accent3">
                <a:lumMod val="99000"/>
                <a:lumOff val="1000"/>
              </a:schemeClr>
            </a:gs>
            <a:gs pos="88000">
              <a:schemeClr val="accent3">
                <a:lumMod val="5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6">
            <a:extLst>
              <a:ext uri="{FF2B5EF4-FFF2-40B4-BE49-F238E27FC236}">
                <a16:creationId xmlns:a16="http://schemas.microsoft.com/office/drawing/2014/main" id="{A2214169-4B19-DE4E-8E87-2740B25CBB05}"/>
              </a:ext>
            </a:extLst>
          </p:cNvPr>
          <p:cNvSpPr/>
          <p:nvPr userDrawn="1"/>
        </p:nvSpPr>
        <p:spPr>
          <a:xfrm flipV="1">
            <a:off x="809481" y="3875948"/>
            <a:ext cx="3058926" cy="0"/>
          </a:xfrm>
          <a:prstGeom prst="line">
            <a:avLst/>
          </a:prstGeom>
          <a:ln w="12700" cap="rnd">
            <a:solidFill>
              <a:schemeClr val="accent1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A830B25-D748-EA40-812C-E1CC012444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5551488"/>
            <a:ext cx="2227263" cy="8980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 b="1" i="0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763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000" b="1" i="0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Job Title</a:t>
            </a:r>
          </a:p>
          <a:p>
            <a:pPr lvl="2"/>
            <a:r>
              <a:rPr lang="en-US" err="1"/>
              <a:t>Email@emailaddress.com</a:t>
            </a:r>
            <a:endParaRPr lang="en-US"/>
          </a:p>
          <a:p>
            <a:pPr lvl="2"/>
            <a:r>
              <a:rPr lang="en-US"/>
              <a:t>555.555.5555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7145B2-7D0B-B340-A581-A7D967AB2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35" y="2235200"/>
            <a:ext cx="6406274" cy="1469179"/>
          </a:xfrm>
        </p:spPr>
        <p:txBody>
          <a:bodyPr>
            <a:noAutofit/>
          </a:bodyPr>
          <a:lstStyle>
            <a:lvl1pPr>
              <a:defRPr sz="3900">
                <a:solidFill>
                  <a:srgbClr val="FFFFFF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78216D-EDE5-0B4A-9B7B-9E000B036D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625" y="4838649"/>
            <a:ext cx="2227263" cy="49573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763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000" b="1" i="0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26306-4375-2546-A5F8-128C8B4587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152852-7E30-764E-A8DD-A1E09AB6CB75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pic>
        <p:nvPicPr>
          <p:cNvPr id="11" name="Рисунок 10" descr="Изображение выглядит как темный, еда, цветной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824121F5-EC13-5649-8A50-8ACA8BA6E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99" y="416226"/>
            <a:ext cx="9561261" cy="64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5234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pt 2">
    <p:bg>
      <p:bgPr>
        <a:gradFill flip="none" rotWithShape="1">
          <a:gsLst>
            <a:gs pos="0">
              <a:schemeClr val="accent2">
                <a:lumMod val="80000"/>
              </a:schemeClr>
            </a:gs>
            <a:gs pos="99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6">
            <a:extLst>
              <a:ext uri="{FF2B5EF4-FFF2-40B4-BE49-F238E27FC236}">
                <a16:creationId xmlns:a16="http://schemas.microsoft.com/office/drawing/2014/main" id="{A2214169-4B19-DE4E-8E87-2740B25CBB05}"/>
              </a:ext>
            </a:extLst>
          </p:cNvPr>
          <p:cNvSpPr/>
          <p:nvPr userDrawn="1"/>
        </p:nvSpPr>
        <p:spPr>
          <a:xfrm flipV="1">
            <a:off x="809481" y="3875948"/>
            <a:ext cx="3058926" cy="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A830B25-D748-EA40-812C-E1CC012444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5551488"/>
            <a:ext cx="2227263" cy="8980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 b="1" i="0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763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000" b="1" i="0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Job Title</a:t>
            </a:r>
          </a:p>
          <a:p>
            <a:pPr lvl="2"/>
            <a:r>
              <a:rPr lang="en-US" err="1"/>
              <a:t>Email@emailaddress.com</a:t>
            </a:r>
            <a:endParaRPr lang="en-US"/>
          </a:p>
          <a:p>
            <a:pPr lvl="2"/>
            <a:r>
              <a:rPr lang="en-US"/>
              <a:t>555.555.5555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A69C9F-F0F5-A94F-BF5B-DC50327C9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35" y="2235200"/>
            <a:ext cx="6406274" cy="1469179"/>
          </a:xfrm>
        </p:spPr>
        <p:txBody>
          <a:bodyPr>
            <a:noAutofit/>
          </a:bodyPr>
          <a:lstStyle>
            <a:lvl1pPr>
              <a:defRPr sz="3900">
                <a:solidFill>
                  <a:srgbClr val="FFFFFF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1F28A30-723A-4C47-A5B8-D6C59EDEB3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625" y="4838649"/>
            <a:ext cx="2227263" cy="49573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763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000" b="1" i="0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E5B8DF-0543-D243-B850-71316A1D27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3D2E9-9BD3-ED4A-9E88-168B6103A096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76073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pt 3">
    <p:bg>
      <p:bgPr>
        <a:gradFill flip="none" rotWithShape="1">
          <a:gsLst>
            <a:gs pos="0">
              <a:schemeClr val="accent3">
                <a:lumMod val="99000"/>
                <a:lumOff val="1000"/>
              </a:schemeClr>
            </a:gs>
            <a:gs pos="88000">
              <a:schemeClr val="accent3">
                <a:lumMod val="5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6">
            <a:extLst>
              <a:ext uri="{FF2B5EF4-FFF2-40B4-BE49-F238E27FC236}">
                <a16:creationId xmlns:a16="http://schemas.microsoft.com/office/drawing/2014/main" id="{A2214169-4B19-DE4E-8E87-2740B25CBB05}"/>
              </a:ext>
            </a:extLst>
          </p:cNvPr>
          <p:cNvSpPr/>
          <p:nvPr userDrawn="1"/>
        </p:nvSpPr>
        <p:spPr>
          <a:xfrm flipV="1">
            <a:off x="809481" y="3875948"/>
            <a:ext cx="3058926" cy="0"/>
          </a:xfrm>
          <a:prstGeom prst="line">
            <a:avLst/>
          </a:prstGeom>
          <a:ln w="12700" cap="rnd">
            <a:solidFill>
              <a:schemeClr val="accent1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A830B25-D748-EA40-812C-E1CC012444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5551488"/>
            <a:ext cx="2227263" cy="8980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 b="1" i="0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763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000" b="1" i="0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Job Title</a:t>
            </a:r>
          </a:p>
          <a:p>
            <a:pPr lvl="2"/>
            <a:r>
              <a:rPr lang="en-US" err="1"/>
              <a:t>Email@emailaddress.com</a:t>
            </a:r>
            <a:endParaRPr lang="en-US"/>
          </a:p>
          <a:p>
            <a:pPr lvl="2"/>
            <a:r>
              <a:rPr lang="en-US"/>
              <a:t>555.555.5555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7145B2-7D0B-B340-A581-A7D967AB2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35" y="2235200"/>
            <a:ext cx="6406274" cy="1469179"/>
          </a:xfrm>
        </p:spPr>
        <p:txBody>
          <a:bodyPr>
            <a:noAutofit/>
          </a:bodyPr>
          <a:lstStyle>
            <a:lvl1pPr>
              <a:defRPr sz="3900">
                <a:solidFill>
                  <a:srgbClr val="FFFFFF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78216D-EDE5-0B4A-9B7B-9E000B036D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625" y="4838649"/>
            <a:ext cx="2227263" cy="49573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763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000" b="1" i="0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26306-4375-2546-A5F8-128C8B4587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152852-7E30-764E-A8DD-A1E09AB6CB75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3928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Opt 2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F491CC-4E19-3A4F-BB61-0C6DA281C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35" y="2808534"/>
            <a:ext cx="4742180" cy="1718718"/>
          </a:xfrm>
        </p:spPr>
        <p:txBody>
          <a:bodyPr>
            <a:no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1" y="4950826"/>
            <a:ext cx="4742234" cy="155156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B7803E24-9C6E-9E42-B8BA-0CEEECA16493}"/>
              </a:ext>
            </a:extLst>
          </p:cNvPr>
          <p:cNvSpPr/>
          <p:nvPr userDrawn="1"/>
        </p:nvSpPr>
        <p:spPr>
          <a:xfrm flipV="1">
            <a:off x="800100" y="4693428"/>
            <a:ext cx="3006563" cy="2"/>
          </a:xfrm>
          <a:prstGeom prst="line">
            <a:avLst/>
          </a:prstGeom>
          <a:ln w="12700" cap="rnd">
            <a:solidFill>
              <a:schemeClr val="accent4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pic>
        <p:nvPicPr>
          <p:cNvPr id="7" name="image1.png" descr="GroupM Logo in White&#10;">
            <a:extLst>
              <a:ext uri="{FF2B5EF4-FFF2-40B4-BE49-F238E27FC236}">
                <a16:creationId xmlns:a16="http://schemas.microsoft.com/office/drawing/2014/main" id="{0EF98317-5EB1-174A-BEF6-39DDCFF5F3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521" y="312777"/>
            <a:ext cx="981088" cy="28047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468351-E9E5-9F43-9F88-2649B17E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0574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DE8156-BECB-484F-A2FF-6F28AC347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3157" y="1090304"/>
            <a:ext cx="3237018" cy="22284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2200" b="1" i="0" cap="none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1113">
              <a:lnSpc>
                <a:spcPct val="100000"/>
              </a:lnSpc>
              <a:spcBef>
                <a:spcPts val="0"/>
              </a:spcBef>
              <a:tabLst/>
              <a:defRPr sz="11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4763" indent="0">
              <a:lnSpc>
                <a:spcPct val="150000"/>
              </a:lnSpc>
              <a:spcBef>
                <a:spcPts val="0"/>
              </a:spcBef>
              <a:buNone/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Subhead One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EBCA88-D04C-3345-8A6B-DF71B66A7D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1493" y="1076656"/>
            <a:ext cx="392942" cy="665163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DE44A-F0AE-EC4C-9521-E7924B30F0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6523" y="1104607"/>
            <a:ext cx="392942" cy="338668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##</a:t>
            </a:r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F5C7E46-FFCF-7545-AA76-2F7C29A25E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8819" y="1076656"/>
            <a:ext cx="392942" cy="665163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7D6C8D4-313D-7942-9452-61383E6169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83849" y="1104607"/>
            <a:ext cx="392942" cy="338668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##</a:t>
            </a:r>
            <a:endParaRPr lang="en-US"/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97F679C3-1A08-F14E-B03D-5106605A64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61493" y="2383992"/>
            <a:ext cx="392942" cy="665163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165C9EFE-7F07-CC4D-9FA5-3B06A1E0A1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06523" y="2411943"/>
            <a:ext cx="392942" cy="338668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##</a:t>
            </a:r>
            <a:endParaRPr lang="en-US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CFDF613A-16E8-594A-9281-7C65DD8454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8819" y="2383992"/>
            <a:ext cx="392942" cy="665163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CB963D4C-978A-EB43-AF67-4FC4039091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83849" y="2411943"/>
            <a:ext cx="392942" cy="338668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##</a:t>
            </a:r>
            <a:endParaRPr lang="en-US"/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8CA555CF-1CBA-1B41-8C3C-FD3FF28D58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61493" y="3681168"/>
            <a:ext cx="392942" cy="665163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7E4140FD-668C-1F4E-A76C-05E9B9E24B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06523" y="3709119"/>
            <a:ext cx="392942" cy="338668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##</a:t>
            </a:r>
            <a:endParaRPr lang="en-US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8258F75C-C358-8743-B5F2-FE26C7FF32F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38819" y="3681168"/>
            <a:ext cx="392942" cy="665163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490BC9CF-64AF-3147-A558-36DE7B9A3B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283849" y="3709119"/>
            <a:ext cx="392942" cy="338668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##</a:t>
            </a:r>
            <a:endParaRPr lang="en-US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08BA15FB-D970-2A4C-BF79-6C6DBEDDA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61493" y="4988504"/>
            <a:ext cx="392942" cy="665163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DD671433-267E-DE4D-9915-B9C76EE603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06523" y="5016455"/>
            <a:ext cx="392942" cy="338668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##</a:t>
            </a:r>
            <a:endParaRPr lang="en-US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B0C0C832-33A6-3343-9DE6-565685FD1B9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38819" y="4988504"/>
            <a:ext cx="392942" cy="665163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31079C2F-0BCF-FF4B-BD59-EB83F32BCFD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283849" y="5016455"/>
            <a:ext cx="392942" cy="338668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##</a:t>
            </a:r>
            <a:endParaRPr lang="en-US"/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A56EB8FA-A624-1A46-AA3F-A9144417934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75241" y="1459317"/>
            <a:ext cx="3237018" cy="7736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 b="0" i="0" cap="none" baseline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0" indent="11113">
              <a:lnSpc>
                <a:spcPct val="100000"/>
              </a:lnSpc>
              <a:spcBef>
                <a:spcPts val="0"/>
              </a:spcBef>
              <a:tabLst/>
              <a:defRPr sz="11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4763" indent="0">
              <a:lnSpc>
                <a:spcPct val="150000"/>
              </a:lnSpc>
              <a:spcBef>
                <a:spcPts val="0"/>
              </a:spcBef>
              <a:buNone/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Body Copy Level 1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6AF1FDA3-D87C-0F45-9EAD-3C40467AD0D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43157" y="2390295"/>
            <a:ext cx="3237018" cy="22284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2200" b="1" i="0" cap="none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1113">
              <a:lnSpc>
                <a:spcPct val="100000"/>
              </a:lnSpc>
              <a:spcBef>
                <a:spcPts val="0"/>
              </a:spcBef>
              <a:tabLst/>
              <a:defRPr sz="11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4763" indent="0">
              <a:lnSpc>
                <a:spcPct val="150000"/>
              </a:lnSpc>
              <a:spcBef>
                <a:spcPts val="0"/>
              </a:spcBef>
              <a:buNone/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Subhead One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35E1A096-C2AB-C74A-BB4A-8732134A63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5241" y="2759308"/>
            <a:ext cx="3237018" cy="7736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 b="0" i="0" cap="none" baseline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0" indent="11113">
              <a:lnSpc>
                <a:spcPct val="100000"/>
              </a:lnSpc>
              <a:spcBef>
                <a:spcPts val="0"/>
              </a:spcBef>
              <a:tabLst/>
              <a:defRPr sz="11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4763" indent="0">
              <a:lnSpc>
                <a:spcPct val="150000"/>
              </a:lnSpc>
              <a:spcBef>
                <a:spcPts val="0"/>
              </a:spcBef>
              <a:buNone/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Body Copy Level 1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47FDB4C7-1F4C-6C43-9732-B7B9F3C115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43157" y="3679269"/>
            <a:ext cx="3237018" cy="22284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2200" b="1" i="0" cap="none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1113">
              <a:lnSpc>
                <a:spcPct val="100000"/>
              </a:lnSpc>
              <a:spcBef>
                <a:spcPts val="0"/>
              </a:spcBef>
              <a:tabLst/>
              <a:defRPr sz="11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4763" indent="0">
              <a:lnSpc>
                <a:spcPct val="150000"/>
              </a:lnSpc>
              <a:spcBef>
                <a:spcPts val="0"/>
              </a:spcBef>
              <a:buNone/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Subhead One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50103825-C166-0247-B9B8-F27257FF8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75241" y="4048282"/>
            <a:ext cx="3237018" cy="77369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 b="0" i="0" cap="none" baseline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0" indent="11113">
              <a:lnSpc>
                <a:spcPct val="100000"/>
              </a:lnSpc>
              <a:spcBef>
                <a:spcPts val="0"/>
              </a:spcBef>
              <a:tabLst/>
              <a:defRPr sz="11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4763" indent="0">
              <a:lnSpc>
                <a:spcPct val="150000"/>
              </a:lnSpc>
              <a:spcBef>
                <a:spcPts val="0"/>
              </a:spcBef>
              <a:buNone/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Body Copy Level 1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AB1D62B1-EA0E-3442-A782-84D0B2B6337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843157" y="4990277"/>
            <a:ext cx="3237018" cy="22284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2200" b="1" i="0" cap="none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1113">
              <a:lnSpc>
                <a:spcPct val="100000"/>
              </a:lnSpc>
              <a:spcBef>
                <a:spcPts val="0"/>
              </a:spcBef>
              <a:tabLst/>
              <a:defRPr sz="11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4763" indent="0">
              <a:lnSpc>
                <a:spcPct val="150000"/>
              </a:lnSpc>
              <a:spcBef>
                <a:spcPts val="0"/>
              </a:spcBef>
              <a:buNone/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Subhead One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3081298A-C251-E042-81D4-8BAD05F9662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75241" y="5359290"/>
            <a:ext cx="3237018" cy="77369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 b="0" i="0" cap="none" baseline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0" indent="11113">
              <a:lnSpc>
                <a:spcPct val="100000"/>
              </a:lnSpc>
              <a:spcBef>
                <a:spcPts val="0"/>
              </a:spcBef>
              <a:tabLst/>
              <a:defRPr sz="11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4763" indent="0">
              <a:lnSpc>
                <a:spcPct val="150000"/>
              </a:lnSpc>
              <a:spcBef>
                <a:spcPts val="0"/>
              </a:spcBef>
              <a:buNone/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Body Copy Level 1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C35EEA21-9ED6-544E-9630-5F00440155F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932950" y="1090304"/>
            <a:ext cx="3237018" cy="22284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2200" b="1" i="0" cap="none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1113">
              <a:lnSpc>
                <a:spcPct val="100000"/>
              </a:lnSpc>
              <a:spcBef>
                <a:spcPts val="0"/>
              </a:spcBef>
              <a:tabLst/>
              <a:defRPr sz="11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4763" indent="0">
              <a:lnSpc>
                <a:spcPct val="150000"/>
              </a:lnSpc>
              <a:spcBef>
                <a:spcPts val="0"/>
              </a:spcBef>
              <a:buNone/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Subhead One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5A43748A-9BF1-A54B-B763-A8AC7C5F744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965034" y="1459317"/>
            <a:ext cx="3237018" cy="7736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 b="0" i="0" cap="none" baseline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0" indent="11113">
              <a:lnSpc>
                <a:spcPct val="100000"/>
              </a:lnSpc>
              <a:spcBef>
                <a:spcPts val="0"/>
              </a:spcBef>
              <a:tabLst/>
              <a:defRPr sz="11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4763" indent="0">
              <a:lnSpc>
                <a:spcPct val="150000"/>
              </a:lnSpc>
              <a:spcBef>
                <a:spcPts val="0"/>
              </a:spcBef>
              <a:buNone/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Body Copy Level 1</a:t>
            </a: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777AB0BC-01FD-2B41-801C-A46A9C4B9F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932950" y="2390295"/>
            <a:ext cx="3237018" cy="22284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2200" b="1" i="0" cap="none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1113">
              <a:lnSpc>
                <a:spcPct val="100000"/>
              </a:lnSpc>
              <a:spcBef>
                <a:spcPts val="0"/>
              </a:spcBef>
              <a:tabLst/>
              <a:defRPr sz="11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4763" indent="0">
              <a:lnSpc>
                <a:spcPct val="150000"/>
              </a:lnSpc>
              <a:spcBef>
                <a:spcPts val="0"/>
              </a:spcBef>
              <a:buNone/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Subhead One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1A522531-3A10-C440-ADC0-274FC9AA868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965034" y="2759308"/>
            <a:ext cx="3237018" cy="7736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 b="0" i="0" cap="none" baseline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0" indent="11113">
              <a:lnSpc>
                <a:spcPct val="100000"/>
              </a:lnSpc>
              <a:spcBef>
                <a:spcPts val="0"/>
              </a:spcBef>
              <a:tabLst/>
              <a:defRPr sz="11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4763" indent="0">
              <a:lnSpc>
                <a:spcPct val="150000"/>
              </a:lnSpc>
              <a:spcBef>
                <a:spcPts val="0"/>
              </a:spcBef>
              <a:buNone/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Body Copy Level 1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6E92CBBE-FB5C-E746-8572-A037A1B699D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32950" y="3679269"/>
            <a:ext cx="3237018" cy="22284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2200" b="1" i="0" cap="none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1113">
              <a:lnSpc>
                <a:spcPct val="100000"/>
              </a:lnSpc>
              <a:spcBef>
                <a:spcPts val="0"/>
              </a:spcBef>
              <a:tabLst/>
              <a:defRPr sz="11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4763" indent="0">
              <a:lnSpc>
                <a:spcPct val="150000"/>
              </a:lnSpc>
              <a:spcBef>
                <a:spcPts val="0"/>
              </a:spcBef>
              <a:buNone/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Subhead One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FBCC07CB-D5BA-1444-A919-A49913364BA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65034" y="4048282"/>
            <a:ext cx="3237018" cy="77369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 b="0" i="0" cap="none" baseline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0" indent="11113">
              <a:lnSpc>
                <a:spcPct val="100000"/>
              </a:lnSpc>
              <a:spcBef>
                <a:spcPts val="0"/>
              </a:spcBef>
              <a:tabLst/>
              <a:defRPr sz="11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4763" indent="0">
              <a:lnSpc>
                <a:spcPct val="150000"/>
              </a:lnSpc>
              <a:spcBef>
                <a:spcPts val="0"/>
              </a:spcBef>
              <a:buNone/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Body Copy Level 1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F0A2E952-C30E-1247-8906-4B0E57C8089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932950" y="4990277"/>
            <a:ext cx="3237018" cy="22284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2200" b="1" i="0" cap="none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1113">
              <a:lnSpc>
                <a:spcPct val="100000"/>
              </a:lnSpc>
              <a:spcBef>
                <a:spcPts val="0"/>
              </a:spcBef>
              <a:tabLst/>
              <a:defRPr sz="11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4763" indent="0">
              <a:lnSpc>
                <a:spcPct val="150000"/>
              </a:lnSpc>
              <a:spcBef>
                <a:spcPts val="0"/>
              </a:spcBef>
              <a:buNone/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Subhead One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5C8B5FB5-34DD-F94E-89D4-014695A5F31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965034" y="5359290"/>
            <a:ext cx="3237018" cy="77369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600" b="0" i="0" cap="none" baseline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0" indent="11113">
              <a:lnSpc>
                <a:spcPct val="100000"/>
              </a:lnSpc>
              <a:spcBef>
                <a:spcPts val="0"/>
              </a:spcBef>
              <a:tabLst/>
              <a:defRPr sz="11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4763" indent="0">
              <a:lnSpc>
                <a:spcPct val="150000"/>
              </a:lnSpc>
              <a:spcBef>
                <a:spcPts val="0"/>
              </a:spcBef>
              <a:buNone/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Body Copy Level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E7D5E3-AEBE-D849-B06B-2FAC76AF459D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63934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65">
            <a:extLst>
              <a:ext uri="{FF2B5EF4-FFF2-40B4-BE49-F238E27FC236}">
                <a16:creationId xmlns:a16="http://schemas.microsoft.com/office/drawing/2014/main" id="{E67BB709-BAE7-9A46-83AD-A94CD43AD001}"/>
              </a:ext>
            </a:extLst>
          </p:cNvPr>
          <p:cNvSpPr/>
          <p:nvPr userDrawn="1"/>
        </p:nvSpPr>
        <p:spPr>
          <a:xfrm>
            <a:off x="1365250" y="2571542"/>
            <a:ext cx="4145459" cy="0"/>
          </a:xfrm>
          <a:prstGeom prst="line">
            <a:avLst/>
          </a:prstGeom>
          <a:ln w="12700">
            <a:solidFill>
              <a:schemeClr val="accent4"/>
            </a:solidFill>
            <a:miter/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6" name="Straight Connector 65">
            <a:extLst>
              <a:ext uri="{FF2B5EF4-FFF2-40B4-BE49-F238E27FC236}">
                <a16:creationId xmlns:a16="http://schemas.microsoft.com/office/drawing/2014/main" id="{76CD079E-25EE-864C-9C67-9E836D40DA08}"/>
              </a:ext>
            </a:extLst>
          </p:cNvPr>
          <p:cNvSpPr/>
          <p:nvPr userDrawn="1"/>
        </p:nvSpPr>
        <p:spPr>
          <a:xfrm>
            <a:off x="6667500" y="2571543"/>
            <a:ext cx="4145459" cy="1"/>
          </a:xfrm>
          <a:prstGeom prst="line">
            <a:avLst/>
          </a:prstGeom>
          <a:ln w="12700">
            <a:solidFill>
              <a:schemeClr val="accent4"/>
            </a:solidFill>
            <a:miter/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D32053-0CCF-3946-A0AC-48D4E7389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5250" y="2185906"/>
            <a:ext cx="4070350" cy="28416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3200" b="1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7A48221-5C64-5B4D-B355-E1797B9AB5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5250" y="2744671"/>
            <a:ext cx="3133271" cy="193217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tabLst>
                <a:tab pos="3825875" algn="r"/>
              </a:tabLst>
              <a:defRPr sz="2200" b="1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Event Title	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2CB0D99-01DF-464F-B63A-06055FE943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5128" y="3059163"/>
            <a:ext cx="4070350" cy="193184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tabLst/>
              <a:defRPr b="0" i="0" cap="none" baseline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Description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489C440-FC98-3B41-B8FE-84032FD25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8770" y="2185906"/>
            <a:ext cx="4070350" cy="28416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3200" b="1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9F0039-FF6F-B64A-9223-9129687BB6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64063" y="2744387"/>
            <a:ext cx="871537" cy="193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325651A-30F1-C94D-8F96-831ADEA9F8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80200" y="2744671"/>
            <a:ext cx="3133271" cy="193217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tabLst>
                <a:tab pos="3825875" algn="r"/>
              </a:tabLst>
              <a:defRPr sz="2200" b="1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Event Title	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DC0E66C6-95AE-5747-B32D-AF62300D9AC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00078" y="3059163"/>
            <a:ext cx="4070350" cy="193184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tabLst/>
              <a:defRPr b="0" i="0" cap="none" baseline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Description 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DF2BDFB5-720F-A248-9709-23B4A1E77D4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79013" y="2744387"/>
            <a:ext cx="871537" cy="193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8513A1C-ACF2-FE4E-A4B4-1EAAB23D123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365250" y="3601921"/>
            <a:ext cx="3133271" cy="193217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tabLst>
                <a:tab pos="3825875" algn="r"/>
              </a:tabLst>
              <a:defRPr sz="2200" b="1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Event Title	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3650E667-CA7F-B549-81A9-8CCBCC44BBE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385128" y="3916413"/>
            <a:ext cx="4070350" cy="193184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tabLst/>
              <a:defRPr b="0" i="0" cap="none" baseline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Description 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B886BF46-A90C-4247-B133-F467BA2F55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64063" y="3601637"/>
            <a:ext cx="871537" cy="193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B6922B67-2EE5-7948-A17E-88BB3D47FD4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80200" y="3601921"/>
            <a:ext cx="3133271" cy="193217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tabLst>
                <a:tab pos="3825875" algn="r"/>
              </a:tabLst>
              <a:defRPr sz="2200" b="1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Event Title	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E2853B25-822A-7548-8C9D-2BB0B29EDF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700078" y="3916413"/>
            <a:ext cx="4070350" cy="193184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tabLst/>
              <a:defRPr b="0" i="0" cap="none" baseline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Description 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6624EA20-88EF-D44F-A794-76B3035A39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9013" y="3601637"/>
            <a:ext cx="871537" cy="193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B22DE62-9647-A34B-A7D5-1F27D6528DA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365250" y="4491828"/>
            <a:ext cx="3133271" cy="193217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tabLst>
                <a:tab pos="3825875" algn="r"/>
              </a:tabLst>
              <a:defRPr sz="2200" b="1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Event Title	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91229239-B5FB-BB4A-BDC3-ABB41991C8E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85128" y="4806320"/>
            <a:ext cx="4070350" cy="193184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tabLst/>
              <a:defRPr b="0" i="0" cap="none" baseline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Description 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3474FD3A-33A1-5D48-A38F-2765A64A6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64063" y="4491544"/>
            <a:ext cx="871537" cy="193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8755ABC6-881F-9E40-A7D5-77B5487E794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80200" y="4491828"/>
            <a:ext cx="3133271" cy="193217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tabLst>
                <a:tab pos="3825875" algn="r"/>
              </a:tabLst>
              <a:defRPr sz="2200" b="1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Event Title	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21926A18-2C08-774A-BE37-79C83657984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700078" y="4806320"/>
            <a:ext cx="4070350" cy="193184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tabLst/>
              <a:defRPr b="0" i="0" cap="none" baseline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Description 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C04407A6-50BE-7B44-859B-498D2410AEA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79013" y="4491544"/>
            <a:ext cx="871537" cy="193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A5558E85-9799-2641-A17C-14E3FACA541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365250" y="5373571"/>
            <a:ext cx="3133271" cy="193217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tabLst>
                <a:tab pos="3825875" algn="r"/>
              </a:tabLst>
              <a:defRPr sz="2200" b="1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Event Title	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23629B29-B4AE-B247-8720-1C2E000718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85128" y="5688063"/>
            <a:ext cx="4070350" cy="193184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tabLst/>
              <a:defRPr b="0" i="0" cap="none" baseline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Description 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4836E1E6-1C6B-6846-9B29-9932D65F618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564063" y="5373287"/>
            <a:ext cx="871537" cy="193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CCDAD813-D15D-1547-AA4C-6851C2FDBC0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80200" y="5373571"/>
            <a:ext cx="3133271" cy="193217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tabLst>
                <a:tab pos="3825875" algn="r"/>
              </a:tabLst>
              <a:defRPr sz="2200" b="1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Event Title	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39D99C2A-195F-424C-A4C2-38BC12F28F4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700078" y="5688063"/>
            <a:ext cx="4070350" cy="193184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tabLst/>
              <a:defRPr b="0" i="0" cap="none" baseline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Description 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EC312A18-D065-BD42-9EAF-483485BA4C3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879013" y="5373287"/>
            <a:ext cx="871537" cy="193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03B513-2297-D348-B5FA-F60C88F1C8BD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6535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E9FE0C-4581-3C4E-9A25-9B905B450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0F84B-3BA9-BB4C-ACF0-0D12EE0D9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type your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456A2-B064-A242-8C68-91D0D28EB8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0" y="3720522"/>
            <a:ext cx="6396335" cy="79533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Here is a subtitle line for additional info about this presentation</a:t>
            </a:r>
          </a:p>
          <a:p>
            <a:pPr lvl="0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97BF17-9B7F-DE4A-8CA3-48D171AB1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481" y="5830957"/>
            <a:ext cx="3436937" cy="55659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MONTH XX, 2020</a:t>
            </a:r>
          </a:p>
          <a:p>
            <a:pPr lvl="0"/>
            <a:r>
              <a:rPr lang="en-US"/>
              <a:t>PRESENTED BY FIRST LAST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69879-EAFA-4244-8408-E4F448FC1D1F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68137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Team Opt 1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00099" y="463633"/>
            <a:ext cx="10608254" cy="62467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title style</a:t>
            </a:r>
            <a:endParaRPr/>
          </a:p>
        </p:txBody>
      </p:sp>
      <p:sp>
        <p:nvSpPr>
          <p:cNvPr id="26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00101" y="1823588"/>
            <a:ext cx="2286000" cy="228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6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571989" y="1811650"/>
            <a:ext cx="2286000" cy="228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6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343877" y="1811650"/>
            <a:ext cx="2286000" cy="228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6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115764" y="1811650"/>
            <a:ext cx="2286000" cy="228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00101" y="4351649"/>
            <a:ext cx="2283812" cy="2588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200" b="1" i="0" cap="all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4762" algn="l">
              <a:lnSpc>
                <a:spcPct val="120000"/>
              </a:lnSpc>
              <a:buSzTx/>
              <a:buNone/>
              <a:defRPr sz="1200"/>
            </a:lvl3pPr>
            <a:lvl4pPr marL="0" indent="0" algn="ctr">
              <a:buSzTx/>
              <a:buNone/>
              <a:defRPr sz="1400"/>
            </a:lvl4pPr>
            <a:lvl5pPr algn="ctr">
              <a:defRPr sz="1400"/>
            </a:lvl5pPr>
          </a:lstStyle>
          <a:p>
            <a:r>
              <a:rPr lang="en-US"/>
              <a:t>First Last</a:t>
            </a:r>
            <a:endParaRPr/>
          </a:p>
        </p:txBody>
      </p:sp>
      <p:sp>
        <p:nvSpPr>
          <p:cNvPr id="15" name="Google Shape;1137;p86">
            <a:extLst>
              <a:ext uri="{FF2B5EF4-FFF2-40B4-BE49-F238E27FC236}">
                <a16:creationId xmlns:a16="http://schemas.microsoft.com/office/drawing/2014/main" id="{9787AFEA-FC6D-9442-A4D6-BC5FB90FF038}"/>
              </a:ext>
            </a:extLst>
          </p:cNvPr>
          <p:cNvSpPr/>
          <p:nvPr userDrawn="1"/>
        </p:nvSpPr>
        <p:spPr>
          <a:xfrm flipV="1">
            <a:off x="800101" y="5050923"/>
            <a:ext cx="2286000" cy="0"/>
          </a:xfrm>
          <a:prstGeom prst="line">
            <a:avLst/>
          </a:prstGeom>
          <a:ln w="12700">
            <a:solidFill>
              <a:schemeClr val="accent4"/>
            </a:solidFill>
            <a:miter/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16" name="Google Shape;1137;p86">
            <a:extLst>
              <a:ext uri="{FF2B5EF4-FFF2-40B4-BE49-F238E27FC236}">
                <a16:creationId xmlns:a16="http://schemas.microsoft.com/office/drawing/2014/main" id="{1475BA3B-38E3-A94C-8470-4C86E5602F10}"/>
              </a:ext>
            </a:extLst>
          </p:cNvPr>
          <p:cNvSpPr/>
          <p:nvPr userDrawn="1"/>
        </p:nvSpPr>
        <p:spPr>
          <a:xfrm flipV="1">
            <a:off x="3571989" y="5050923"/>
            <a:ext cx="2286000" cy="0"/>
          </a:xfrm>
          <a:prstGeom prst="line">
            <a:avLst/>
          </a:prstGeom>
          <a:ln w="12700">
            <a:solidFill>
              <a:schemeClr val="accent4"/>
            </a:solidFill>
            <a:miter/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17" name="Google Shape;1137;p86">
            <a:extLst>
              <a:ext uri="{FF2B5EF4-FFF2-40B4-BE49-F238E27FC236}">
                <a16:creationId xmlns:a16="http://schemas.microsoft.com/office/drawing/2014/main" id="{2D482510-EC32-BD44-8373-4561A3D8CF2C}"/>
              </a:ext>
            </a:extLst>
          </p:cNvPr>
          <p:cNvSpPr/>
          <p:nvPr userDrawn="1"/>
        </p:nvSpPr>
        <p:spPr>
          <a:xfrm flipV="1">
            <a:off x="6343877" y="5050923"/>
            <a:ext cx="2286000" cy="0"/>
          </a:xfrm>
          <a:prstGeom prst="line">
            <a:avLst/>
          </a:prstGeom>
          <a:ln w="12700">
            <a:solidFill>
              <a:schemeClr val="accent4"/>
            </a:solidFill>
            <a:miter/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18" name="Google Shape;1137;p86">
            <a:extLst>
              <a:ext uri="{FF2B5EF4-FFF2-40B4-BE49-F238E27FC236}">
                <a16:creationId xmlns:a16="http://schemas.microsoft.com/office/drawing/2014/main" id="{1115379B-3FF9-5E4F-B7EF-44E97574F064}"/>
              </a:ext>
            </a:extLst>
          </p:cNvPr>
          <p:cNvSpPr/>
          <p:nvPr userDrawn="1"/>
        </p:nvSpPr>
        <p:spPr>
          <a:xfrm flipV="1">
            <a:off x="9115764" y="5050923"/>
            <a:ext cx="2283812" cy="0"/>
          </a:xfrm>
          <a:prstGeom prst="line">
            <a:avLst/>
          </a:prstGeom>
          <a:ln w="12700">
            <a:solidFill>
              <a:schemeClr val="accent4"/>
            </a:solidFill>
            <a:miter/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19FEF-B58A-B14A-A89A-DA50A079AF2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00101" y="4694135"/>
            <a:ext cx="2295865" cy="25887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cap="all" baseline="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5283A097-952A-4941-81D8-54A8EE12C1A6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3571989" y="4351649"/>
            <a:ext cx="2283812" cy="2588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200" b="1" i="0" cap="all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4762" algn="l">
              <a:lnSpc>
                <a:spcPct val="120000"/>
              </a:lnSpc>
              <a:buSzTx/>
              <a:buNone/>
              <a:defRPr sz="1200"/>
            </a:lvl3pPr>
            <a:lvl4pPr marL="0" indent="0" algn="ctr">
              <a:buSzTx/>
              <a:buNone/>
              <a:defRPr sz="1400"/>
            </a:lvl4pPr>
            <a:lvl5pPr algn="ctr">
              <a:defRPr sz="1400"/>
            </a:lvl5pPr>
          </a:lstStyle>
          <a:p>
            <a:r>
              <a:rPr lang="en-US"/>
              <a:t>First Last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BDA5D1E-A821-1D47-A150-DD47ACF2558A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571989" y="4694135"/>
            <a:ext cx="2295865" cy="25887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cap="all" baseline="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B7E89294-C4D6-7F45-9403-FECC022A675B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6343877" y="4351649"/>
            <a:ext cx="2283812" cy="2588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200" b="1" i="0" cap="all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4762" algn="l">
              <a:lnSpc>
                <a:spcPct val="120000"/>
              </a:lnSpc>
              <a:buSzTx/>
              <a:buNone/>
              <a:defRPr sz="1200"/>
            </a:lvl3pPr>
            <a:lvl4pPr marL="0" indent="0" algn="ctr">
              <a:buSzTx/>
              <a:buNone/>
              <a:defRPr sz="1400"/>
            </a:lvl4pPr>
            <a:lvl5pPr algn="ctr">
              <a:defRPr sz="1400"/>
            </a:lvl5pPr>
          </a:lstStyle>
          <a:p>
            <a:r>
              <a:rPr lang="en-US"/>
              <a:t>First Last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3799A45-6625-5145-8A97-C8B82067587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343877" y="4694135"/>
            <a:ext cx="2295865" cy="25887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cap="all" baseline="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8" name="Body Level One…">
            <a:extLst>
              <a:ext uri="{FF2B5EF4-FFF2-40B4-BE49-F238E27FC236}">
                <a16:creationId xmlns:a16="http://schemas.microsoft.com/office/drawing/2014/main" id="{7CE19E1D-382B-064E-9052-A786E3C87400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9115764" y="4351649"/>
            <a:ext cx="2283812" cy="2588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200" b="1" i="0" cap="all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4762" algn="l">
              <a:lnSpc>
                <a:spcPct val="120000"/>
              </a:lnSpc>
              <a:buSzTx/>
              <a:buNone/>
              <a:defRPr sz="1200"/>
            </a:lvl3pPr>
            <a:lvl4pPr marL="0" indent="0" algn="ctr">
              <a:buSzTx/>
              <a:buNone/>
              <a:defRPr sz="1400"/>
            </a:lvl4pPr>
            <a:lvl5pPr algn="ctr">
              <a:defRPr sz="1400"/>
            </a:lvl5pPr>
          </a:lstStyle>
          <a:p>
            <a:r>
              <a:rPr lang="en-US"/>
              <a:t>First Last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584C1FA-61DC-8A46-A172-9086A2DDE17A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115764" y="4694135"/>
            <a:ext cx="2295865" cy="25887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cap="all" baseline="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654E49-4490-7749-B312-6B6E920549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0100" y="5212063"/>
            <a:ext cx="2295525" cy="12954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6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  <a:lvl2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2pPr>
            <a:lvl3pPr marL="352425" indent="-176213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 baseline="0">
                <a:solidFill>
                  <a:srgbClr val="FFFFFF"/>
                </a:solidFill>
                <a:latin typeface="Georgia" panose="02040502050405020303" pitchFamily="18" charset="0"/>
              </a:defRPr>
            </a:lvl3pPr>
          </a:lstStyle>
          <a:p>
            <a:pPr lvl="0"/>
            <a:r>
              <a:rPr lang="en-US"/>
              <a:t>Bio details here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EDC90ED-DC82-9D40-929A-A7DF242F3F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71989" y="5212063"/>
            <a:ext cx="2295525" cy="12954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6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  <a:lvl2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2pPr>
            <a:lvl3pPr marL="352425" indent="-176213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 baseline="0">
                <a:solidFill>
                  <a:srgbClr val="FFFFFF"/>
                </a:solidFill>
                <a:latin typeface="Georgia" panose="02040502050405020303" pitchFamily="18" charset="0"/>
              </a:defRPr>
            </a:lvl3pPr>
          </a:lstStyle>
          <a:p>
            <a:pPr lvl="0"/>
            <a:r>
              <a:rPr lang="en-US"/>
              <a:t>Bio details here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E784E5FA-57BD-D948-B758-198108A4338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43877" y="5212063"/>
            <a:ext cx="2295525" cy="12954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6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  <a:lvl2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2pPr>
            <a:lvl3pPr marL="352425" indent="-176213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 baseline="0">
                <a:solidFill>
                  <a:srgbClr val="FFFFFF"/>
                </a:solidFill>
                <a:latin typeface="Georgia" panose="02040502050405020303" pitchFamily="18" charset="0"/>
              </a:defRPr>
            </a:lvl3pPr>
          </a:lstStyle>
          <a:p>
            <a:pPr lvl="0"/>
            <a:r>
              <a:rPr lang="en-US"/>
              <a:t>Bio details here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91B0F609-40B2-8A4C-B1A8-2B7D6A0DEEA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12828" y="5212063"/>
            <a:ext cx="2295525" cy="12954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6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  <a:lvl2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2pPr>
            <a:lvl3pPr marL="352425" indent="-176213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 baseline="0">
                <a:solidFill>
                  <a:srgbClr val="FFFFFF"/>
                </a:solidFill>
                <a:latin typeface="Georgia" panose="02040502050405020303" pitchFamily="18" charset="0"/>
              </a:defRPr>
            </a:lvl3pPr>
          </a:lstStyle>
          <a:p>
            <a:pPr lvl="0"/>
            <a:r>
              <a:rPr lang="en-US"/>
              <a:t>Bio details here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B06AFF-F798-B140-8007-2314B722C9DA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2256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Opt 1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A17A3D6-2B03-224C-8CE5-57BC402F4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153" y="611113"/>
            <a:ext cx="5753012" cy="101460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state your </a:t>
            </a:r>
          </a:p>
          <a:p>
            <a:pPr lvl="0"/>
            <a:r>
              <a:rPr lang="en-US"/>
              <a:t>key takeaway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01A47-1AC7-834C-BB74-7AD65D059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297" y="2160587"/>
            <a:ext cx="4741863" cy="68176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2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4813" indent="-1698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>
                <a:solidFill>
                  <a:schemeClr val="accent1"/>
                </a:solidFill>
              </a:defRPr>
            </a:lvl3pPr>
            <a:lvl4pPr marL="579438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 i="1">
                <a:solidFill>
                  <a:schemeClr val="accent1"/>
                </a:solidFill>
              </a:defRPr>
            </a:lvl4pPr>
            <a:lvl5pPr marL="746125" indent="-1666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 b="1">
                <a:solidFill>
                  <a:schemeClr val="accent1"/>
                </a:solidFill>
              </a:defRPr>
            </a:lvl5pPr>
            <a:lvl6pPr marL="920750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6pPr>
            <a:lvl7pPr marL="1093788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i="1"/>
            </a:lvl7pPr>
            <a:lvl8pPr marL="1258888" indent="-1651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1"/>
            </a:lvl8pPr>
            <a:lvl9pPr marL="1433513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9pPr>
          </a:lstStyle>
          <a:p>
            <a:pPr lvl="0"/>
            <a:r>
              <a:rPr lang="en-US"/>
              <a:t>Explanation of key takeaway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D124B70-E49B-964F-BD2A-2D914C330E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9772" y="6303907"/>
            <a:ext cx="4751388" cy="3111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0" i="1">
                <a:solidFill>
                  <a:schemeClr val="accent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A613F6-0629-1443-8298-97C72166E175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26665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85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Opt 1">
    <p:bg>
      <p:bgPr>
        <a:gradFill>
          <a:gsLst>
            <a:gs pos="0">
              <a:schemeClr val="accent2">
                <a:lumMod val="80000"/>
              </a:schemeClr>
            </a:gs>
            <a:gs pos="99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A17A3D6-2B03-224C-8CE5-57BC402F4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153" y="611113"/>
            <a:ext cx="5753012" cy="101460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state your </a:t>
            </a:r>
          </a:p>
          <a:p>
            <a:pPr lvl="0"/>
            <a:r>
              <a:rPr lang="en-US"/>
              <a:t>key takeaway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01A47-1AC7-834C-BB74-7AD65D059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297" y="2160587"/>
            <a:ext cx="4741863" cy="68176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2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4813" indent="-1698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>
                <a:solidFill>
                  <a:schemeClr val="accent1"/>
                </a:solidFill>
              </a:defRPr>
            </a:lvl3pPr>
            <a:lvl4pPr marL="579438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 i="1">
                <a:solidFill>
                  <a:schemeClr val="accent1"/>
                </a:solidFill>
              </a:defRPr>
            </a:lvl4pPr>
            <a:lvl5pPr marL="746125" indent="-1666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 b="1">
                <a:solidFill>
                  <a:schemeClr val="accent1"/>
                </a:solidFill>
              </a:defRPr>
            </a:lvl5pPr>
            <a:lvl6pPr marL="920750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6pPr>
            <a:lvl7pPr marL="1093788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i="1"/>
            </a:lvl7pPr>
            <a:lvl8pPr marL="1258888" indent="-1651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1"/>
            </a:lvl8pPr>
            <a:lvl9pPr marL="1433513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9pPr>
          </a:lstStyle>
          <a:p>
            <a:pPr lvl="0"/>
            <a:r>
              <a:rPr lang="en-US"/>
              <a:t>Explanation of key takeaway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D124B70-E49B-964F-BD2A-2D914C330E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9772" y="6303907"/>
            <a:ext cx="4751388" cy="3111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0" i="1">
                <a:solidFill>
                  <a:schemeClr val="accent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A613F6-0629-1443-8298-97C72166E175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976911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85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 Image Opt 1">
    <p:bg>
      <p:bgPr>
        <a:gradFill>
          <a:gsLst>
            <a:gs pos="0">
              <a:schemeClr val="accent3">
                <a:lumMod val="99000"/>
                <a:lumOff val="1000"/>
              </a:schemeClr>
            </a:gs>
            <a:gs pos="88000">
              <a:schemeClr val="accent3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A17A3D6-2B03-224C-8CE5-57BC402F4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153" y="611113"/>
            <a:ext cx="5753012" cy="101460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state your </a:t>
            </a:r>
          </a:p>
          <a:p>
            <a:pPr lvl="0"/>
            <a:r>
              <a:rPr lang="en-US"/>
              <a:t>key takeaway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01A47-1AC7-834C-BB74-7AD65D059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297" y="2160587"/>
            <a:ext cx="4741863" cy="68176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2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4813" indent="-1698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>
                <a:solidFill>
                  <a:schemeClr val="accent1"/>
                </a:solidFill>
              </a:defRPr>
            </a:lvl3pPr>
            <a:lvl4pPr marL="579438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 i="1">
                <a:solidFill>
                  <a:schemeClr val="accent1"/>
                </a:solidFill>
              </a:defRPr>
            </a:lvl4pPr>
            <a:lvl5pPr marL="746125" indent="-1666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 b="1">
                <a:solidFill>
                  <a:schemeClr val="accent1"/>
                </a:solidFill>
              </a:defRPr>
            </a:lvl5pPr>
            <a:lvl6pPr marL="920750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6pPr>
            <a:lvl7pPr marL="1093788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i="1"/>
            </a:lvl7pPr>
            <a:lvl8pPr marL="1258888" indent="-1651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1"/>
            </a:lvl8pPr>
            <a:lvl9pPr marL="1433513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9pPr>
          </a:lstStyle>
          <a:p>
            <a:pPr lvl="0"/>
            <a:r>
              <a:rPr lang="en-US"/>
              <a:t>Explanation of key takeaway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D124B70-E49B-964F-BD2A-2D914C330E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9772" y="6303907"/>
            <a:ext cx="4751388" cy="3111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0" i="1">
                <a:solidFill>
                  <a:schemeClr val="accent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A613F6-0629-1443-8298-97C72166E175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120974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85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ody on Image"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0" y="835750"/>
            <a:ext cx="8241529" cy="77396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this is where you’ll state your key takeaway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1DA2802-5CCF-5540-ABD1-03DACAF4A5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535" y="2160586"/>
            <a:ext cx="4742126" cy="430806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3200" b="0">
                <a:solidFill>
                  <a:schemeClr val="accent4"/>
                </a:solidFill>
                <a:latin typeface="Georgia" panose="02040502050405020303" pitchFamily="18" charset="0"/>
              </a:defRPr>
            </a:lvl1pPr>
            <a:lvl2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chemeClr val="accent4"/>
                </a:solidFill>
              </a:defRPr>
            </a:lvl2pPr>
            <a:lvl3pPr marL="344488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chemeClr val="accent4"/>
                </a:solidFill>
              </a:defRPr>
            </a:lvl3pPr>
            <a:lvl4pPr marL="52070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>
                <a:solidFill>
                  <a:schemeClr val="accent4"/>
                </a:solidFill>
              </a:defRPr>
            </a:lvl4pPr>
            <a:lvl5pPr marL="635000" indent="-1206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</a:defRPr>
            </a:lvl5pPr>
            <a:lvl6pPr marL="80962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chemeClr val="accent4"/>
                </a:solidFill>
              </a:defRPr>
            </a:lvl6pPr>
            <a:lvl7pPr marL="9731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>
                <a:solidFill>
                  <a:schemeClr val="accent4"/>
                </a:solidFill>
              </a:defRPr>
            </a:lvl7pPr>
            <a:lvl8pPr marL="114935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>
                <a:solidFill>
                  <a:schemeClr val="accent4"/>
                </a:solidFill>
              </a:defRPr>
            </a:lvl8pPr>
            <a:lvl9pPr marL="132397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  <a:p>
            <a:pPr lvl="5"/>
            <a:r>
              <a:rPr lang="en-US"/>
              <a:t>Bullet level 5</a:t>
            </a:r>
          </a:p>
          <a:p>
            <a:pPr lvl="6"/>
            <a:r>
              <a:rPr lang="en-US"/>
              <a:t>Bullet level 6</a:t>
            </a:r>
          </a:p>
          <a:p>
            <a:pPr lvl="7"/>
            <a:r>
              <a:rPr lang="en-US"/>
              <a:t>Bullet level 7</a:t>
            </a:r>
          </a:p>
          <a:p>
            <a:pPr lvl="8"/>
            <a:r>
              <a:rPr lang="en-US"/>
              <a:t>Bullet level 8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1F9C68A-FB2E-0E40-B523-FE74E17D60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3275" y="1818008"/>
            <a:ext cx="3017520" cy="18288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 sz="800" b="1" i="0">
                <a:solidFill>
                  <a:srgbClr val="01B5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7E079-FEAC-C444-8134-2F8EDA3B89A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FDB6D7-C998-E842-AC1B-F82B7D3FDDFB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7014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Body on Image">
    <p:bg>
      <p:bgPr>
        <a:gradFill>
          <a:gsLst>
            <a:gs pos="0">
              <a:schemeClr val="accent2">
                <a:lumMod val="80000"/>
              </a:schemeClr>
            </a:gs>
            <a:gs pos="99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1" y="835750"/>
            <a:ext cx="8610966" cy="77396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this is where you’ll state your key takeaway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1DA2802-5CCF-5540-ABD1-03DACAF4A5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535" y="2160586"/>
            <a:ext cx="4742126" cy="430806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32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  <a:lvl2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lvl2pPr>
            <a:lvl3pPr marL="344488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3pPr>
            <a:lvl4pPr marL="52070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>
                <a:solidFill>
                  <a:srgbClr val="FFFFFF"/>
                </a:solidFill>
              </a:defRPr>
            </a:lvl4pPr>
            <a:lvl5pPr marL="635000" indent="-1206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200">
                <a:solidFill>
                  <a:srgbClr val="FFFFFF"/>
                </a:solidFill>
              </a:defRPr>
            </a:lvl5pPr>
            <a:lvl6pPr marL="80962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6pPr>
            <a:lvl7pPr marL="9731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>
                <a:solidFill>
                  <a:srgbClr val="FFFFFF"/>
                </a:solidFill>
              </a:defRPr>
            </a:lvl7pPr>
            <a:lvl8pPr marL="114935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>
                <a:solidFill>
                  <a:srgbClr val="FFFFFF"/>
                </a:solidFill>
              </a:defRPr>
            </a:lvl8pPr>
            <a:lvl9pPr marL="132397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  <a:p>
            <a:pPr lvl="5"/>
            <a:r>
              <a:rPr lang="en-US"/>
              <a:t>Bullet level 5</a:t>
            </a:r>
          </a:p>
          <a:p>
            <a:pPr lvl="6"/>
            <a:r>
              <a:rPr lang="en-US"/>
              <a:t>Bullet level 6</a:t>
            </a:r>
          </a:p>
          <a:p>
            <a:pPr lvl="7"/>
            <a:r>
              <a:rPr lang="en-US"/>
              <a:t>Bullet level 7</a:t>
            </a:r>
          </a:p>
          <a:p>
            <a:pPr lvl="8"/>
            <a:r>
              <a:rPr lang="en-US"/>
              <a:t>Bullet level 8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1F9C68A-FB2E-0E40-B523-FE74E17D60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3275" y="1756016"/>
            <a:ext cx="3017520" cy="18288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 sz="800" b="1" i="0">
                <a:solidFill>
                  <a:srgbClr val="01B5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7E079-FEAC-C444-8134-2F8EDA3B89A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FDB6D7-C998-E842-AC1B-F82B7D3FDDFB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30033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and Body on Image">
    <p:bg>
      <p:bgPr>
        <a:gradFill>
          <a:gsLst>
            <a:gs pos="0">
              <a:schemeClr val="accent3">
                <a:lumMod val="99000"/>
                <a:lumOff val="1000"/>
              </a:schemeClr>
            </a:gs>
            <a:gs pos="88000">
              <a:schemeClr val="accent3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0" y="835750"/>
            <a:ext cx="8377049" cy="77396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this is where you’ll state your key takeaway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1DA2802-5CCF-5540-ABD1-03DACAF4A5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535" y="2160586"/>
            <a:ext cx="4742126" cy="430806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32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/>
            </a:lvl2pPr>
            <a:lvl3pPr marL="344488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/>
            </a:lvl3pPr>
            <a:lvl4pPr marL="52070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/>
            </a:lvl4pPr>
            <a:lvl5pPr marL="635000" indent="-1206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200"/>
            </a:lvl5pPr>
            <a:lvl6pPr marL="80962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/>
            </a:lvl6pPr>
            <a:lvl7pPr marL="9731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/>
            </a:lvl7pPr>
            <a:lvl8pPr marL="114935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/>
            </a:lvl8pPr>
            <a:lvl9pPr marL="132397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/>
            </a:lvl9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  <a:p>
            <a:pPr lvl="5"/>
            <a:r>
              <a:rPr lang="en-US"/>
              <a:t>Bullet level 5</a:t>
            </a:r>
          </a:p>
          <a:p>
            <a:pPr lvl="6"/>
            <a:r>
              <a:rPr lang="en-US"/>
              <a:t>Bullet level 6</a:t>
            </a:r>
          </a:p>
          <a:p>
            <a:pPr lvl="7"/>
            <a:r>
              <a:rPr lang="en-US"/>
              <a:t>Bullet level 7</a:t>
            </a:r>
          </a:p>
          <a:p>
            <a:pPr lvl="8"/>
            <a:r>
              <a:rPr lang="en-US"/>
              <a:t>Bullet level 8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1F9C68A-FB2E-0E40-B523-FE74E17D60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3275" y="1756016"/>
            <a:ext cx="3017520" cy="1828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800" b="1" i="0">
                <a:solidFill>
                  <a:srgbClr val="01B5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7E079-FEAC-C444-8134-2F8EDA3B89A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FDB6D7-C998-E842-AC1B-F82B7D3FDDFB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31676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18" y="835750"/>
            <a:ext cx="10585582" cy="40216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this is where you’ll state </a:t>
            </a:r>
            <a:endParaRPr lang="ru-RU"/>
          </a:p>
          <a:p>
            <a:pPr lvl="0"/>
            <a:r>
              <a:rPr lang="en-US"/>
              <a:t>your key takeaway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11B864-AFB1-AB4F-9F08-C6DEA688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373" y="332269"/>
            <a:ext cx="4742180" cy="402176"/>
          </a:xfrm>
        </p:spPr>
        <p:txBody>
          <a:bodyPr anchor="b">
            <a:noAutofit/>
          </a:bodyPr>
          <a:lstStyle>
            <a:lvl1pPr>
              <a:defRPr sz="1000" b="1" i="0" spc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06630-4B45-9843-9A8C-BCA0F1BA2C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463" y="1955800"/>
            <a:ext cx="3006564" cy="79771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2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lvl2pPr>
            <a:lvl3pPr marL="4763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4625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  <a:lvl5pPr marL="344488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 i="1"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BF961A4-B8C6-BD4C-9A2D-B1D1600D7C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6318" y="2787271"/>
            <a:ext cx="3006565" cy="368138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2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lvl2pPr>
            <a:lvl3pPr marL="344488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3pPr>
            <a:lvl4pPr marL="52070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>
                <a:solidFill>
                  <a:srgbClr val="FFFFFF"/>
                </a:solidFill>
              </a:defRPr>
            </a:lvl4pPr>
            <a:lvl5pPr marL="635000" indent="-1206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200">
                <a:solidFill>
                  <a:srgbClr val="FFFFFF"/>
                </a:solidFill>
              </a:defRPr>
            </a:lvl5pPr>
            <a:lvl6pPr marL="80962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6pPr>
            <a:lvl7pPr marL="9731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>
                <a:solidFill>
                  <a:srgbClr val="FFFFFF"/>
                </a:solidFill>
              </a:defRPr>
            </a:lvl7pPr>
            <a:lvl8pPr marL="114935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>
                <a:solidFill>
                  <a:srgbClr val="FFFFFF"/>
                </a:solidFill>
              </a:defRPr>
            </a:lvl8pPr>
            <a:lvl9pPr marL="132397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Optional Subhead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  <a:p>
            <a:pPr lvl="5"/>
            <a:r>
              <a:rPr lang="en-US"/>
              <a:t>Bullet level 5</a:t>
            </a:r>
          </a:p>
          <a:p>
            <a:pPr lvl="6"/>
            <a:r>
              <a:rPr lang="en-US"/>
              <a:t>Bullet level 6</a:t>
            </a:r>
          </a:p>
          <a:p>
            <a:pPr lvl="7"/>
            <a:r>
              <a:rPr lang="en-US"/>
              <a:t>Bullet level 7</a:t>
            </a:r>
          </a:p>
          <a:p>
            <a:pPr lvl="8"/>
            <a:r>
              <a:rPr lang="en-US"/>
              <a:t>Bullet level 8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11DAA8C-735B-784F-B5AE-16ACE11862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98867" y="1955800"/>
            <a:ext cx="3006564" cy="79771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2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lvl2pPr>
            <a:lvl3pPr marL="4763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4625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  <a:lvl5pPr marL="344488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 i="1"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E7E8E49-1C4C-1747-BDEF-D23378141A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98722" y="2787271"/>
            <a:ext cx="3006565" cy="368138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2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lvl2pPr>
            <a:lvl3pPr marL="344488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3pPr>
            <a:lvl4pPr marL="52070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>
                <a:solidFill>
                  <a:srgbClr val="FFFFFF"/>
                </a:solidFill>
              </a:defRPr>
            </a:lvl4pPr>
            <a:lvl5pPr marL="635000" indent="-1206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200">
                <a:solidFill>
                  <a:srgbClr val="FFFFFF"/>
                </a:solidFill>
              </a:defRPr>
            </a:lvl5pPr>
            <a:lvl6pPr marL="80962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6pPr>
            <a:lvl7pPr marL="9731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>
                <a:solidFill>
                  <a:srgbClr val="FFFFFF"/>
                </a:solidFill>
              </a:defRPr>
            </a:lvl7pPr>
            <a:lvl8pPr marL="114935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>
                <a:solidFill>
                  <a:srgbClr val="FFFFFF"/>
                </a:solidFill>
              </a:defRPr>
            </a:lvl8pPr>
            <a:lvl9pPr marL="132397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Optional Subhead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  <a:p>
            <a:pPr lvl="5"/>
            <a:r>
              <a:rPr lang="en-US"/>
              <a:t>Bullet level 5</a:t>
            </a:r>
          </a:p>
          <a:p>
            <a:pPr lvl="6"/>
            <a:r>
              <a:rPr lang="en-US"/>
              <a:t>Bullet level 6</a:t>
            </a:r>
          </a:p>
          <a:p>
            <a:pPr lvl="7"/>
            <a:r>
              <a:rPr lang="en-US"/>
              <a:t>Bullet level 7</a:t>
            </a:r>
          </a:p>
          <a:p>
            <a:pPr lvl="8"/>
            <a:r>
              <a:rPr lang="en-US"/>
              <a:t>Bullet level 8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BD3A6C5-57D6-AF44-ADC4-54EA835A46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77653" y="1955800"/>
            <a:ext cx="3006564" cy="79771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2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lvl2pPr>
            <a:lvl3pPr marL="4763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4625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  <a:lvl5pPr marL="344488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 i="1"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5C70FCD-2162-6A45-AA0D-0975D663C7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77508" y="2787271"/>
            <a:ext cx="3006565" cy="368138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2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lvl2pPr>
            <a:lvl3pPr marL="344488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3pPr>
            <a:lvl4pPr marL="52070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>
                <a:solidFill>
                  <a:srgbClr val="FFFFFF"/>
                </a:solidFill>
              </a:defRPr>
            </a:lvl4pPr>
            <a:lvl5pPr marL="635000" indent="-1206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200">
                <a:solidFill>
                  <a:srgbClr val="FFFFFF"/>
                </a:solidFill>
              </a:defRPr>
            </a:lvl5pPr>
            <a:lvl6pPr marL="80962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6pPr>
            <a:lvl7pPr marL="9731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>
                <a:solidFill>
                  <a:srgbClr val="FFFFFF"/>
                </a:solidFill>
              </a:defRPr>
            </a:lvl7pPr>
            <a:lvl8pPr marL="114935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>
                <a:solidFill>
                  <a:srgbClr val="FFFFFF"/>
                </a:solidFill>
              </a:defRPr>
            </a:lvl8pPr>
            <a:lvl9pPr marL="132397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Optional Subhead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  <a:p>
            <a:pPr lvl="5"/>
            <a:r>
              <a:rPr lang="en-US"/>
              <a:t>Bullet level 5</a:t>
            </a:r>
          </a:p>
          <a:p>
            <a:pPr lvl="6"/>
            <a:r>
              <a:rPr lang="en-US"/>
              <a:t>Bullet level 6</a:t>
            </a:r>
          </a:p>
          <a:p>
            <a:pPr lvl="7"/>
            <a:r>
              <a:rPr lang="en-US"/>
              <a:t>Bullet level 7</a:t>
            </a:r>
          </a:p>
          <a:p>
            <a:pPr lvl="8"/>
            <a:r>
              <a:rPr lang="en-US"/>
              <a:t>Bullet level 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EF129A-5219-574E-9756-E1CA5415042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926AA-3241-4A4F-9AD5-291F86B619B7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D4E6908-0C16-EA44-89C7-F578323111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3275" y="1756016"/>
            <a:ext cx="3017520" cy="18288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 sz="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455740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 Opt 2"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18" y="835750"/>
            <a:ext cx="10585608" cy="40216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this is where you’ll state your key takeaway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11B864-AFB1-AB4F-9F08-C6DEA688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373" y="332269"/>
            <a:ext cx="4742180" cy="402176"/>
          </a:xfrm>
        </p:spPr>
        <p:txBody>
          <a:bodyPr anchor="b">
            <a:noAutofit/>
          </a:bodyPr>
          <a:lstStyle>
            <a:lvl1pPr>
              <a:defRPr sz="1000" b="1" i="0" spc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304ACCFB-824A-0943-9FA9-813651FD2F07}"/>
              </a:ext>
            </a:extLst>
          </p:cNvPr>
          <p:cNvSpPr/>
          <p:nvPr userDrawn="1"/>
        </p:nvSpPr>
        <p:spPr>
          <a:xfrm flipV="1">
            <a:off x="796938" y="1478879"/>
            <a:ext cx="3006564" cy="2"/>
          </a:xfrm>
          <a:prstGeom prst="line">
            <a:avLst/>
          </a:prstGeom>
          <a:ln w="12700" cap="rnd">
            <a:solidFill>
              <a:schemeClr val="accent4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22BBC-1710-6749-B60D-55DC87A5AC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938" y="1817688"/>
            <a:ext cx="10594962" cy="671512"/>
          </a:xfrm>
        </p:spPr>
        <p:txBody>
          <a:bodyPr>
            <a:noAutofit/>
          </a:bodyPr>
          <a:lstStyle>
            <a:lvl1pPr>
              <a:defRPr sz="2200" b="0">
                <a:latin typeface="Georgia" panose="02040502050405020303" pitchFamily="18" charset="0"/>
              </a:defRPr>
            </a:lvl1pPr>
            <a:lvl2pPr>
              <a:lnSpc>
                <a:spcPct val="120000"/>
              </a:lnSpc>
              <a:defRPr sz="1500"/>
            </a:lvl2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44B54B0-777E-9547-AF7D-8ACFD82CED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6318" y="2743205"/>
            <a:ext cx="3006565" cy="372544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2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lvl2pPr>
            <a:lvl3pPr marL="344488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3pPr>
            <a:lvl4pPr marL="52070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>
                <a:solidFill>
                  <a:srgbClr val="FFFFFF"/>
                </a:solidFill>
              </a:defRPr>
            </a:lvl4pPr>
            <a:lvl5pPr marL="635000" indent="-1206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200">
                <a:solidFill>
                  <a:srgbClr val="FFFFFF"/>
                </a:solidFill>
              </a:defRPr>
            </a:lvl5pPr>
            <a:lvl6pPr marL="80962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6pPr>
            <a:lvl7pPr marL="9731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>
                <a:solidFill>
                  <a:srgbClr val="FFFFFF"/>
                </a:solidFill>
              </a:defRPr>
            </a:lvl7pPr>
            <a:lvl8pPr marL="114935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>
                <a:solidFill>
                  <a:srgbClr val="FFFFFF"/>
                </a:solidFill>
              </a:defRPr>
            </a:lvl8pPr>
            <a:lvl9pPr marL="132397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Optional Subhead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  <a:p>
            <a:pPr lvl="5"/>
            <a:r>
              <a:rPr lang="en-US"/>
              <a:t>Bullet level 5</a:t>
            </a:r>
          </a:p>
          <a:p>
            <a:pPr lvl="6"/>
            <a:r>
              <a:rPr lang="en-US"/>
              <a:t>Bullet level 6</a:t>
            </a:r>
          </a:p>
          <a:p>
            <a:pPr lvl="7"/>
            <a:r>
              <a:rPr lang="en-US"/>
              <a:t>Bullet level 7</a:t>
            </a:r>
          </a:p>
          <a:p>
            <a:pPr lvl="8"/>
            <a:r>
              <a:rPr lang="en-US"/>
              <a:t>Bullet level 8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25F3708-B220-6F4D-87C0-2932A25600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98225" y="2743205"/>
            <a:ext cx="3006565" cy="372544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2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lvl2pPr>
            <a:lvl3pPr marL="344488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3pPr>
            <a:lvl4pPr marL="52070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>
                <a:solidFill>
                  <a:srgbClr val="FFFFFF"/>
                </a:solidFill>
              </a:defRPr>
            </a:lvl4pPr>
            <a:lvl5pPr marL="635000" indent="-1206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200">
                <a:solidFill>
                  <a:srgbClr val="FFFFFF"/>
                </a:solidFill>
              </a:defRPr>
            </a:lvl5pPr>
            <a:lvl6pPr marL="80962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6pPr>
            <a:lvl7pPr marL="9731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>
                <a:solidFill>
                  <a:srgbClr val="FFFFFF"/>
                </a:solidFill>
              </a:defRPr>
            </a:lvl7pPr>
            <a:lvl8pPr marL="114935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>
                <a:solidFill>
                  <a:srgbClr val="FFFFFF"/>
                </a:solidFill>
              </a:defRPr>
            </a:lvl8pPr>
            <a:lvl9pPr marL="132397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Optional Subhead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  <a:p>
            <a:pPr lvl="5"/>
            <a:r>
              <a:rPr lang="en-US"/>
              <a:t>Bullet level 5</a:t>
            </a:r>
          </a:p>
          <a:p>
            <a:pPr lvl="6"/>
            <a:r>
              <a:rPr lang="en-US"/>
              <a:t>Bullet level 6</a:t>
            </a:r>
          </a:p>
          <a:p>
            <a:pPr lvl="7"/>
            <a:r>
              <a:rPr lang="en-US"/>
              <a:t>Bullet level 7</a:t>
            </a:r>
          </a:p>
          <a:p>
            <a:pPr lvl="8"/>
            <a:r>
              <a:rPr lang="en-US"/>
              <a:t>Bullet level 8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6BC1E2C-BB69-BC40-8C4E-E1D7ADF11C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8028" y="2743205"/>
            <a:ext cx="3006565" cy="372544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2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lvl2pPr>
            <a:lvl3pPr marL="344488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3pPr>
            <a:lvl4pPr marL="52070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>
                <a:solidFill>
                  <a:srgbClr val="FFFFFF"/>
                </a:solidFill>
              </a:defRPr>
            </a:lvl4pPr>
            <a:lvl5pPr marL="635000" indent="-1206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200">
                <a:solidFill>
                  <a:srgbClr val="FFFFFF"/>
                </a:solidFill>
              </a:defRPr>
            </a:lvl5pPr>
            <a:lvl6pPr marL="80962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6pPr>
            <a:lvl7pPr marL="9731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>
                <a:solidFill>
                  <a:srgbClr val="FFFFFF"/>
                </a:solidFill>
              </a:defRPr>
            </a:lvl7pPr>
            <a:lvl8pPr marL="114935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>
                <a:solidFill>
                  <a:srgbClr val="FFFFFF"/>
                </a:solidFill>
              </a:defRPr>
            </a:lvl8pPr>
            <a:lvl9pPr marL="132397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Optional Subhead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  <a:p>
            <a:pPr lvl="5"/>
            <a:r>
              <a:rPr lang="en-US"/>
              <a:t>Bullet level 5</a:t>
            </a:r>
          </a:p>
          <a:p>
            <a:pPr lvl="6"/>
            <a:r>
              <a:rPr lang="en-US"/>
              <a:t>Bullet level 6</a:t>
            </a:r>
          </a:p>
          <a:p>
            <a:pPr lvl="7"/>
            <a:r>
              <a:rPr lang="en-US"/>
              <a:t>Bullet level 7</a:t>
            </a:r>
          </a:p>
          <a:p>
            <a:pPr lvl="8"/>
            <a:r>
              <a:rPr lang="en-US"/>
              <a:t>Bullet level 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9D7FB0-23EC-3141-88E5-F3AA498A5D0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C7055-2B70-8048-AD84-4661E15097F7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70167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gment Comparison"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">
            <a:extLst>
              <a:ext uri="{FF2B5EF4-FFF2-40B4-BE49-F238E27FC236}">
                <a16:creationId xmlns:a16="http://schemas.microsoft.com/office/drawing/2014/main" id="{5D4C9E30-8325-884A-BF5C-0788FEC22D5B}"/>
              </a:ext>
            </a:extLst>
          </p:cNvPr>
          <p:cNvSpPr/>
          <p:nvPr userDrawn="1"/>
        </p:nvSpPr>
        <p:spPr>
          <a:xfrm>
            <a:off x="796938" y="1969791"/>
            <a:ext cx="4579395" cy="3844975"/>
          </a:xfrm>
          <a:prstGeom prst="rect">
            <a:avLst/>
          </a:prstGeom>
          <a:noFill/>
          <a:ln w="25400">
            <a:solidFill>
              <a:schemeClr val="accent4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19" name="Rectangle">
            <a:extLst>
              <a:ext uri="{FF2B5EF4-FFF2-40B4-BE49-F238E27FC236}">
                <a16:creationId xmlns:a16="http://schemas.microsoft.com/office/drawing/2014/main" id="{B41DA5CD-91C7-E047-A933-FCF3CBCF2800}"/>
              </a:ext>
            </a:extLst>
          </p:cNvPr>
          <p:cNvSpPr/>
          <p:nvPr userDrawn="1"/>
        </p:nvSpPr>
        <p:spPr>
          <a:xfrm>
            <a:off x="6808162" y="1929247"/>
            <a:ext cx="4579395" cy="3844975"/>
          </a:xfrm>
          <a:prstGeom prst="rect">
            <a:avLst/>
          </a:prstGeom>
          <a:noFill/>
          <a:ln w="25400">
            <a:solidFill>
              <a:schemeClr val="accent4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19" y="835750"/>
            <a:ext cx="10585582" cy="40216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COMPARISON OF TWO SEGMENTS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11B864-AFB1-AB4F-9F08-C6DEA688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373" y="332269"/>
            <a:ext cx="4742180" cy="402176"/>
          </a:xfrm>
        </p:spPr>
        <p:txBody>
          <a:bodyPr anchor="b">
            <a:noAutofit/>
          </a:bodyPr>
          <a:lstStyle>
            <a:lvl1pPr>
              <a:defRPr sz="1000" b="1" i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304ACCFB-824A-0943-9FA9-813651FD2F07}"/>
              </a:ext>
            </a:extLst>
          </p:cNvPr>
          <p:cNvSpPr/>
          <p:nvPr userDrawn="1"/>
        </p:nvSpPr>
        <p:spPr>
          <a:xfrm flipH="1">
            <a:off x="6096000" y="1640604"/>
            <a:ext cx="1447" cy="4988795"/>
          </a:xfrm>
          <a:prstGeom prst="line">
            <a:avLst/>
          </a:prstGeom>
          <a:ln w="12700" cap="rnd">
            <a:solidFill>
              <a:srgbClr val="01B5B2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06630-4B45-9843-9A8C-BCA0F1BA2C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8617" y="1508886"/>
            <a:ext cx="4185704" cy="367811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spcAft>
                <a:spcPts val="1200"/>
              </a:spcAft>
              <a:defRPr sz="2200"/>
            </a:lvl1pPr>
            <a:lvl2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 marL="4763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 b="1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2F0918-6284-B847-8E8D-04C0EE6253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55143" y="3851734"/>
            <a:ext cx="1689100" cy="16891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259FCCC-04FF-C545-A1CD-B412FC2902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38" y="5952687"/>
            <a:ext cx="4583736" cy="3111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FF19CDE-A7D9-C547-A910-7F1A84B1C1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55481" y="3851734"/>
            <a:ext cx="1689100" cy="16891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60DA169-8D6D-6E47-83A0-A2872E33B3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8162" y="5952687"/>
            <a:ext cx="4583736" cy="3111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BA1FAA8-2C5F-A140-A0FE-955F905B38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8617" y="2076341"/>
            <a:ext cx="4185704" cy="40619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600"/>
              </a:spcAft>
              <a:defRPr sz="1600" b="0">
                <a:latin typeface="Georgia" panose="02040502050405020303" pitchFamily="18" charset="0"/>
              </a:defRPr>
            </a:lvl1pPr>
            <a:lvl2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 marL="4763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 b="1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FC27B87A-3A8F-D44C-AAA5-C9D29915C8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8617" y="2629632"/>
            <a:ext cx="4185704" cy="83910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2400"/>
              </a:spcAft>
              <a:defRPr sz="1600" b="1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 marL="4763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 b="1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pPr lvl="0"/>
            <a:r>
              <a:rPr lang="en-US"/>
              <a:t>List Item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6D4ADC8-73A6-D84D-BA53-018E5DD748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27679" y="1508886"/>
            <a:ext cx="4185704" cy="367811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spcAft>
                <a:spcPts val="1200"/>
              </a:spcAft>
              <a:defRPr sz="2200"/>
            </a:lvl1pPr>
            <a:lvl2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 marL="4763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 b="1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75D6B3CC-DE5C-244B-8522-8DED213D735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27679" y="2076341"/>
            <a:ext cx="4185704" cy="40619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600"/>
              </a:spcAft>
              <a:defRPr sz="1600" b="0">
                <a:latin typeface="Georgia" panose="02040502050405020303" pitchFamily="18" charset="0"/>
              </a:defRPr>
            </a:lvl1pPr>
            <a:lvl2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 marL="4763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 b="1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2DEC7E2-E866-3B46-BC8B-CA3BFD9B6D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7679" y="2629632"/>
            <a:ext cx="4185704" cy="83910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2400"/>
              </a:spcAft>
              <a:defRPr sz="1600" b="1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 marL="4763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 b="1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pPr lvl="0"/>
            <a:r>
              <a:rPr lang="en-US"/>
              <a:t>List Item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DF1A2-3F3E-AA4C-9763-55FEBD6FC77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F70926-A702-B445-BEB8-C0143DF4F3DF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30084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 5"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F84B-3BA9-BB4C-ACF0-0D12EE0D9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/>
              <a:t>type your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456A2-B064-A242-8C68-91D0D28EB8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0" y="3720522"/>
            <a:ext cx="6396335" cy="7060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/>
            </a:lvl1pPr>
          </a:lstStyle>
          <a:p>
            <a:pPr lvl="0"/>
            <a:r>
              <a:rPr lang="en-US"/>
              <a:t>Here is a subtitle line for additional info about this presentation</a:t>
            </a:r>
          </a:p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2CB04D-FB09-0B44-B002-8B6F7FE6D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481" y="5830957"/>
            <a:ext cx="3436937" cy="56984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MONTH XX, 2020</a:t>
            </a:r>
          </a:p>
          <a:p>
            <a:pPr lvl="0"/>
            <a:r>
              <a:rPr lang="en-US"/>
              <a:t>PRESENTED BY FIRST LAST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A2214169-4B19-DE4E-8E87-2740B25CBB05}"/>
              </a:ext>
            </a:extLst>
          </p:cNvPr>
          <p:cNvSpPr/>
          <p:nvPr userDrawn="1"/>
        </p:nvSpPr>
        <p:spPr>
          <a:xfrm flipV="1">
            <a:off x="809481" y="4512190"/>
            <a:ext cx="3058926" cy="0"/>
          </a:xfrm>
          <a:prstGeom prst="line">
            <a:avLst/>
          </a:prstGeom>
          <a:ln w="12700" cap="rnd">
            <a:solidFill>
              <a:srgbClr val="01FFB2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C212BD-4800-054F-90A2-058E8CEFC9BD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pic>
        <p:nvPicPr>
          <p:cNvPr id="14" name="Рисунок 13" descr="Изображение выглядит как объект, сидит, компьютер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33D686DE-A9C8-B441-8409-E7EC06FEB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13" y="1717288"/>
            <a:ext cx="3493780" cy="514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1238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options with Images"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060FDC6C-307F-A746-B890-59DDDE68D71D}"/>
              </a:ext>
            </a:extLst>
          </p:cNvPr>
          <p:cNvSpPr/>
          <p:nvPr userDrawn="1"/>
        </p:nvSpPr>
        <p:spPr>
          <a:xfrm>
            <a:off x="809098" y="1929247"/>
            <a:ext cx="3170015" cy="3477253"/>
          </a:xfrm>
          <a:prstGeom prst="rect">
            <a:avLst/>
          </a:prstGeom>
          <a:noFill/>
          <a:ln w="25400">
            <a:solidFill>
              <a:schemeClr val="accent4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3394892C-37D7-F447-877B-778433584939}"/>
              </a:ext>
            </a:extLst>
          </p:cNvPr>
          <p:cNvSpPr/>
          <p:nvPr userDrawn="1"/>
        </p:nvSpPr>
        <p:spPr>
          <a:xfrm>
            <a:off x="4510992" y="1929247"/>
            <a:ext cx="3170015" cy="3477253"/>
          </a:xfrm>
          <a:prstGeom prst="rect">
            <a:avLst/>
          </a:prstGeom>
          <a:noFill/>
          <a:ln w="25400">
            <a:solidFill>
              <a:schemeClr val="accent4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BE96515A-73E0-7945-85AF-BEB3AB8C4FEE}"/>
              </a:ext>
            </a:extLst>
          </p:cNvPr>
          <p:cNvSpPr/>
          <p:nvPr userDrawn="1"/>
        </p:nvSpPr>
        <p:spPr>
          <a:xfrm>
            <a:off x="8226465" y="1929247"/>
            <a:ext cx="3170015" cy="3477253"/>
          </a:xfrm>
          <a:prstGeom prst="rect">
            <a:avLst/>
          </a:prstGeom>
          <a:noFill/>
          <a:ln w="25400">
            <a:solidFill>
              <a:schemeClr val="accent4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18" y="835750"/>
            <a:ext cx="10585582" cy="40216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three options with images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11B864-AFB1-AB4F-9F08-C6DEA688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373" y="332269"/>
            <a:ext cx="4742180" cy="402176"/>
          </a:xfrm>
        </p:spPr>
        <p:txBody>
          <a:bodyPr anchor="b">
            <a:noAutofit/>
          </a:bodyPr>
          <a:lstStyle>
            <a:lvl1pPr>
              <a:defRPr sz="1000" b="1" i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06630-4B45-9843-9A8C-BCA0F1BA2C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4275" y="2294958"/>
            <a:ext cx="2731874" cy="528142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1200"/>
              </a:spcAft>
              <a:defRPr sz="2200">
                <a:solidFill>
                  <a:srgbClr val="FFFFFF"/>
                </a:solidFill>
              </a:defRPr>
            </a:lvl1pPr>
            <a:lvl2pPr marL="171450" indent="-171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2pPr>
            <a:lvl3pPr marL="4763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2F0918-6284-B847-8E8D-04C0EE6253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54440" y="4566596"/>
            <a:ext cx="1689100" cy="16891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38C2991A-8BC0-0843-B695-F50CBFE9FD3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9379" y="4566596"/>
            <a:ext cx="1689100" cy="16891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AB54BF6-D9C6-9648-815E-7B16CB7F551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894852" y="4566596"/>
            <a:ext cx="1689100" cy="16891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603766-C1E0-1342-91E4-8E70C9727E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24019" y="2294958"/>
            <a:ext cx="2731874" cy="528142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1200"/>
              </a:spcAft>
              <a:defRPr sz="2200">
                <a:solidFill>
                  <a:srgbClr val="FFFFFF"/>
                </a:solidFill>
              </a:defRPr>
            </a:lvl1pPr>
            <a:lvl2pPr marL="171450" indent="-171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2pPr>
            <a:lvl3pPr marL="4763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4E81FCF-68BF-9B4C-B715-D1ABA6F322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3763" y="2294958"/>
            <a:ext cx="2731874" cy="528142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1200"/>
              </a:spcAft>
              <a:defRPr sz="2200">
                <a:solidFill>
                  <a:srgbClr val="FFFFFF"/>
                </a:solidFill>
              </a:defRPr>
            </a:lvl1pPr>
            <a:lvl2pPr marL="171450" indent="-171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2pPr>
            <a:lvl3pPr marL="4763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20" name="A">
            <a:extLst>
              <a:ext uri="{FF2B5EF4-FFF2-40B4-BE49-F238E27FC236}">
                <a16:creationId xmlns:a16="http://schemas.microsoft.com/office/drawing/2014/main" id="{9E7E0F7A-DE60-F04C-9340-AB60C8D3A548}"/>
              </a:ext>
            </a:extLst>
          </p:cNvPr>
          <p:cNvSpPr>
            <a:spLocks noChangeAspect="1"/>
          </p:cNvSpPr>
          <p:nvPr userDrawn="1"/>
        </p:nvSpPr>
        <p:spPr>
          <a:xfrm>
            <a:off x="572973" y="1689187"/>
            <a:ext cx="457200" cy="45720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160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21" name="A">
            <a:extLst>
              <a:ext uri="{FF2B5EF4-FFF2-40B4-BE49-F238E27FC236}">
                <a16:creationId xmlns:a16="http://schemas.microsoft.com/office/drawing/2014/main" id="{F25C8C8C-4BB6-5D4C-912C-948E1ECD211E}"/>
              </a:ext>
            </a:extLst>
          </p:cNvPr>
          <p:cNvSpPr>
            <a:spLocks noChangeAspect="1"/>
          </p:cNvSpPr>
          <p:nvPr userDrawn="1"/>
        </p:nvSpPr>
        <p:spPr>
          <a:xfrm>
            <a:off x="4292333" y="1689187"/>
            <a:ext cx="457200" cy="45720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>
                <a:solidFill>
                  <a:schemeClr val="accent1"/>
                </a:solidFill>
              </a:rPr>
              <a:t>B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23" name="A">
            <a:extLst>
              <a:ext uri="{FF2B5EF4-FFF2-40B4-BE49-F238E27FC236}">
                <a16:creationId xmlns:a16="http://schemas.microsoft.com/office/drawing/2014/main" id="{F7B8DA65-9F19-A142-8F2A-8B904F013138}"/>
              </a:ext>
            </a:extLst>
          </p:cNvPr>
          <p:cNvSpPr>
            <a:spLocks noChangeAspect="1"/>
          </p:cNvSpPr>
          <p:nvPr userDrawn="1"/>
        </p:nvSpPr>
        <p:spPr>
          <a:xfrm>
            <a:off x="8015246" y="1689187"/>
            <a:ext cx="457200" cy="45720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>
                <a:solidFill>
                  <a:schemeClr val="accent1"/>
                </a:solidFill>
              </a:rPr>
              <a:t>C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DDC15-C836-F84D-A2AA-846E7B25AB6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4888" y="2854324"/>
            <a:ext cx="2730500" cy="1929411"/>
          </a:xfrm>
        </p:spPr>
        <p:txBody>
          <a:bodyPr>
            <a:noAutofit/>
          </a:bodyPr>
          <a:lstStyle>
            <a:lvl1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  <a:lvl2pPr marL="3429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rgbClr val="FFFFFF"/>
                </a:solidFill>
              </a:defRPr>
            </a:lvl2pPr>
            <a:lvl3pPr marL="508000" indent="-1651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 b="1">
                <a:solidFill>
                  <a:srgbClr val="FFFFFF"/>
                </a:solidFill>
              </a:defRPr>
            </a:lvl3pPr>
            <a:lvl4pPr marL="685800" indent="-177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rgbClr val="FFFFFF"/>
                </a:solidFill>
              </a:defRPr>
            </a:lvl4pPr>
            <a:lvl5pPr marL="850900" indent="-1651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rgbClr val="FFFFFF"/>
                </a:solidFill>
              </a:defRPr>
            </a:lvl5pPr>
            <a:lvl6pPr marL="1030288" indent="-1682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 b="1">
                <a:solidFill>
                  <a:srgbClr val="FFFFFF"/>
                </a:solidFill>
              </a:defRPr>
            </a:lvl6pPr>
            <a:lvl7pPr marL="1200150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rgbClr val="FFFFFF"/>
                </a:solidFill>
              </a:defRPr>
            </a:lvl7pPr>
            <a:lvl8pPr marL="1376363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 i="1">
                <a:solidFill>
                  <a:srgbClr val="FFFFFF"/>
                </a:solidFill>
              </a:defRPr>
            </a:lvl8pPr>
          </a:lstStyle>
          <a:p>
            <a:pPr lvl="0"/>
            <a:r>
              <a:rPr lang="en-US"/>
              <a:t>Bullet level 1</a:t>
            </a:r>
          </a:p>
          <a:p>
            <a:pPr lvl="1"/>
            <a:r>
              <a:rPr lang="en-US"/>
              <a:t>Bullet level 2</a:t>
            </a:r>
          </a:p>
          <a:p>
            <a:pPr lvl="2"/>
            <a:r>
              <a:rPr lang="en-US"/>
              <a:t>Bullet level 3</a:t>
            </a:r>
          </a:p>
          <a:p>
            <a:pPr lvl="3"/>
            <a:r>
              <a:rPr lang="en-US"/>
              <a:t>Bullet level 4</a:t>
            </a:r>
          </a:p>
          <a:p>
            <a:pPr lvl="4"/>
            <a:r>
              <a:rPr lang="en-US"/>
              <a:t>Bullet level 5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11F2C47-08AB-8740-96D3-10659663FF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4481" y="2854324"/>
            <a:ext cx="2730500" cy="1929411"/>
          </a:xfrm>
        </p:spPr>
        <p:txBody>
          <a:bodyPr>
            <a:noAutofit/>
          </a:bodyPr>
          <a:lstStyle>
            <a:lvl1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  <a:lvl2pPr marL="3429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rgbClr val="FFFFFF"/>
                </a:solidFill>
              </a:defRPr>
            </a:lvl2pPr>
            <a:lvl3pPr marL="508000" indent="-1651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 b="1">
                <a:solidFill>
                  <a:srgbClr val="FFFFFF"/>
                </a:solidFill>
              </a:defRPr>
            </a:lvl3pPr>
            <a:lvl4pPr marL="685800" indent="-177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rgbClr val="FFFFFF"/>
                </a:solidFill>
              </a:defRPr>
            </a:lvl4pPr>
            <a:lvl5pPr marL="850900" indent="-1651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rgbClr val="FFFFFF"/>
                </a:solidFill>
              </a:defRPr>
            </a:lvl5pPr>
            <a:lvl6pPr marL="1030288" indent="-1682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 b="1">
                <a:solidFill>
                  <a:srgbClr val="FFFFFF"/>
                </a:solidFill>
              </a:defRPr>
            </a:lvl6pPr>
            <a:lvl7pPr marL="1200150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rgbClr val="FFFFFF"/>
                </a:solidFill>
              </a:defRPr>
            </a:lvl7pPr>
            <a:lvl8pPr marL="1376363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 i="1">
                <a:solidFill>
                  <a:srgbClr val="FFFFFF"/>
                </a:solidFill>
              </a:defRPr>
            </a:lvl8pPr>
          </a:lstStyle>
          <a:p>
            <a:pPr lvl="0"/>
            <a:r>
              <a:rPr lang="en-US"/>
              <a:t>Bullet level 1</a:t>
            </a:r>
          </a:p>
          <a:p>
            <a:pPr lvl="1"/>
            <a:r>
              <a:rPr lang="en-US"/>
              <a:t>Bullet level 2</a:t>
            </a:r>
          </a:p>
          <a:p>
            <a:pPr lvl="2"/>
            <a:r>
              <a:rPr lang="en-US"/>
              <a:t>Bullet level 3</a:t>
            </a:r>
          </a:p>
          <a:p>
            <a:pPr lvl="3"/>
            <a:r>
              <a:rPr lang="en-US"/>
              <a:t>Bullet level 4</a:t>
            </a:r>
          </a:p>
          <a:p>
            <a:pPr lvl="4"/>
            <a:r>
              <a:rPr lang="en-US"/>
              <a:t>Bullet level 5</a:t>
            </a:r>
          </a:p>
          <a:p>
            <a:pPr lvl="5"/>
            <a:endParaRPr lang="en-US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49ABB7B-7CA9-DA4F-8B1B-F2AFE36476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44074" y="2854324"/>
            <a:ext cx="2730500" cy="1929411"/>
          </a:xfrm>
        </p:spPr>
        <p:txBody>
          <a:bodyPr>
            <a:noAutofit/>
          </a:bodyPr>
          <a:lstStyle>
            <a:lvl1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  <a:lvl2pPr marL="3429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rgbClr val="FFFFFF"/>
                </a:solidFill>
              </a:defRPr>
            </a:lvl2pPr>
            <a:lvl3pPr marL="508000" indent="-1651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 b="1">
                <a:solidFill>
                  <a:srgbClr val="FFFFFF"/>
                </a:solidFill>
              </a:defRPr>
            </a:lvl3pPr>
            <a:lvl4pPr marL="685800" indent="-177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rgbClr val="FFFFFF"/>
                </a:solidFill>
              </a:defRPr>
            </a:lvl4pPr>
            <a:lvl5pPr marL="850900" indent="-1651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rgbClr val="FFFFFF"/>
                </a:solidFill>
              </a:defRPr>
            </a:lvl5pPr>
            <a:lvl6pPr marL="1030288" indent="-1682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 b="1">
                <a:solidFill>
                  <a:srgbClr val="FFFFFF"/>
                </a:solidFill>
              </a:defRPr>
            </a:lvl6pPr>
            <a:lvl7pPr marL="1200150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rgbClr val="FFFFFF"/>
                </a:solidFill>
              </a:defRPr>
            </a:lvl7pPr>
            <a:lvl8pPr marL="1376363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 i="1">
                <a:solidFill>
                  <a:srgbClr val="FFFFFF"/>
                </a:solidFill>
              </a:defRPr>
            </a:lvl8pPr>
          </a:lstStyle>
          <a:p>
            <a:pPr lvl="0"/>
            <a:r>
              <a:rPr lang="en-US"/>
              <a:t>Bullet level 1</a:t>
            </a:r>
          </a:p>
          <a:p>
            <a:pPr lvl="1"/>
            <a:r>
              <a:rPr lang="en-US"/>
              <a:t>Bullet level 2</a:t>
            </a:r>
          </a:p>
          <a:p>
            <a:pPr lvl="2"/>
            <a:r>
              <a:rPr lang="en-US"/>
              <a:t>Bullet level 3</a:t>
            </a:r>
          </a:p>
          <a:p>
            <a:pPr lvl="3"/>
            <a:r>
              <a:rPr lang="en-US"/>
              <a:t>Bullet level 4</a:t>
            </a:r>
          </a:p>
          <a:p>
            <a:pPr lvl="4"/>
            <a:r>
              <a:rPr lang="en-US"/>
              <a:t>Bullet level 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495CC3-3AA3-6F45-9AA6-49C0464306A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872593-0365-0D4B-958E-FCD426380D58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517413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Explanation">
    <p:bg>
      <p:bgPr>
        <a:gradFill>
          <a:gsLst>
            <a:gs pos="0">
              <a:schemeClr val="accent3">
                <a:lumMod val="99000"/>
                <a:lumOff val="1000"/>
              </a:schemeClr>
            </a:gs>
            <a:gs pos="88000">
              <a:schemeClr val="accent3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AE422FF3-2D03-6448-B77E-E191C2A5D683}"/>
              </a:ext>
            </a:extLst>
          </p:cNvPr>
          <p:cNvSpPr/>
          <p:nvPr userDrawn="1"/>
        </p:nvSpPr>
        <p:spPr>
          <a:xfrm>
            <a:off x="8137854" y="4334808"/>
            <a:ext cx="3260962" cy="1605133"/>
          </a:xfrm>
          <a:prstGeom prst="rect">
            <a:avLst/>
          </a:prstGeom>
          <a:noFill/>
          <a:ln w="25400">
            <a:solidFill>
              <a:schemeClr val="accent1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>
              <a:solidFill>
                <a:schemeClr val="accent1"/>
              </a:solidFill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B7174AE0-E144-CF48-A8DF-416DC5F427CC}"/>
              </a:ext>
            </a:extLst>
          </p:cNvPr>
          <p:cNvSpPr/>
          <p:nvPr userDrawn="1"/>
        </p:nvSpPr>
        <p:spPr>
          <a:xfrm>
            <a:off x="7303428" y="4986573"/>
            <a:ext cx="1014827" cy="1"/>
          </a:xfrm>
          <a:prstGeom prst="line">
            <a:avLst/>
          </a:prstGeom>
          <a:ln w="25400">
            <a:solidFill>
              <a:schemeClr val="accent4"/>
            </a:solidFill>
            <a:miter/>
            <a:tailEnd type="triangle"/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EA72E3D8-A6DA-274A-80D9-2AA4B03DA56E}"/>
              </a:ext>
            </a:extLst>
          </p:cNvPr>
          <p:cNvSpPr/>
          <p:nvPr userDrawn="1"/>
        </p:nvSpPr>
        <p:spPr>
          <a:xfrm>
            <a:off x="8137854" y="2245008"/>
            <a:ext cx="3260962" cy="1605138"/>
          </a:xfrm>
          <a:prstGeom prst="rect">
            <a:avLst/>
          </a:prstGeom>
          <a:noFill/>
          <a:ln w="25400">
            <a:solidFill>
              <a:schemeClr val="accent1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B557816D-8613-9545-808A-A6462410787D}"/>
              </a:ext>
            </a:extLst>
          </p:cNvPr>
          <p:cNvSpPr/>
          <p:nvPr userDrawn="1"/>
        </p:nvSpPr>
        <p:spPr>
          <a:xfrm>
            <a:off x="7303428" y="3038388"/>
            <a:ext cx="1014827" cy="1"/>
          </a:xfrm>
          <a:prstGeom prst="line">
            <a:avLst/>
          </a:prstGeom>
          <a:ln w="25400">
            <a:solidFill>
              <a:schemeClr val="accent4"/>
            </a:solidFill>
            <a:miter/>
            <a:tailEnd type="triangle"/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860A6050-64FD-7340-A12A-E073DDA393C7}"/>
              </a:ext>
            </a:extLst>
          </p:cNvPr>
          <p:cNvSpPr/>
          <p:nvPr userDrawn="1"/>
        </p:nvSpPr>
        <p:spPr>
          <a:xfrm>
            <a:off x="4480887" y="4334808"/>
            <a:ext cx="3260962" cy="1605133"/>
          </a:xfrm>
          <a:prstGeom prst="rect">
            <a:avLst/>
          </a:prstGeom>
          <a:noFill/>
          <a:ln w="25400">
            <a:solidFill>
              <a:schemeClr val="accent1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F397825E-396A-914E-97DE-E277D67226A6}"/>
              </a:ext>
            </a:extLst>
          </p:cNvPr>
          <p:cNvSpPr/>
          <p:nvPr userDrawn="1"/>
        </p:nvSpPr>
        <p:spPr>
          <a:xfrm>
            <a:off x="4480887" y="2245007"/>
            <a:ext cx="3260962" cy="1605139"/>
          </a:xfrm>
          <a:prstGeom prst="rect">
            <a:avLst/>
          </a:prstGeom>
          <a:noFill/>
          <a:ln w="25400">
            <a:solidFill>
              <a:schemeClr val="accent1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8532AFA7-C865-DB40-9B12-CC0F4568100F}"/>
              </a:ext>
            </a:extLst>
          </p:cNvPr>
          <p:cNvSpPr/>
          <p:nvPr userDrawn="1"/>
        </p:nvSpPr>
        <p:spPr>
          <a:xfrm>
            <a:off x="3654687" y="4986573"/>
            <a:ext cx="1014827" cy="1"/>
          </a:xfrm>
          <a:prstGeom prst="line">
            <a:avLst/>
          </a:prstGeom>
          <a:ln w="25400">
            <a:solidFill>
              <a:schemeClr val="accent4"/>
            </a:solidFill>
            <a:miter/>
            <a:tailEnd type="triangle"/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07BF7A76-E689-4C44-A017-82A30824FFD2}"/>
              </a:ext>
            </a:extLst>
          </p:cNvPr>
          <p:cNvSpPr/>
          <p:nvPr userDrawn="1"/>
        </p:nvSpPr>
        <p:spPr>
          <a:xfrm>
            <a:off x="3654687" y="3042226"/>
            <a:ext cx="1014827" cy="1"/>
          </a:xfrm>
          <a:prstGeom prst="line">
            <a:avLst/>
          </a:prstGeom>
          <a:ln w="25400">
            <a:solidFill>
              <a:schemeClr val="accent4"/>
            </a:solidFill>
            <a:miter/>
            <a:tailEnd type="triangle"/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33672BCF-ED75-8649-A0C5-A03B2B699F71}"/>
              </a:ext>
            </a:extLst>
          </p:cNvPr>
          <p:cNvSpPr/>
          <p:nvPr userDrawn="1"/>
        </p:nvSpPr>
        <p:spPr>
          <a:xfrm>
            <a:off x="803981" y="4334808"/>
            <a:ext cx="3260962" cy="1605133"/>
          </a:xfrm>
          <a:prstGeom prst="rect">
            <a:avLst/>
          </a:prstGeom>
          <a:noFill/>
          <a:ln w="25400">
            <a:solidFill>
              <a:schemeClr val="accent1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99FBC29F-382D-8F44-A7B3-BD71CCF8D5EB}"/>
              </a:ext>
            </a:extLst>
          </p:cNvPr>
          <p:cNvSpPr/>
          <p:nvPr userDrawn="1"/>
        </p:nvSpPr>
        <p:spPr>
          <a:xfrm>
            <a:off x="803981" y="2245008"/>
            <a:ext cx="3260962" cy="1605140"/>
          </a:xfrm>
          <a:prstGeom prst="rect">
            <a:avLst/>
          </a:prstGeom>
          <a:noFill/>
          <a:ln w="25400">
            <a:solidFill>
              <a:schemeClr val="accent1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22" name="A">
            <a:extLst>
              <a:ext uri="{FF2B5EF4-FFF2-40B4-BE49-F238E27FC236}">
                <a16:creationId xmlns:a16="http://schemas.microsoft.com/office/drawing/2014/main" id="{9025FE6C-4108-6F42-8FD2-D4F186DC4351}"/>
              </a:ext>
            </a:extLst>
          </p:cNvPr>
          <p:cNvSpPr>
            <a:spLocks noChangeAspect="1"/>
          </p:cNvSpPr>
          <p:nvPr userDrawn="1"/>
        </p:nvSpPr>
        <p:spPr>
          <a:xfrm>
            <a:off x="563920" y="2009020"/>
            <a:ext cx="454532" cy="4572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/>
              <a:t>1</a:t>
            </a:r>
            <a:endParaRPr sz="1600"/>
          </a:p>
        </p:txBody>
      </p:sp>
      <p:sp>
        <p:nvSpPr>
          <p:cNvPr id="23" name="A">
            <a:extLst>
              <a:ext uri="{FF2B5EF4-FFF2-40B4-BE49-F238E27FC236}">
                <a16:creationId xmlns:a16="http://schemas.microsoft.com/office/drawing/2014/main" id="{36519182-A426-7B4D-BCEA-396543C23077}"/>
              </a:ext>
            </a:extLst>
          </p:cNvPr>
          <p:cNvSpPr>
            <a:spLocks noChangeAspect="1"/>
          </p:cNvSpPr>
          <p:nvPr userDrawn="1"/>
        </p:nvSpPr>
        <p:spPr>
          <a:xfrm>
            <a:off x="4266896" y="200902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/>
              <a:t>2</a:t>
            </a:r>
            <a:endParaRPr sz="1600"/>
          </a:p>
        </p:txBody>
      </p:sp>
      <p:sp>
        <p:nvSpPr>
          <p:cNvPr id="24" name="A">
            <a:extLst>
              <a:ext uri="{FF2B5EF4-FFF2-40B4-BE49-F238E27FC236}">
                <a16:creationId xmlns:a16="http://schemas.microsoft.com/office/drawing/2014/main" id="{BD4899C5-B451-F748-B241-B92CD7C3C806}"/>
              </a:ext>
            </a:extLst>
          </p:cNvPr>
          <p:cNvSpPr>
            <a:spLocks noChangeAspect="1"/>
          </p:cNvSpPr>
          <p:nvPr userDrawn="1"/>
        </p:nvSpPr>
        <p:spPr>
          <a:xfrm>
            <a:off x="7928162" y="200902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/>
              <a:t>3</a:t>
            </a:r>
            <a:endParaRPr sz="1600"/>
          </a:p>
        </p:txBody>
      </p:sp>
      <p:sp>
        <p:nvSpPr>
          <p:cNvPr id="25" name="A">
            <a:extLst>
              <a:ext uri="{FF2B5EF4-FFF2-40B4-BE49-F238E27FC236}">
                <a16:creationId xmlns:a16="http://schemas.microsoft.com/office/drawing/2014/main" id="{B0077558-759D-7441-B68F-C4C9FDD8FABE}"/>
              </a:ext>
            </a:extLst>
          </p:cNvPr>
          <p:cNvSpPr>
            <a:spLocks noChangeAspect="1"/>
          </p:cNvSpPr>
          <p:nvPr userDrawn="1"/>
        </p:nvSpPr>
        <p:spPr>
          <a:xfrm>
            <a:off x="563920" y="4107893"/>
            <a:ext cx="454532" cy="4572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/>
              <a:t>4</a:t>
            </a:r>
            <a:endParaRPr sz="1600"/>
          </a:p>
        </p:txBody>
      </p:sp>
      <p:sp>
        <p:nvSpPr>
          <p:cNvPr id="26" name="A">
            <a:extLst>
              <a:ext uri="{FF2B5EF4-FFF2-40B4-BE49-F238E27FC236}">
                <a16:creationId xmlns:a16="http://schemas.microsoft.com/office/drawing/2014/main" id="{E32DCA3C-1865-434F-87F6-9B817C484C76}"/>
              </a:ext>
            </a:extLst>
          </p:cNvPr>
          <p:cNvSpPr>
            <a:spLocks noChangeAspect="1"/>
          </p:cNvSpPr>
          <p:nvPr userDrawn="1"/>
        </p:nvSpPr>
        <p:spPr>
          <a:xfrm>
            <a:off x="4266896" y="4107893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/>
              <a:t>5</a:t>
            </a:r>
            <a:endParaRPr sz="1600"/>
          </a:p>
        </p:txBody>
      </p:sp>
      <p:sp>
        <p:nvSpPr>
          <p:cNvPr id="27" name="A">
            <a:extLst>
              <a:ext uri="{FF2B5EF4-FFF2-40B4-BE49-F238E27FC236}">
                <a16:creationId xmlns:a16="http://schemas.microsoft.com/office/drawing/2014/main" id="{C1ED8D6A-704D-504E-93C3-44FD5A955D5E}"/>
              </a:ext>
            </a:extLst>
          </p:cNvPr>
          <p:cNvSpPr>
            <a:spLocks noChangeAspect="1"/>
          </p:cNvSpPr>
          <p:nvPr userDrawn="1"/>
        </p:nvSpPr>
        <p:spPr>
          <a:xfrm>
            <a:off x="7928162" y="4107893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/>
              <a:t>6</a:t>
            </a:r>
            <a:endParaRPr sz="160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18" y="835750"/>
            <a:ext cx="10585582" cy="40216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process or flow explanation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11B864-AFB1-AB4F-9F08-C6DEA688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373" y="332269"/>
            <a:ext cx="4742180" cy="402176"/>
          </a:xfrm>
        </p:spPr>
        <p:txBody>
          <a:bodyPr anchor="b">
            <a:noAutofit/>
          </a:bodyPr>
          <a:lstStyle>
            <a:lvl1pPr>
              <a:defRPr sz="10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06630-4B45-9843-9A8C-BCA0F1BA2C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3026" y="2476554"/>
            <a:ext cx="2690326" cy="202236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200" b="1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2pPr>
            <a:lvl3pPr marL="347663" indent="-174625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000" b="0" cap="none" baseline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r>
              <a:rPr lang="en-US"/>
              <a:t>SECTION TITLE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C5D2558-A8A1-3142-A1A8-868CE09753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3026" y="2771677"/>
            <a:ext cx="2730500" cy="126153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76213" indent="-1651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chemeClr val="accent1"/>
                </a:solidFill>
              </a:defRPr>
            </a:lvl2pPr>
            <a:lvl3pPr marL="352425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 b="1">
                <a:solidFill>
                  <a:schemeClr val="accent1"/>
                </a:solidFill>
              </a:defRPr>
            </a:lvl3pPr>
            <a:lvl4pPr marL="5159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accent1"/>
                </a:solidFill>
              </a:defRPr>
            </a:lvl4pPr>
            <a:lvl5pPr marL="693738" indent="-177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chemeClr val="accent1"/>
                </a:solidFill>
              </a:defRPr>
            </a:lvl5pPr>
            <a:lvl6pPr marL="1030288" indent="-1682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 b="1"/>
            </a:lvl6pPr>
            <a:lvl7pPr marL="1200150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/>
            </a:lvl7pPr>
            <a:lvl8pPr marL="1376363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 i="1"/>
            </a:lvl8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BD6FCA31-2DCE-6F4A-8688-402875441F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3026" y="4566611"/>
            <a:ext cx="2690326" cy="202236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200" b="1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2pPr>
            <a:lvl3pPr marL="347663" indent="-174625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000" b="0" cap="none" baseline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r>
              <a:rPr lang="en-US"/>
              <a:t>SECTION TITLE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5EA1D6E-A9CA-1742-9309-74920FCF67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73026" y="4861734"/>
            <a:ext cx="2730500" cy="126153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76213" indent="-1651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chemeClr val="accent1"/>
                </a:solidFill>
              </a:defRPr>
            </a:lvl2pPr>
            <a:lvl3pPr marL="352425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 b="1">
                <a:solidFill>
                  <a:schemeClr val="accent1"/>
                </a:solidFill>
              </a:defRPr>
            </a:lvl3pPr>
            <a:lvl4pPr marL="5159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accent1"/>
                </a:solidFill>
              </a:defRPr>
            </a:lvl4pPr>
            <a:lvl5pPr marL="693738" indent="-177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chemeClr val="accent1"/>
                </a:solidFill>
              </a:defRPr>
            </a:lvl5pPr>
            <a:lvl6pPr marL="1030288" indent="-1682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 b="1"/>
            </a:lvl6pPr>
            <a:lvl7pPr marL="1200150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/>
            </a:lvl7pPr>
            <a:lvl8pPr marL="1376363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 i="1"/>
            </a:lvl8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BE86405C-2A5B-034A-B839-E3433F4E1F1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01878" y="2476554"/>
            <a:ext cx="2690326" cy="202236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200" b="1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2pPr>
            <a:lvl3pPr marL="347663" indent="-174625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000" b="0" cap="none" baseline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r>
              <a:rPr lang="en-US"/>
              <a:t>SECTION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CB2EF8E4-CFD1-D742-B9D2-6C14CD54C7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01878" y="2771677"/>
            <a:ext cx="2730500" cy="126153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76213" indent="-1651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chemeClr val="accent1"/>
                </a:solidFill>
              </a:defRPr>
            </a:lvl2pPr>
            <a:lvl3pPr marL="352425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 b="1">
                <a:solidFill>
                  <a:schemeClr val="accent1"/>
                </a:solidFill>
              </a:defRPr>
            </a:lvl3pPr>
            <a:lvl4pPr marL="5159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accent1"/>
                </a:solidFill>
              </a:defRPr>
            </a:lvl4pPr>
            <a:lvl5pPr marL="693738" indent="-177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chemeClr val="accent1"/>
                </a:solidFill>
              </a:defRPr>
            </a:lvl5pPr>
            <a:lvl6pPr marL="1030288" indent="-1682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 b="1"/>
            </a:lvl6pPr>
            <a:lvl7pPr marL="1200150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/>
            </a:lvl7pPr>
            <a:lvl8pPr marL="1376363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 i="1"/>
            </a:lvl8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3902D9EA-9625-EB4C-BC10-64827B1CA5A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01878" y="4566611"/>
            <a:ext cx="2690326" cy="202236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200" b="1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2pPr>
            <a:lvl3pPr marL="347663" indent="-174625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000" b="0" cap="none" baseline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r>
              <a:rPr lang="en-US"/>
              <a:t>SECTION TITLE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7AAE8D1-9C01-7340-A65E-226EC89B9B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01878" y="4861734"/>
            <a:ext cx="2730500" cy="126153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76213" indent="-1651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chemeClr val="accent1"/>
                </a:solidFill>
              </a:defRPr>
            </a:lvl2pPr>
            <a:lvl3pPr marL="352425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 b="1">
                <a:solidFill>
                  <a:schemeClr val="accent1"/>
                </a:solidFill>
              </a:defRPr>
            </a:lvl3pPr>
            <a:lvl4pPr marL="5159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accent1"/>
                </a:solidFill>
              </a:defRPr>
            </a:lvl4pPr>
            <a:lvl5pPr marL="693738" indent="-177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chemeClr val="accent1"/>
                </a:solidFill>
              </a:defRPr>
            </a:lvl5pPr>
            <a:lvl6pPr marL="1030288" indent="-1682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 b="1"/>
            </a:lvl6pPr>
            <a:lvl7pPr marL="1200150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/>
            </a:lvl7pPr>
            <a:lvl8pPr marL="1376363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 i="1"/>
            </a:lvl8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F602AF5-F231-C049-9F3E-804632B12E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35728" y="2476554"/>
            <a:ext cx="2690326" cy="202236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200" b="1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2pPr>
            <a:lvl3pPr marL="347663" indent="-174625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000" b="0" cap="none" baseline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r>
              <a:rPr lang="en-US"/>
              <a:t>SECTION TITLE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3733F6A-E124-804F-B0BA-0466F069848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35728" y="2771677"/>
            <a:ext cx="2730500" cy="126153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76213" indent="-1651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chemeClr val="accent1"/>
                </a:solidFill>
              </a:defRPr>
            </a:lvl2pPr>
            <a:lvl3pPr marL="352425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 b="1">
                <a:solidFill>
                  <a:schemeClr val="accent1"/>
                </a:solidFill>
              </a:defRPr>
            </a:lvl3pPr>
            <a:lvl4pPr marL="5159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accent1"/>
                </a:solidFill>
              </a:defRPr>
            </a:lvl4pPr>
            <a:lvl5pPr marL="693738" indent="-177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chemeClr val="accent1"/>
                </a:solidFill>
              </a:defRPr>
            </a:lvl5pPr>
            <a:lvl6pPr marL="1030288" indent="-1682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 b="1"/>
            </a:lvl6pPr>
            <a:lvl7pPr marL="1200150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/>
            </a:lvl7pPr>
            <a:lvl8pPr marL="1376363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 i="1"/>
            </a:lvl8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6482B500-34C0-2942-8199-DDE8A01AF0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35728" y="4566611"/>
            <a:ext cx="2690326" cy="202236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200" cap="all" baseline="0">
                <a:solidFill>
                  <a:srgbClr val="FFFFFF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2pPr>
            <a:lvl3pPr marL="347663" indent="-174625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000" b="0" cap="none" baseline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r>
              <a:rPr lang="en-US"/>
              <a:t>SECTION TITLE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26DD3C52-8AC3-974E-AF61-E235837FCFF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35728" y="4861734"/>
            <a:ext cx="2730500" cy="126153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76213" indent="-1651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chemeClr val="accent1"/>
                </a:solidFill>
              </a:defRPr>
            </a:lvl2pPr>
            <a:lvl3pPr marL="352425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 b="1">
                <a:solidFill>
                  <a:schemeClr val="accent1"/>
                </a:solidFill>
              </a:defRPr>
            </a:lvl3pPr>
            <a:lvl4pPr marL="5159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accent1"/>
                </a:solidFill>
              </a:defRPr>
            </a:lvl4pPr>
            <a:lvl5pPr marL="693738" indent="-177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chemeClr val="accent1"/>
                </a:solidFill>
              </a:defRPr>
            </a:lvl5pPr>
            <a:lvl6pPr marL="1030288" indent="-1682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 b="1"/>
            </a:lvl6pPr>
            <a:lvl7pPr marL="1200150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/>
            </a:lvl7pPr>
            <a:lvl8pPr marL="1376363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 i="1"/>
            </a:lvl8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E00024-1FEE-B540-9EED-A77DA108BA56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0C7CAC-2875-C546-817C-FF5388DE724F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30243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ep Process">
    <p:bg>
      <p:bgPr>
        <a:gradFill>
          <a:gsLst>
            <a:gs pos="0">
              <a:schemeClr val="accent3">
                <a:lumMod val="99000"/>
                <a:lumOff val="1000"/>
              </a:schemeClr>
            </a:gs>
            <a:gs pos="88000">
              <a:schemeClr val="accent3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10B95608-4F31-DC45-9D2B-0F3477FA697C}"/>
              </a:ext>
            </a:extLst>
          </p:cNvPr>
          <p:cNvSpPr/>
          <p:nvPr userDrawn="1"/>
        </p:nvSpPr>
        <p:spPr>
          <a:xfrm>
            <a:off x="7513467" y="2725166"/>
            <a:ext cx="698459" cy="1"/>
          </a:xfrm>
          <a:prstGeom prst="line">
            <a:avLst/>
          </a:prstGeom>
          <a:ln w="25400">
            <a:solidFill>
              <a:schemeClr val="accent4"/>
            </a:solidFill>
            <a:miter/>
            <a:tailEnd type="triangle"/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6FAE5CB6-000B-394E-B849-4F19C89C1F66}"/>
              </a:ext>
            </a:extLst>
          </p:cNvPr>
          <p:cNvSpPr/>
          <p:nvPr userDrawn="1"/>
        </p:nvSpPr>
        <p:spPr>
          <a:xfrm>
            <a:off x="4470051" y="2480330"/>
            <a:ext cx="3308841" cy="1709350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accent1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C0BD1581-4FD3-774B-8BDC-F4126FFFE7C7}"/>
              </a:ext>
            </a:extLst>
          </p:cNvPr>
          <p:cNvSpPr/>
          <p:nvPr userDrawn="1"/>
        </p:nvSpPr>
        <p:spPr>
          <a:xfrm flipV="1">
            <a:off x="3892389" y="1976857"/>
            <a:ext cx="689294" cy="0"/>
          </a:xfrm>
          <a:prstGeom prst="line">
            <a:avLst/>
          </a:prstGeom>
          <a:ln w="25400">
            <a:solidFill>
              <a:schemeClr val="accent4"/>
            </a:solidFill>
            <a:miter/>
            <a:tailEnd type="triangle"/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15" name="Rounded Rectangle">
            <a:extLst>
              <a:ext uri="{FF2B5EF4-FFF2-40B4-BE49-F238E27FC236}">
                <a16:creationId xmlns:a16="http://schemas.microsoft.com/office/drawing/2014/main" id="{5453C758-025E-7B46-A09B-D66148883970}"/>
              </a:ext>
            </a:extLst>
          </p:cNvPr>
          <p:cNvSpPr/>
          <p:nvPr userDrawn="1"/>
        </p:nvSpPr>
        <p:spPr>
          <a:xfrm>
            <a:off x="809944" y="1734296"/>
            <a:ext cx="3308841" cy="1709353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accent1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16" name="Rounded Rectangle">
            <a:extLst>
              <a:ext uri="{FF2B5EF4-FFF2-40B4-BE49-F238E27FC236}">
                <a16:creationId xmlns:a16="http://schemas.microsoft.com/office/drawing/2014/main" id="{99B0300E-4F92-CA41-B74C-1ABFC3F9A787}"/>
              </a:ext>
            </a:extLst>
          </p:cNvPr>
          <p:cNvSpPr/>
          <p:nvPr userDrawn="1"/>
        </p:nvSpPr>
        <p:spPr>
          <a:xfrm>
            <a:off x="8093945" y="3227550"/>
            <a:ext cx="3308841" cy="1709350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accent1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17" name="A">
            <a:extLst>
              <a:ext uri="{FF2B5EF4-FFF2-40B4-BE49-F238E27FC236}">
                <a16:creationId xmlns:a16="http://schemas.microsoft.com/office/drawing/2014/main" id="{28D6CDDC-D3BB-B442-A9E4-E90DCD4E62E2}"/>
              </a:ext>
            </a:extLst>
          </p:cNvPr>
          <p:cNvSpPr>
            <a:spLocks noChangeAspect="1"/>
          </p:cNvSpPr>
          <p:nvPr userDrawn="1"/>
        </p:nvSpPr>
        <p:spPr>
          <a:xfrm>
            <a:off x="572973" y="1673874"/>
            <a:ext cx="454532" cy="4572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/>
              <a:t>1</a:t>
            </a:r>
            <a:endParaRPr sz="1600"/>
          </a:p>
        </p:txBody>
      </p:sp>
      <p:sp>
        <p:nvSpPr>
          <p:cNvPr id="18" name="A">
            <a:extLst>
              <a:ext uri="{FF2B5EF4-FFF2-40B4-BE49-F238E27FC236}">
                <a16:creationId xmlns:a16="http://schemas.microsoft.com/office/drawing/2014/main" id="{CDBA7583-2666-A842-9B5C-0784D3FA34CE}"/>
              </a:ext>
            </a:extLst>
          </p:cNvPr>
          <p:cNvSpPr>
            <a:spLocks noChangeAspect="1"/>
          </p:cNvSpPr>
          <p:nvPr userDrawn="1"/>
        </p:nvSpPr>
        <p:spPr>
          <a:xfrm>
            <a:off x="4241458" y="2424287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/>
              <a:t>2</a:t>
            </a:r>
            <a:endParaRPr sz="1600"/>
          </a:p>
        </p:txBody>
      </p:sp>
      <p:sp>
        <p:nvSpPr>
          <p:cNvPr id="19" name="A">
            <a:extLst>
              <a:ext uri="{FF2B5EF4-FFF2-40B4-BE49-F238E27FC236}">
                <a16:creationId xmlns:a16="http://schemas.microsoft.com/office/drawing/2014/main" id="{E335759E-3E41-2E47-8399-3DABC808675B}"/>
              </a:ext>
            </a:extLst>
          </p:cNvPr>
          <p:cNvSpPr>
            <a:spLocks noChangeAspect="1"/>
          </p:cNvSpPr>
          <p:nvPr userDrawn="1"/>
        </p:nvSpPr>
        <p:spPr>
          <a:xfrm>
            <a:off x="7884618" y="3171507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/>
              <a:t>3</a:t>
            </a:r>
            <a:endParaRPr sz="160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CFB62ABB-2B63-EE4D-81B5-740436E69E6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59802" y="3722487"/>
            <a:ext cx="1689100" cy="16891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18" y="835750"/>
            <a:ext cx="10585582" cy="40216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Three STEP PROCESS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11B864-AFB1-AB4F-9F08-C6DEA688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373" y="332269"/>
            <a:ext cx="4742180" cy="402176"/>
          </a:xfrm>
        </p:spPr>
        <p:txBody>
          <a:bodyPr anchor="b">
            <a:noAutofit/>
          </a:bodyPr>
          <a:lstStyle>
            <a:lvl1pPr>
              <a:defRPr sz="10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2F0918-6284-B847-8E8D-04C0EE6253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97399" y="2976453"/>
            <a:ext cx="1689100" cy="16891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0B3086AE-F166-DD4E-BA88-01D547B4877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417612" y="4469707"/>
            <a:ext cx="1689100" cy="16891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FE6A8B3-6EF0-4547-B517-6246F0251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6519" y="1976602"/>
            <a:ext cx="2690326" cy="202236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200" b="1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2pPr>
            <a:lvl3pPr marL="347663" indent="-174625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000" b="0" cap="none" baseline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r>
              <a:rPr lang="en-US"/>
              <a:t>SECTION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0F0268-FEFA-8F45-8A59-2F2023F450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56519" y="2271725"/>
            <a:ext cx="2690326" cy="126153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76213" indent="-1651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chemeClr val="accent1"/>
                </a:solidFill>
              </a:defRPr>
            </a:lvl2pPr>
            <a:lvl3pPr marL="352425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 b="1">
                <a:solidFill>
                  <a:schemeClr val="accent1"/>
                </a:solidFill>
              </a:defRPr>
            </a:lvl3pPr>
            <a:lvl4pPr marL="5159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accent1"/>
                </a:solidFill>
              </a:defRPr>
            </a:lvl4pPr>
            <a:lvl5pPr marL="693738" indent="-177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chemeClr val="accent1"/>
                </a:solidFill>
              </a:defRPr>
            </a:lvl5pPr>
            <a:lvl6pPr marL="1030288" indent="-1682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 b="1"/>
            </a:lvl6pPr>
            <a:lvl7pPr marL="1200150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/>
            </a:lvl7pPr>
            <a:lvl8pPr marL="1376363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 i="1"/>
            </a:lvl8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89A277F-06DD-4149-8FC3-7C7A47958C5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25994" y="2748498"/>
            <a:ext cx="2690326" cy="202236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200" b="1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2pPr>
            <a:lvl3pPr marL="347663" indent="-174625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000" b="0" cap="none" baseline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r>
              <a:rPr lang="en-US"/>
              <a:t>SECTION TITLE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E35029D-32D0-D44F-B9D6-A998D48B10B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25994" y="3043621"/>
            <a:ext cx="2690326" cy="126153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76213" indent="-1651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chemeClr val="accent1"/>
                </a:solidFill>
              </a:defRPr>
            </a:lvl2pPr>
            <a:lvl3pPr marL="352425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 b="1">
                <a:solidFill>
                  <a:schemeClr val="accent1"/>
                </a:solidFill>
              </a:defRPr>
            </a:lvl3pPr>
            <a:lvl4pPr marL="5159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accent1"/>
                </a:solidFill>
              </a:defRPr>
            </a:lvl4pPr>
            <a:lvl5pPr marL="693738" indent="-177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chemeClr val="accent1"/>
                </a:solidFill>
              </a:defRPr>
            </a:lvl5pPr>
            <a:lvl6pPr marL="1030288" indent="-1682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 b="1"/>
            </a:lvl6pPr>
            <a:lvl7pPr marL="1200150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/>
            </a:lvl7pPr>
            <a:lvl8pPr marL="1376363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 i="1"/>
            </a:lvl8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21A6ED0-FEBA-2D44-BF1F-358B1574A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95469" y="3520394"/>
            <a:ext cx="2690326" cy="202236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200" b="1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/>
            </a:lvl2pPr>
            <a:lvl3pPr marL="347663" indent="-174625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000" b="0" cap="none" baseline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r>
              <a:rPr lang="en-US"/>
              <a:t>SECTION TITLE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0DE8DBF-FA5F-9545-BC60-CB4D0FBA6F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95469" y="3815517"/>
            <a:ext cx="2690326" cy="126153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76213" indent="-1651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chemeClr val="accent1"/>
                </a:solidFill>
              </a:defRPr>
            </a:lvl2pPr>
            <a:lvl3pPr marL="352425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 b="1">
                <a:solidFill>
                  <a:schemeClr val="accent1"/>
                </a:solidFill>
              </a:defRPr>
            </a:lvl3pPr>
            <a:lvl4pPr marL="5159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600">
                <a:solidFill>
                  <a:schemeClr val="accent1"/>
                </a:solidFill>
              </a:defRPr>
            </a:lvl4pPr>
            <a:lvl5pPr marL="693738" indent="-177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i="1">
                <a:solidFill>
                  <a:schemeClr val="accent1"/>
                </a:solidFill>
              </a:defRPr>
            </a:lvl5pPr>
            <a:lvl6pPr marL="1030288" indent="-16827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 b="1"/>
            </a:lvl6pPr>
            <a:lvl7pPr marL="1200150" indent="-1698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/>
            </a:lvl7pPr>
            <a:lvl8pPr marL="1376363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000" i="1"/>
            </a:lvl8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823511-933D-724C-AB5B-4D23D27B981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72E232-5A65-364F-8D07-EBD810173427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62736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allouts">
    <p:bg>
      <p:bgPr>
        <a:gradFill>
          <a:gsLst>
            <a:gs pos="0">
              <a:schemeClr val="accent3">
                <a:lumMod val="99000"/>
                <a:lumOff val="1000"/>
              </a:schemeClr>
            </a:gs>
            <a:gs pos="88000">
              <a:schemeClr val="accent3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">
            <a:extLst>
              <a:ext uri="{FF2B5EF4-FFF2-40B4-BE49-F238E27FC236}">
                <a16:creationId xmlns:a16="http://schemas.microsoft.com/office/drawing/2014/main" id="{58CD411F-BF17-B547-BB0F-3D7229E53E6F}"/>
              </a:ext>
            </a:extLst>
          </p:cNvPr>
          <p:cNvSpPr/>
          <p:nvPr userDrawn="1"/>
        </p:nvSpPr>
        <p:spPr>
          <a:xfrm>
            <a:off x="839965" y="1902474"/>
            <a:ext cx="2347865" cy="3632927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accent1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12" name="Rounded Rectangle">
            <a:extLst>
              <a:ext uri="{FF2B5EF4-FFF2-40B4-BE49-F238E27FC236}">
                <a16:creationId xmlns:a16="http://schemas.microsoft.com/office/drawing/2014/main" id="{3956C2CF-1A15-F249-A896-CFEDEF5EF7AF}"/>
              </a:ext>
            </a:extLst>
          </p:cNvPr>
          <p:cNvSpPr/>
          <p:nvPr userDrawn="1"/>
        </p:nvSpPr>
        <p:spPr>
          <a:xfrm>
            <a:off x="3534150" y="1902474"/>
            <a:ext cx="2347864" cy="3632927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accent1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FACB4011-015F-A642-8DF4-9556E3D8C2E5}"/>
              </a:ext>
            </a:extLst>
          </p:cNvPr>
          <p:cNvSpPr/>
          <p:nvPr userDrawn="1"/>
        </p:nvSpPr>
        <p:spPr>
          <a:xfrm>
            <a:off x="6291850" y="1902474"/>
            <a:ext cx="2347865" cy="3632927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accent1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14" name="Rounded Rectangle">
            <a:extLst>
              <a:ext uri="{FF2B5EF4-FFF2-40B4-BE49-F238E27FC236}">
                <a16:creationId xmlns:a16="http://schemas.microsoft.com/office/drawing/2014/main" id="{2D508D4D-BB85-0B4E-AE50-024414F6C553}"/>
              </a:ext>
            </a:extLst>
          </p:cNvPr>
          <p:cNvSpPr/>
          <p:nvPr userDrawn="1"/>
        </p:nvSpPr>
        <p:spPr>
          <a:xfrm>
            <a:off x="9049551" y="1902474"/>
            <a:ext cx="2347864" cy="3632927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accent1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15" name="A">
            <a:extLst>
              <a:ext uri="{FF2B5EF4-FFF2-40B4-BE49-F238E27FC236}">
                <a16:creationId xmlns:a16="http://schemas.microsoft.com/office/drawing/2014/main" id="{18F4BB0B-F933-664E-BC64-E7518079756D}"/>
              </a:ext>
            </a:extLst>
          </p:cNvPr>
          <p:cNvSpPr>
            <a:spLocks noChangeAspect="1"/>
          </p:cNvSpPr>
          <p:nvPr userDrawn="1"/>
        </p:nvSpPr>
        <p:spPr>
          <a:xfrm>
            <a:off x="1750274" y="1684827"/>
            <a:ext cx="454532" cy="4572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/>
              <a:t>1</a:t>
            </a:r>
            <a:endParaRPr sz="1600"/>
          </a:p>
        </p:txBody>
      </p:sp>
      <p:sp>
        <p:nvSpPr>
          <p:cNvPr id="16" name="A">
            <a:extLst>
              <a:ext uri="{FF2B5EF4-FFF2-40B4-BE49-F238E27FC236}">
                <a16:creationId xmlns:a16="http://schemas.microsoft.com/office/drawing/2014/main" id="{8670500F-E8F2-A543-9C1C-B5DBFC41E3D9}"/>
              </a:ext>
            </a:extLst>
          </p:cNvPr>
          <p:cNvSpPr>
            <a:spLocks noChangeAspect="1"/>
          </p:cNvSpPr>
          <p:nvPr userDrawn="1"/>
        </p:nvSpPr>
        <p:spPr>
          <a:xfrm>
            <a:off x="4480816" y="1684827"/>
            <a:ext cx="454532" cy="457200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/>
              <a:t>2</a:t>
            </a:r>
            <a:endParaRPr sz="1600"/>
          </a:p>
        </p:txBody>
      </p:sp>
      <p:sp>
        <p:nvSpPr>
          <p:cNvPr id="17" name="A">
            <a:extLst>
              <a:ext uri="{FF2B5EF4-FFF2-40B4-BE49-F238E27FC236}">
                <a16:creationId xmlns:a16="http://schemas.microsoft.com/office/drawing/2014/main" id="{38E81FF9-A0CE-7847-8D1E-D19C7C638FA7}"/>
              </a:ext>
            </a:extLst>
          </p:cNvPr>
          <p:cNvSpPr>
            <a:spLocks noChangeAspect="1"/>
          </p:cNvSpPr>
          <p:nvPr userDrawn="1"/>
        </p:nvSpPr>
        <p:spPr>
          <a:xfrm>
            <a:off x="7238516" y="1684827"/>
            <a:ext cx="454532" cy="45720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/>
              <a:t>3</a:t>
            </a:r>
            <a:endParaRPr sz="1600"/>
          </a:p>
        </p:txBody>
      </p:sp>
      <p:sp>
        <p:nvSpPr>
          <p:cNvPr id="18" name="A">
            <a:extLst>
              <a:ext uri="{FF2B5EF4-FFF2-40B4-BE49-F238E27FC236}">
                <a16:creationId xmlns:a16="http://schemas.microsoft.com/office/drawing/2014/main" id="{00B77C3B-2F56-1148-AEB7-BEA30D99677F}"/>
              </a:ext>
            </a:extLst>
          </p:cNvPr>
          <p:cNvSpPr>
            <a:spLocks noChangeAspect="1"/>
          </p:cNvSpPr>
          <p:nvPr userDrawn="1"/>
        </p:nvSpPr>
        <p:spPr>
          <a:xfrm>
            <a:off x="9996217" y="1684827"/>
            <a:ext cx="454532" cy="457200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>
                <a:solidFill>
                  <a:srgbClr val="FFFFFF"/>
                </a:solidFill>
              </a:rPr>
              <a:t>4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18" y="835750"/>
            <a:ext cx="10585582" cy="40216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four DIFFERENT call-outs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11B864-AFB1-AB4F-9F08-C6DEA688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373" y="332269"/>
            <a:ext cx="4742180" cy="402176"/>
          </a:xfrm>
        </p:spPr>
        <p:txBody>
          <a:bodyPr anchor="b">
            <a:noAutofit/>
          </a:bodyPr>
          <a:lstStyle>
            <a:lvl1pPr>
              <a:defRPr sz="10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06630-4B45-9843-9A8C-BCA0F1BA2C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715" y="2359674"/>
            <a:ext cx="1871650" cy="282445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1200"/>
              </a:spcAft>
              <a:defRPr sz="2200" b="0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rgbClr val="FFFFFF"/>
                </a:solidFill>
              </a:defRPr>
            </a:lvl2pPr>
            <a:lvl3pPr marL="4763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2200" b="1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r>
              <a:rPr lang="en-US"/>
              <a:t>SECTION TITLE</a:t>
            </a:r>
          </a:p>
          <a:p>
            <a:pPr lvl="1"/>
            <a:r>
              <a:rPr lang="en-US"/>
              <a:t>Body copy</a:t>
            </a:r>
          </a:p>
          <a:p>
            <a:pPr marL="4763" marR="0" lvl="2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List Item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C947A8-D89C-734E-BAB6-17C05C9BCA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257" y="2359674"/>
            <a:ext cx="1871650" cy="282445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1200"/>
              </a:spcAft>
              <a:defRPr sz="2200" b="0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rgbClr val="FFFFFF"/>
                </a:solidFill>
              </a:defRPr>
            </a:lvl2pPr>
            <a:lvl3pPr marL="476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r>
              <a:rPr lang="en-US"/>
              <a:t>SECTION TITLE</a:t>
            </a:r>
          </a:p>
          <a:p>
            <a:pPr lvl="1"/>
            <a:r>
              <a:rPr lang="en-US"/>
              <a:t>Body copy</a:t>
            </a:r>
          </a:p>
          <a:p>
            <a:pPr marL="4763" marR="0" lvl="2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List Item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7BBA188-4551-FD46-9D02-EA93AC47F1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957" y="2359674"/>
            <a:ext cx="1871650" cy="282445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1200"/>
              </a:spcAft>
              <a:defRPr sz="2200" b="0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rgbClr val="FFFFFF"/>
                </a:solidFill>
              </a:defRPr>
            </a:lvl2pPr>
            <a:lvl3pPr marL="476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r>
              <a:rPr lang="en-US"/>
              <a:t>SECTION TITLE</a:t>
            </a:r>
          </a:p>
          <a:p>
            <a:pPr lvl="1"/>
            <a:r>
              <a:rPr lang="en-US"/>
              <a:t>Body copy</a:t>
            </a:r>
          </a:p>
          <a:p>
            <a:pPr marL="4763" marR="0" lvl="2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List Item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BF2913D-E1ED-6545-B7B2-956DC6F897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7658" y="2359674"/>
            <a:ext cx="1871650" cy="282445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1200"/>
              </a:spcAft>
              <a:defRPr sz="2200" b="0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rgbClr val="FFFFFF"/>
                </a:solidFill>
              </a:defRPr>
            </a:lvl2pPr>
            <a:lvl3pPr marL="476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r>
              <a:rPr lang="en-US"/>
              <a:t>SECTION TITLE</a:t>
            </a:r>
          </a:p>
          <a:p>
            <a:pPr lvl="1"/>
            <a:r>
              <a:rPr lang="en-US"/>
              <a:t>Body copy</a:t>
            </a:r>
          </a:p>
          <a:p>
            <a:pPr marL="4763" marR="0" lvl="2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List Item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28519-AA14-DD41-96CD-79C4FA14151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EFAB18-97D0-1E4B-976D-6E44A329D0AB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92754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"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18" y="835750"/>
            <a:ext cx="10585582" cy="40216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four DIFFERENT call-outs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11B864-AFB1-AB4F-9F08-C6DEA688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373" y="332269"/>
            <a:ext cx="4742180" cy="402176"/>
          </a:xfrm>
        </p:spPr>
        <p:txBody>
          <a:bodyPr anchor="b">
            <a:noAutofit/>
          </a:bodyPr>
          <a:lstStyle>
            <a:lvl1pPr>
              <a:defRPr sz="1000" b="1" i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28519-AA14-DD41-96CD-79C4FA14151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EFAB18-97D0-1E4B-976D-6E44A329D0AB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19" name="Rounded Rectangle">
            <a:extLst>
              <a:ext uri="{FF2B5EF4-FFF2-40B4-BE49-F238E27FC236}">
                <a16:creationId xmlns:a16="http://schemas.microsoft.com/office/drawing/2014/main" id="{4F65445A-03B6-304F-AC29-CBFEF2AA8607}"/>
              </a:ext>
            </a:extLst>
          </p:cNvPr>
          <p:cNvSpPr/>
          <p:nvPr userDrawn="1"/>
        </p:nvSpPr>
        <p:spPr>
          <a:xfrm>
            <a:off x="839965" y="1902474"/>
            <a:ext cx="2347865" cy="3632927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accent4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23" name="Rounded Rectangle">
            <a:extLst>
              <a:ext uri="{FF2B5EF4-FFF2-40B4-BE49-F238E27FC236}">
                <a16:creationId xmlns:a16="http://schemas.microsoft.com/office/drawing/2014/main" id="{AA743706-5463-C847-914A-EAA207FEE0CC}"/>
              </a:ext>
            </a:extLst>
          </p:cNvPr>
          <p:cNvSpPr/>
          <p:nvPr userDrawn="1"/>
        </p:nvSpPr>
        <p:spPr>
          <a:xfrm>
            <a:off x="3534150" y="1902474"/>
            <a:ext cx="2347864" cy="3632927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accent4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24" name="Rounded Rectangle">
            <a:extLst>
              <a:ext uri="{FF2B5EF4-FFF2-40B4-BE49-F238E27FC236}">
                <a16:creationId xmlns:a16="http://schemas.microsoft.com/office/drawing/2014/main" id="{488CBFB7-4D4E-0544-89CA-E2F0261401AA}"/>
              </a:ext>
            </a:extLst>
          </p:cNvPr>
          <p:cNvSpPr/>
          <p:nvPr userDrawn="1"/>
        </p:nvSpPr>
        <p:spPr>
          <a:xfrm>
            <a:off x="6291850" y="1902474"/>
            <a:ext cx="2347865" cy="3632927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accent4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26" name="Rounded Rectangle">
            <a:extLst>
              <a:ext uri="{FF2B5EF4-FFF2-40B4-BE49-F238E27FC236}">
                <a16:creationId xmlns:a16="http://schemas.microsoft.com/office/drawing/2014/main" id="{7FDD95FF-B02C-FE43-BE99-96E912C34EE5}"/>
              </a:ext>
            </a:extLst>
          </p:cNvPr>
          <p:cNvSpPr/>
          <p:nvPr userDrawn="1"/>
        </p:nvSpPr>
        <p:spPr>
          <a:xfrm>
            <a:off x="9049551" y="1902474"/>
            <a:ext cx="2347864" cy="3632927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accent4"/>
            </a:solidFill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27" name="A">
            <a:extLst>
              <a:ext uri="{FF2B5EF4-FFF2-40B4-BE49-F238E27FC236}">
                <a16:creationId xmlns:a16="http://schemas.microsoft.com/office/drawing/2014/main" id="{B55A5C2F-0A68-ED48-990E-8A7AA54EEA2D}"/>
              </a:ext>
            </a:extLst>
          </p:cNvPr>
          <p:cNvSpPr>
            <a:spLocks noChangeAspect="1"/>
          </p:cNvSpPr>
          <p:nvPr userDrawn="1"/>
        </p:nvSpPr>
        <p:spPr>
          <a:xfrm>
            <a:off x="1750274" y="1684827"/>
            <a:ext cx="454532" cy="45720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>
                <a:solidFill>
                  <a:schemeClr val="accent1"/>
                </a:solidFill>
              </a:rPr>
              <a:t>1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28" name="A">
            <a:extLst>
              <a:ext uri="{FF2B5EF4-FFF2-40B4-BE49-F238E27FC236}">
                <a16:creationId xmlns:a16="http://schemas.microsoft.com/office/drawing/2014/main" id="{46B1AE27-1655-D641-9B5C-18651DAE576C}"/>
              </a:ext>
            </a:extLst>
          </p:cNvPr>
          <p:cNvSpPr>
            <a:spLocks noChangeAspect="1"/>
          </p:cNvSpPr>
          <p:nvPr userDrawn="1"/>
        </p:nvSpPr>
        <p:spPr>
          <a:xfrm>
            <a:off x="4480816" y="1684827"/>
            <a:ext cx="454532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/>
              <a:t>2</a:t>
            </a:r>
            <a:endParaRPr sz="1600"/>
          </a:p>
        </p:txBody>
      </p:sp>
      <p:sp>
        <p:nvSpPr>
          <p:cNvPr id="29" name="A">
            <a:extLst>
              <a:ext uri="{FF2B5EF4-FFF2-40B4-BE49-F238E27FC236}">
                <a16:creationId xmlns:a16="http://schemas.microsoft.com/office/drawing/2014/main" id="{C4897B3A-0107-D344-B711-6EFAC62F109F}"/>
              </a:ext>
            </a:extLst>
          </p:cNvPr>
          <p:cNvSpPr>
            <a:spLocks noChangeAspect="1"/>
          </p:cNvSpPr>
          <p:nvPr userDrawn="1"/>
        </p:nvSpPr>
        <p:spPr>
          <a:xfrm>
            <a:off x="7238516" y="1684827"/>
            <a:ext cx="454532" cy="45720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>
                <a:solidFill>
                  <a:schemeClr val="accent1"/>
                </a:solidFill>
              </a:rPr>
              <a:t>3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30" name="A">
            <a:extLst>
              <a:ext uri="{FF2B5EF4-FFF2-40B4-BE49-F238E27FC236}">
                <a16:creationId xmlns:a16="http://schemas.microsoft.com/office/drawing/2014/main" id="{D89EF6F9-6847-614F-9003-E61C16F95D6F}"/>
              </a:ext>
            </a:extLst>
          </p:cNvPr>
          <p:cNvSpPr>
            <a:spLocks noChangeAspect="1"/>
          </p:cNvSpPr>
          <p:nvPr userDrawn="1"/>
        </p:nvSpPr>
        <p:spPr>
          <a:xfrm>
            <a:off x="9996217" y="1684827"/>
            <a:ext cx="454532" cy="457200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algn="ctr">
              <a:defRPr sz="1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1600">
                <a:solidFill>
                  <a:schemeClr val="accent1"/>
                </a:solidFill>
              </a:rPr>
              <a:t>4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9B76553-DA51-FB46-A213-CEF067BAA1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715" y="2359674"/>
            <a:ext cx="1871650" cy="282445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1200"/>
              </a:spcAft>
              <a:defRPr sz="2200" b="0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rgbClr val="FFFFFF"/>
                </a:solidFill>
              </a:defRPr>
            </a:lvl2pPr>
            <a:lvl3pPr marL="4763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2200" b="1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r>
              <a:rPr lang="en-US"/>
              <a:t>SECTION TITLE</a:t>
            </a:r>
          </a:p>
          <a:p>
            <a:pPr lvl="1"/>
            <a:r>
              <a:rPr lang="en-US"/>
              <a:t>Body copy</a:t>
            </a:r>
          </a:p>
          <a:p>
            <a:pPr marL="4763" marR="0" lvl="2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List Item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8A37D7FB-F764-D648-A070-85CA5B6953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257" y="2359674"/>
            <a:ext cx="1871650" cy="282445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1200"/>
              </a:spcAft>
              <a:defRPr sz="2200" b="0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rgbClr val="FFFFFF"/>
                </a:solidFill>
              </a:defRPr>
            </a:lvl2pPr>
            <a:lvl3pPr marL="476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r>
              <a:rPr lang="en-US"/>
              <a:t>SECTION TITLE</a:t>
            </a:r>
          </a:p>
          <a:p>
            <a:pPr lvl="1"/>
            <a:r>
              <a:rPr lang="en-US"/>
              <a:t>Body copy</a:t>
            </a:r>
          </a:p>
          <a:p>
            <a:pPr marL="4763" marR="0" lvl="2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List Item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CE5BCDD-9E38-8044-809D-A6AAE956BA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957" y="2359674"/>
            <a:ext cx="1871650" cy="282445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1200"/>
              </a:spcAft>
              <a:defRPr sz="2200" b="0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rgbClr val="FFFFFF"/>
                </a:solidFill>
              </a:defRPr>
            </a:lvl2pPr>
            <a:lvl3pPr marL="476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r>
              <a:rPr lang="en-US"/>
              <a:t>SECTION TITLE</a:t>
            </a:r>
          </a:p>
          <a:p>
            <a:pPr lvl="1"/>
            <a:r>
              <a:rPr lang="en-US"/>
              <a:t>Body copy</a:t>
            </a:r>
          </a:p>
          <a:p>
            <a:pPr marL="4763" marR="0" lvl="2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List Item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EA865AEA-8F6E-E64C-86A9-C88BF170C3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7658" y="2359674"/>
            <a:ext cx="1871650" cy="282445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1200"/>
              </a:spcAft>
              <a:defRPr sz="2200" b="0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rgbClr val="FFFFFF"/>
                </a:solidFill>
              </a:defRPr>
            </a:lvl2pPr>
            <a:lvl3pPr marL="476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0188" indent="-219075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100"/>
            </a:lvl4pPr>
          </a:lstStyle>
          <a:p>
            <a:r>
              <a:rPr lang="en-US"/>
              <a:t>SECTION TITLE</a:t>
            </a:r>
          </a:p>
          <a:p>
            <a:pPr lvl="1"/>
            <a:r>
              <a:rPr lang="en-US"/>
              <a:t>Body copy</a:t>
            </a:r>
          </a:p>
          <a:p>
            <a:pPr marL="4763" marR="0" lvl="2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241861617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18" y="605952"/>
            <a:ext cx="9404482" cy="556097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HEADLINE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FFBB61-8E80-D548-967E-AE30FF93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48B58-1C39-054D-B971-1A844F350472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33756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only">
    <p:bg>
      <p:bgPr>
        <a:gradFill>
          <a:gsLst>
            <a:gs pos="0">
              <a:schemeClr val="accent2">
                <a:lumMod val="80000"/>
              </a:schemeClr>
            </a:gs>
            <a:gs pos="99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18" y="605953"/>
            <a:ext cx="10585582" cy="40216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HEADLINE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FFBB61-8E80-D548-967E-AE30FF93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48B58-1C39-054D-B971-1A844F350472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57198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only">
    <p:bg>
      <p:bgPr>
        <a:gradFill>
          <a:gsLst>
            <a:gs pos="0">
              <a:schemeClr val="accent3">
                <a:lumMod val="99000"/>
                <a:lumOff val="1000"/>
              </a:schemeClr>
            </a:gs>
            <a:gs pos="88000">
              <a:schemeClr val="accent3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18" y="605953"/>
            <a:ext cx="10585582" cy="40216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HEADLINE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FFBB61-8E80-D548-967E-AE30FF93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48B58-1C39-054D-B971-1A844F350472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9368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Heavy"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18" y="605952"/>
            <a:ext cx="10585582" cy="683351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HEADLINE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7F63BC-53F8-BF45-95A7-71C4675AA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534" y="1355914"/>
            <a:ext cx="10582366" cy="499916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32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  <a:lvl2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lvl2pPr>
            <a:lvl3pPr marL="344488" indent="-1651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3pPr>
            <a:lvl4pPr marL="520700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>
                <a:solidFill>
                  <a:srgbClr val="FFFFFF"/>
                </a:solidFill>
              </a:defRPr>
            </a:lvl4pPr>
            <a:lvl5pPr marL="68897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200">
                <a:solidFill>
                  <a:srgbClr val="FFFFFF"/>
                </a:solidFill>
              </a:defRPr>
            </a:lvl5pPr>
            <a:lvl6pPr marL="863600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i="1">
                <a:solidFill>
                  <a:srgbClr val="FFFFFF"/>
                </a:solidFill>
              </a:defRPr>
            </a:lvl6pPr>
            <a:lvl7pPr marL="1028700" indent="-1651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 b="1">
                <a:solidFill>
                  <a:srgbClr val="FFFFFF"/>
                </a:solidFill>
              </a:defRPr>
            </a:lvl7pPr>
            <a:lvl8pPr marL="120332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>
                <a:solidFill>
                  <a:srgbClr val="FFFFFF"/>
                </a:solidFill>
              </a:defRPr>
            </a:lvl8pPr>
            <a:lvl9pPr marL="1377950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 </a:t>
            </a:r>
          </a:p>
          <a:p>
            <a:pPr lvl="5"/>
            <a:r>
              <a:rPr lang="en-US"/>
              <a:t>Bullet level 5</a:t>
            </a:r>
          </a:p>
          <a:p>
            <a:pPr lvl="6"/>
            <a:r>
              <a:rPr lang="en-US"/>
              <a:t>Bullet level 6</a:t>
            </a:r>
          </a:p>
          <a:p>
            <a:pPr lvl="7"/>
            <a:r>
              <a:rPr lang="en-US"/>
              <a:t>Bullet level 7</a:t>
            </a:r>
          </a:p>
          <a:p>
            <a:pPr lvl="8"/>
            <a:r>
              <a:rPr lang="en-US"/>
              <a:t>Bullet level 8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11D070-34D7-3C4D-8C19-B0ABC3EA26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100" y="6501130"/>
            <a:ext cx="10591800" cy="3111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89921A-AEFA-0046-92FE-782AF7BF373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F0240-2F46-FC42-9D95-3ECB5F3BD615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53710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pt 1 with Logo"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7453C3-D97A-8241-AF1C-2BB449062E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06F36-C25E-554C-8C94-DD2001B9AB15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8356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 6">
    <p:bg>
      <p:bgPr>
        <a:gradFill flip="none" rotWithShape="1">
          <a:gsLst>
            <a:gs pos="0">
              <a:schemeClr val="accent2">
                <a:lumMod val="80000"/>
              </a:schemeClr>
            </a:gs>
            <a:gs pos="74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F84B-3BA9-BB4C-ACF0-0D12EE0D9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type your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456A2-B064-A242-8C68-91D0D28EB8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0" y="3720522"/>
            <a:ext cx="6396335" cy="71639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Here is a subtitle line for additional info about this presentation</a:t>
            </a:r>
          </a:p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2CB04D-FB09-0B44-B002-8B6F7FE6D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481" y="5830957"/>
            <a:ext cx="3436937" cy="56984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MONTH XX, 2020</a:t>
            </a:r>
          </a:p>
          <a:p>
            <a:pPr lvl="0"/>
            <a:r>
              <a:rPr lang="en-US"/>
              <a:t>PRESENTED BY FIRST LAST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A2214169-4B19-DE4E-8E87-2740B25CBB05}"/>
              </a:ext>
            </a:extLst>
          </p:cNvPr>
          <p:cNvSpPr/>
          <p:nvPr userDrawn="1"/>
        </p:nvSpPr>
        <p:spPr>
          <a:xfrm flipV="1">
            <a:off x="809481" y="4512190"/>
            <a:ext cx="3058926" cy="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77F2B-250A-2247-AD16-8B7C5BCE9FD5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pic>
        <p:nvPicPr>
          <p:cNvPr id="14" name="Рисунок 13" descr="Изображение выглядит как объект, сидит, компьютер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6E2018F1-784B-FB48-BB2D-3AA0015686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13" y="1717288"/>
            <a:ext cx="3493780" cy="514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8859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Opt 2 with Logo">
    <p:bg>
      <p:bgPr>
        <a:gradFill>
          <a:gsLst>
            <a:gs pos="0">
              <a:schemeClr val="accent2">
                <a:lumMod val="80000"/>
              </a:schemeClr>
            </a:gs>
            <a:gs pos="99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2955FF-6250-0945-8E48-E3511457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01432-7D25-CA49-B458-E1C8FB0D893A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91097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0">
              <a:schemeClr val="accent3">
                <a:lumMod val="99000"/>
                <a:lumOff val="1000"/>
              </a:schemeClr>
            </a:gs>
            <a:gs pos="88000">
              <a:schemeClr val="accent3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6C3DFA-A566-5249-A5ED-38A2D2D1C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B79B6-6EE6-3340-887D-2CEA31A6ADA7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964472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pt 1"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44B5EED-F249-A64B-9F66-B829480FC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373" y="332269"/>
            <a:ext cx="4742180" cy="402176"/>
          </a:xfrm>
        </p:spPr>
        <p:txBody>
          <a:bodyPr anchor="b">
            <a:noAutofit/>
          </a:bodyPr>
          <a:lstStyle>
            <a:lvl1pPr>
              <a:defRPr sz="1000" b="1" i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7FB013B-F71B-1246-B6DB-F313C1B77D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2000" y="909852"/>
            <a:ext cx="8128000" cy="54320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/>
            </a:lvl1pPr>
            <a:lvl2pPr algn="ctr">
              <a:lnSpc>
                <a:spcPct val="100000"/>
              </a:lnSpc>
              <a:defRPr/>
            </a:lvl2pPr>
            <a:lvl3pPr marL="4763" indent="0">
              <a:lnSpc>
                <a:spcPct val="100000"/>
              </a:lnSpc>
              <a:spcBef>
                <a:spcPts val="600"/>
              </a:spcBef>
              <a:buNone/>
              <a:defRPr sz="10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" indent="0">
              <a:lnSpc>
                <a:spcPct val="100000"/>
              </a:lnSpc>
              <a:spcBef>
                <a:spcPts val="0"/>
              </a:spcBef>
              <a:buNone/>
              <a:tabLst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D361B28D-D555-4E45-811C-C1E1E64E8070}"/>
              </a:ext>
            </a:extLst>
          </p:cNvPr>
          <p:cNvSpPr/>
          <p:nvPr userDrawn="1"/>
        </p:nvSpPr>
        <p:spPr>
          <a:xfrm flipV="1">
            <a:off x="6094569" y="1876454"/>
            <a:ext cx="1" cy="3890385"/>
          </a:xfrm>
          <a:prstGeom prst="line">
            <a:avLst/>
          </a:prstGeom>
          <a:ln w="25400">
            <a:solidFill>
              <a:schemeClr val="accent4"/>
            </a:solidFill>
            <a:miter/>
            <a:headEnd type="triangle"/>
            <a:tailEnd type="triangle"/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7A3907CC-0C54-6347-A79F-5BF126B365B5}"/>
              </a:ext>
            </a:extLst>
          </p:cNvPr>
          <p:cNvSpPr/>
          <p:nvPr userDrawn="1"/>
        </p:nvSpPr>
        <p:spPr>
          <a:xfrm>
            <a:off x="4149377" y="3724604"/>
            <a:ext cx="3890384" cy="1"/>
          </a:xfrm>
          <a:prstGeom prst="line">
            <a:avLst/>
          </a:prstGeom>
          <a:ln w="25400">
            <a:solidFill>
              <a:schemeClr val="accent4"/>
            </a:solidFill>
            <a:miter/>
            <a:headEnd type="triangle"/>
            <a:tailEnd type="triangle"/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699DA4-4F31-5B46-AC12-67BC24B0CAE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4E839B-D96C-7949-95D4-636599C21F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100" y="6501130"/>
            <a:ext cx="10591800" cy="3111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BE991E-8879-D54A-92BD-715F2670F28B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765656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44B5EED-F249-A64B-9F66-B829480FC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373" y="332269"/>
            <a:ext cx="4742180" cy="402176"/>
          </a:xfrm>
        </p:spPr>
        <p:txBody>
          <a:bodyPr anchor="b">
            <a:noAutofit/>
          </a:bodyPr>
          <a:lstStyle>
            <a:lvl1pPr>
              <a:defRPr sz="1000" b="1" i="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37771CC-EDCB-9641-B839-B1FFD717C1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318" y="835750"/>
            <a:ext cx="10615078" cy="40216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timeline for the project </a:t>
            </a:r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58AAB37C-3AE5-DE48-B997-002C58E4236B}"/>
              </a:ext>
            </a:extLst>
          </p:cNvPr>
          <p:cNvSpPr/>
          <p:nvPr userDrawn="1"/>
        </p:nvSpPr>
        <p:spPr>
          <a:xfrm>
            <a:off x="800100" y="1638095"/>
            <a:ext cx="10591800" cy="227281"/>
          </a:xfrm>
          <a:prstGeom prst="rect">
            <a:avLst/>
          </a:prstGeom>
          <a:solidFill>
            <a:srgbClr val="F4F3EB"/>
          </a:solidFill>
          <a:ln w="12700">
            <a:miter lim="400000"/>
          </a:ln>
        </p:spPr>
        <p:txBody>
          <a:bodyPr lIns="45719" rIns="45719" anchor="ctr">
            <a:noAutofit/>
          </a:bodyPr>
          <a:lstStyle/>
          <a:p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008CD529-2DB3-5145-95F2-DA9C0C7F8CE1}"/>
              </a:ext>
            </a:extLst>
          </p:cNvPr>
          <p:cNvSpPr/>
          <p:nvPr userDrawn="1"/>
        </p:nvSpPr>
        <p:spPr>
          <a:xfrm flipV="1">
            <a:off x="800100" y="4184382"/>
            <a:ext cx="10595161" cy="0"/>
          </a:xfrm>
          <a:prstGeom prst="line">
            <a:avLst/>
          </a:prstGeom>
          <a:ln w="76200">
            <a:solidFill>
              <a:schemeClr val="accent4"/>
            </a:solidFill>
            <a:miter/>
            <a:tailEnd type="triangle"/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7654B7B-6511-7A47-B01D-80B42F9AA4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9541" y="2599225"/>
            <a:ext cx="2710737" cy="7461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0">
                <a:latin typeface="Georgia" panose="02040502050405020303" pitchFamily="18" charset="0"/>
              </a:defRPr>
            </a:lvl1pPr>
            <a:lvl2pPr algn="l">
              <a:lnSpc>
                <a:spcPct val="100000"/>
              </a:lnSpc>
              <a:defRPr/>
            </a:lvl2pPr>
            <a:lvl3pPr marL="4763" indent="0">
              <a:lnSpc>
                <a:spcPct val="100000"/>
              </a:lnSpc>
              <a:spcBef>
                <a:spcPts val="600"/>
              </a:spcBef>
              <a:buNone/>
              <a:defRPr sz="10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" indent="0">
              <a:lnSpc>
                <a:spcPct val="100000"/>
              </a:lnSpc>
              <a:spcBef>
                <a:spcPts val="0"/>
              </a:spcBef>
              <a:buNone/>
              <a:tabLst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Event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C477B9A-7F1F-B34D-999E-68353743D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4614" y="5249030"/>
            <a:ext cx="2710737" cy="74613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0">
                <a:latin typeface="Georgia" panose="02040502050405020303" pitchFamily="18" charset="0"/>
              </a:defRPr>
            </a:lvl1pPr>
            <a:lvl2pPr algn="l">
              <a:lnSpc>
                <a:spcPct val="100000"/>
              </a:lnSpc>
              <a:defRPr/>
            </a:lvl2pPr>
            <a:lvl3pPr marL="4763" indent="0">
              <a:lnSpc>
                <a:spcPct val="100000"/>
              </a:lnSpc>
              <a:spcBef>
                <a:spcPts val="600"/>
              </a:spcBef>
              <a:buNone/>
              <a:defRPr sz="10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" indent="0">
              <a:lnSpc>
                <a:spcPct val="100000"/>
              </a:lnSpc>
              <a:spcBef>
                <a:spcPts val="0"/>
              </a:spcBef>
              <a:buNone/>
              <a:tabLst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Event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A8C08A-DCA6-5244-B494-BA038564C8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3B3998-B48A-294C-B4E0-E80187300AE2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16863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le Table"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1110E-F757-3C40-99BB-B1277CF831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2000" y="2080730"/>
            <a:ext cx="8128000" cy="54320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/>
            </a:lvl1pPr>
            <a:lvl2pPr algn="ctr">
              <a:lnSpc>
                <a:spcPct val="100000"/>
              </a:lnSpc>
              <a:defRPr sz="2200"/>
            </a:lvl2pPr>
            <a:lvl3pPr marL="4763" indent="0">
              <a:lnSpc>
                <a:spcPct val="100000"/>
              </a:lnSpc>
              <a:spcBef>
                <a:spcPts val="600"/>
              </a:spcBef>
              <a:buNone/>
              <a:defRPr sz="10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" indent="0">
              <a:lnSpc>
                <a:spcPct val="100000"/>
              </a:lnSpc>
              <a:spcBef>
                <a:spcPts val="0"/>
              </a:spcBef>
              <a:buNone/>
              <a:tabLst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Table Title</a:t>
            </a:r>
          </a:p>
          <a:p>
            <a:pPr lvl="1"/>
            <a:r>
              <a:rPr lang="en-US"/>
              <a:t>Body copy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381FE66-5B08-DD41-B2B7-0328AE0A6A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318" y="835750"/>
            <a:ext cx="10585582" cy="40216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Single table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44B5EED-F249-A64B-9F66-B829480FC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373" y="332269"/>
            <a:ext cx="4742180" cy="402176"/>
          </a:xfrm>
        </p:spPr>
        <p:txBody>
          <a:bodyPr anchor="b">
            <a:noAutofit/>
          </a:bodyPr>
          <a:lstStyle>
            <a:lvl1pPr>
              <a:defRPr sz="1000" b="1" i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31AE73-98B5-7443-88E8-E4667735BE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15FE46F-4D92-654A-8019-72E3DB1F92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100" y="6501130"/>
            <a:ext cx="10591800" cy="3111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1C6B64-8C09-A945-8972-F4FFD56783FD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83299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ble Comparison"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1110E-F757-3C40-99BB-B1277CF831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6318" y="2040974"/>
            <a:ext cx="4742235" cy="54320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/>
            </a:lvl1pPr>
            <a:lvl2pPr algn="l">
              <a:lnSpc>
                <a:spcPct val="100000"/>
              </a:lnSpc>
              <a:defRPr sz="2200"/>
            </a:lvl2pPr>
            <a:lvl3pPr marL="4763" indent="0">
              <a:lnSpc>
                <a:spcPct val="100000"/>
              </a:lnSpc>
              <a:spcBef>
                <a:spcPts val="600"/>
              </a:spcBef>
              <a:buNone/>
              <a:defRPr sz="10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" indent="0">
              <a:lnSpc>
                <a:spcPct val="100000"/>
              </a:lnSpc>
              <a:spcBef>
                <a:spcPts val="0"/>
              </a:spcBef>
              <a:buNone/>
              <a:tabLst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Table Title</a:t>
            </a:r>
          </a:p>
          <a:p>
            <a:pPr lvl="1"/>
            <a:r>
              <a:rPr lang="en-US"/>
              <a:t>Body copy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44BCE5E-7964-9042-ADE9-2969FD2042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318" y="835750"/>
            <a:ext cx="10585582" cy="40216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two table Comparison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B4391B-500F-AF49-8B5D-A0CD83EC8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373" y="332269"/>
            <a:ext cx="4742180" cy="402176"/>
          </a:xfrm>
        </p:spPr>
        <p:txBody>
          <a:bodyPr anchor="b">
            <a:noAutofit/>
          </a:bodyPr>
          <a:lstStyle>
            <a:lvl1pPr>
              <a:defRPr sz="1000" b="1" i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A719BFA-570C-3743-80A8-742197746F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0787" y="2040974"/>
            <a:ext cx="4721733" cy="54320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/>
            </a:lvl1pPr>
            <a:lvl2pPr algn="l">
              <a:lnSpc>
                <a:spcPct val="100000"/>
              </a:lnSpc>
              <a:defRPr sz="2200"/>
            </a:lvl2pPr>
            <a:lvl3pPr marL="4763" indent="0">
              <a:lnSpc>
                <a:spcPct val="100000"/>
              </a:lnSpc>
              <a:spcBef>
                <a:spcPts val="600"/>
              </a:spcBef>
              <a:buNone/>
              <a:defRPr sz="10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00" indent="0">
              <a:lnSpc>
                <a:spcPct val="100000"/>
              </a:lnSpc>
              <a:spcBef>
                <a:spcPts val="0"/>
              </a:spcBef>
              <a:buNone/>
              <a:tabLst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Table Title</a:t>
            </a:r>
          </a:p>
          <a:p>
            <a:pPr lvl="1"/>
            <a:r>
              <a:rPr lang="en-US"/>
              <a:t>Body copy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2D029-AAF1-9746-8853-D53B2946A1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0C08A61-820E-B346-BE61-E93B5289C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100" y="6501130"/>
            <a:ext cx="10591800" cy="3111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A93DAD-FE0B-534C-A567-F316616B053C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54998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ble Opt 2"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381FE66-5B08-DD41-B2B7-0328AE0A6A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318" y="835750"/>
            <a:ext cx="10594963" cy="40216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Table with summary column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44B5EED-F249-A64B-9F66-B829480FC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373" y="332269"/>
            <a:ext cx="4742180" cy="402176"/>
          </a:xfrm>
        </p:spPr>
        <p:txBody>
          <a:bodyPr anchor="b">
            <a:noAutofit/>
          </a:bodyPr>
          <a:lstStyle>
            <a:lvl1pPr>
              <a:defRPr sz="1000" b="1" i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EEE393-E21B-1A4F-A8CA-2FB639DC13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B767B6C-BC73-C647-8C6E-DA6191A891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100" y="6501130"/>
            <a:ext cx="10591800" cy="3111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952FDF-3325-C442-8AF0-AC1481840B7F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1176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pt 2"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1110E-F757-3C40-99BB-B1277CF831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6319" y="2556384"/>
            <a:ext cx="4742234" cy="271719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 sz="2200">
                <a:solidFill>
                  <a:srgbClr val="FFFFFF"/>
                </a:solidFill>
              </a:defRPr>
            </a:lvl1pPr>
            <a:lvl2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200">
                <a:solidFill>
                  <a:srgbClr val="FFFFFF"/>
                </a:solidFill>
              </a:defRPr>
            </a:lvl2pPr>
            <a:lvl3pPr marL="176213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b="0" i="0" cap="none" baseline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352425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200" i="1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515938" indent="-163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200" b="1">
                <a:solidFill>
                  <a:srgbClr val="FFFFFF"/>
                </a:solidFill>
              </a:defRPr>
            </a:lvl5pPr>
            <a:lvl6pPr marL="693738" indent="-177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2200">
                <a:solidFill>
                  <a:srgbClr val="FFFFFF"/>
                </a:solidFill>
              </a:defRPr>
            </a:lvl6pPr>
          </a:lstStyle>
          <a:p>
            <a:pPr lvl="0"/>
            <a:r>
              <a:rPr lang="en-US"/>
              <a:t>Optional Subhead </a:t>
            </a:r>
          </a:p>
          <a:p>
            <a:pPr lvl="1"/>
            <a:r>
              <a:rPr lang="en-US"/>
              <a:t>Body copy</a:t>
            </a:r>
          </a:p>
          <a:p>
            <a:pPr lvl="2"/>
            <a:r>
              <a:rPr lang="en-US"/>
              <a:t>Bullet level 1</a:t>
            </a:r>
          </a:p>
          <a:p>
            <a:pPr lvl="3"/>
            <a:r>
              <a:rPr lang="en-US"/>
              <a:t>Bullet level 2</a:t>
            </a:r>
          </a:p>
          <a:p>
            <a:pPr lvl="4"/>
            <a:r>
              <a:rPr lang="en-US"/>
              <a:t>Bullet level 3</a:t>
            </a:r>
          </a:p>
          <a:p>
            <a:pPr lvl="5"/>
            <a:r>
              <a:rPr lang="en-US"/>
              <a:t>Bullet level 4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44BCE5E-7964-9042-ADE9-2969FD2042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319" y="835750"/>
            <a:ext cx="5956431" cy="87378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900" b="1" i="0" cap="all" spc="-70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KEY TAKEAWAY ABOUT CHART DATA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B4391B-500F-AF49-8B5D-A0CD83EC8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373" y="332269"/>
            <a:ext cx="4742180" cy="402176"/>
          </a:xfrm>
        </p:spPr>
        <p:txBody>
          <a:bodyPr anchor="b">
            <a:noAutofit/>
          </a:bodyPr>
          <a:lstStyle>
            <a:lvl1pPr>
              <a:defRPr sz="1000" b="1" i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A80DE6-EF8E-BD49-B9E7-DE72DBA762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1E595D6-ECB5-F043-A896-3F4E0F9C44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100" y="6501130"/>
            <a:ext cx="10591800" cy="3111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6EF618-E5F3-8B46-B01E-429F86F067E2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367405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">
    <p:bg>
      <p:bgPr>
        <a:gradFill>
          <a:gsLst>
            <a:gs pos="100000">
              <a:schemeClr val="accent1">
                <a:lumMod val="5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8F7709-5B7C-A447-A509-F2EA9343E1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C999BB-0FB0-0941-81B2-C7F2A4435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5448" y="6455664"/>
            <a:ext cx="441960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6390B-6398-4A42-B581-3F29EACDE4C6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044032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pt 2">
    <p:bg>
      <p:bgPr>
        <a:gradFill>
          <a:gsLst>
            <a:gs pos="100000">
              <a:schemeClr val="accent1">
                <a:lumMod val="7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F84B-3BA9-BB4C-ACF0-0D12EE0D9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type your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456A2-B064-A242-8C68-91D0D28EB8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0" y="3720522"/>
            <a:ext cx="6396335" cy="79533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Here is a subtitle line for additional info about this presentation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1E2B4-CB57-4A05-86BD-24D014E3B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88424" r="81236" b="-2198"/>
          <a:stretch/>
        </p:blipFill>
        <p:spPr>
          <a:xfrm>
            <a:off x="668240" y="5766015"/>
            <a:ext cx="1937324" cy="829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ADF471-201C-4EEF-8300-73E88C84C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t="88424" r="59105" b="-2198"/>
          <a:stretch/>
        </p:blipFill>
        <p:spPr>
          <a:xfrm>
            <a:off x="2882576" y="5712061"/>
            <a:ext cx="2250141" cy="828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3D2EB9-60E0-42B0-A015-5DDBF2E5F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6" t="88424" r="38420" b="-2198"/>
          <a:stretch/>
        </p:blipFill>
        <p:spPr>
          <a:xfrm>
            <a:off x="5616599" y="5725916"/>
            <a:ext cx="2030506" cy="872886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83DCFD9-1848-454B-A420-53F76D85A2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74" y="5994663"/>
            <a:ext cx="2030506" cy="2638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D5518A-E39E-4B4D-8743-DFFF446DE1EB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10532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pt 6">
    <p:bg>
      <p:bgPr>
        <a:gradFill flip="none" rotWithShape="1">
          <a:gsLst>
            <a:gs pos="0">
              <a:schemeClr val="accent2">
                <a:lumMod val="80000"/>
              </a:schemeClr>
            </a:gs>
            <a:gs pos="74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F84B-3BA9-BB4C-ACF0-0D12EE0D9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type your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456A2-B064-A242-8C68-91D0D28EB8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0" y="3720522"/>
            <a:ext cx="6396335" cy="71639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Here is a subtitle line for additional info about this presentation</a:t>
            </a:r>
          </a:p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2CB04D-FB09-0B44-B002-8B6F7FE6D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481" y="5830957"/>
            <a:ext cx="3436937" cy="56984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MONTH XX, 2020</a:t>
            </a:r>
          </a:p>
          <a:p>
            <a:pPr lvl="0"/>
            <a:r>
              <a:rPr lang="en-US"/>
              <a:t>PRESENTED BY FIRST LAST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A2214169-4B19-DE4E-8E87-2740B25CBB05}"/>
              </a:ext>
            </a:extLst>
          </p:cNvPr>
          <p:cNvSpPr/>
          <p:nvPr userDrawn="1"/>
        </p:nvSpPr>
        <p:spPr>
          <a:xfrm flipV="1">
            <a:off x="809481" y="4512190"/>
            <a:ext cx="3058926" cy="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77F2B-250A-2247-AD16-8B7C5BCE9FD5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pic>
        <p:nvPicPr>
          <p:cNvPr id="4" name="Рисунок 3" descr="Изображение выглядит как темный, еда, цветной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63142466-63B4-DD49-9E9D-F941D460C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69" y="611114"/>
            <a:ext cx="9271999" cy="624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5591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pt 2">
    <p:bg>
      <p:bgPr>
        <a:gradFill>
          <a:gsLst>
            <a:gs pos="100000">
              <a:schemeClr val="accent1">
                <a:lumMod val="7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объект, сидит, компьютер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873BDB3A-0DD9-C444-9BD0-56A7CC7CB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13" y="1717288"/>
            <a:ext cx="3493780" cy="5140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0F84B-3BA9-BB4C-ACF0-0D12EE0D9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type your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456A2-B064-A242-8C68-91D0D28EB8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0" y="3720522"/>
            <a:ext cx="6396335" cy="79533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Here is a subtitle line for additional info about this presentation</a:t>
            </a:r>
          </a:p>
          <a:p>
            <a:pPr lvl="0"/>
            <a:endParaRPr lang="en-US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847C4B0-ABB4-DD40-8B2E-40C134FD09A3}"/>
              </a:ext>
            </a:extLst>
          </p:cNvPr>
          <p:cNvGrpSpPr/>
          <p:nvPr userDrawn="1"/>
        </p:nvGrpSpPr>
        <p:grpSpPr>
          <a:xfrm>
            <a:off x="668240" y="5750162"/>
            <a:ext cx="8856760" cy="820384"/>
            <a:chOff x="668240" y="5712061"/>
            <a:chExt cx="9573140" cy="8867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61E2B4-CB57-4A05-86BD-24D014E3B0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" t="88424" r="81236" b="-2198"/>
            <a:stretch/>
          </p:blipFill>
          <p:spPr>
            <a:xfrm>
              <a:off x="668240" y="5766015"/>
              <a:ext cx="1937324" cy="82926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ADF471-201C-4EEF-8300-73E88C84C0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2" t="88424" r="59105" b="-2198"/>
            <a:stretch/>
          </p:blipFill>
          <p:spPr>
            <a:xfrm>
              <a:off x="2882576" y="5712061"/>
              <a:ext cx="2250141" cy="8285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43D2EB9-60E0-42B0-A015-5DDBF2E5F1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26" t="88424" r="38420" b="-2198"/>
            <a:stretch/>
          </p:blipFill>
          <p:spPr>
            <a:xfrm>
              <a:off x="5616599" y="5725916"/>
              <a:ext cx="2030506" cy="872886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83DCFD9-1848-454B-A420-53F76D85A2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874" y="5994663"/>
              <a:ext cx="2030506" cy="26387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3DFE157-D5F3-EC4C-A8C5-A74C2BF82459}"/>
              </a:ext>
            </a:extLst>
          </p:cNvPr>
          <p:cNvSpPr txBox="1"/>
          <p:nvPr userDrawn="1"/>
        </p:nvSpPr>
        <p:spPr>
          <a:xfrm>
            <a:off x="76517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72218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pt 2">
    <p:bg>
      <p:bgPr>
        <a:gradFill>
          <a:gsLst>
            <a:gs pos="0">
              <a:schemeClr val="accent2">
                <a:lumMod val="80000"/>
              </a:schemeClr>
            </a:gs>
            <a:gs pos="99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объект, сидит, компьютер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615F75E1-3D5C-5E4A-A67A-9804CC0360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13" y="1717288"/>
            <a:ext cx="3493780" cy="5140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0F84B-3BA9-BB4C-ACF0-0D12EE0D9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type your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456A2-B064-A242-8C68-91D0D28EB8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0" y="3720522"/>
            <a:ext cx="6396335" cy="79533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Here is a subtitle line for additional info about this presentation</a:t>
            </a:r>
          </a:p>
          <a:p>
            <a:pPr lvl="0"/>
            <a:endParaRPr lang="en-US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AF23682-9D2D-574B-8EE4-047689FAF3A8}"/>
              </a:ext>
            </a:extLst>
          </p:cNvPr>
          <p:cNvGrpSpPr/>
          <p:nvPr userDrawn="1"/>
        </p:nvGrpSpPr>
        <p:grpSpPr>
          <a:xfrm>
            <a:off x="668240" y="5750162"/>
            <a:ext cx="8856760" cy="820384"/>
            <a:chOff x="668240" y="5712061"/>
            <a:chExt cx="9573140" cy="886741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189C5E95-551A-694F-B0EB-AB680A84CD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" t="88424" r="81236" b="-2198"/>
            <a:stretch/>
          </p:blipFill>
          <p:spPr>
            <a:xfrm>
              <a:off x="668240" y="5766015"/>
              <a:ext cx="1937324" cy="829261"/>
            </a:xfrm>
            <a:prstGeom prst="rect">
              <a:avLst/>
            </a:prstGeom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25FEDF4C-4C16-F645-B8F8-5C255F4417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2" t="88424" r="59105" b="-2198"/>
            <a:stretch/>
          </p:blipFill>
          <p:spPr>
            <a:xfrm>
              <a:off x="2882576" y="5712061"/>
              <a:ext cx="2250141" cy="828567"/>
            </a:xfrm>
            <a:prstGeom prst="rect">
              <a:avLst/>
            </a:prstGeom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4D60A29A-4311-DA4E-8B72-7297126CEE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26" t="88424" r="38420" b="-2198"/>
            <a:stretch/>
          </p:blipFill>
          <p:spPr>
            <a:xfrm>
              <a:off x="5616599" y="5725916"/>
              <a:ext cx="2030506" cy="872886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D893D078-DF20-4945-972E-EEAF9D997E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874" y="5994663"/>
              <a:ext cx="2030506" cy="2638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3AAA5BA-B478-4B42-8001-FF048CFD503E}"/>
              </a:ext>
            </a:extLst>
          </p:cNvPr>
          <p:cNvSpPr txBox="1"/>
          <p:nvPr userDrawn="1"/>
        </p:nvSpPr>
        <p:spPr>
          <a:xfrm>
            <a:off x="76517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19199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pt 2">
    <p:bg>
      <p:bgPr>
        <a:gradFill>
          <a:gsLst>
            <a:gs pos="0">
              <a:schemeClr val="accent3">
                <a:lumMod val="99000"/>
                <a:lumOff val="1000"/>
              </a:schemeClr>
            </a:gs>
            <a:gs pos="88000">
              <a:schemeClr val="accent3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объект, сидит, компьютер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8034F3FB-6D1B-374B-9BF8-8ED2886B1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13" y="1717288"/>
            <a:ext cx="3493780" cy="5140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0F84B-3BA9-BB4C-ACF0-0D12EE0D9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type your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456A2-B064-A242-8C68-91D0D28EB8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0" y="3720522"/>
            <a:ext cx="6396335" cy="79533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Here is a subtitle line for additional info about this presentation</a:t>
            </a:r>
          </a:p>
          <a:p>
            <a:pPr lvl="0"/>
            <a:endParaRPr lang="en-US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F2323F7-AD2B-9245-B138-F543D3E6C401}"/>
              </a:ext>
            </a:extLst>
          </p:cNvPr>
          <p:cNvGrpSpPr/>
          <p:nvPr userDrawn="1"/>
        </p:nvGrpSpPr>
        <p:grpSpPr>
          <a:xfrm>
            <a:off x="668240" y="5750162"/>
            <a:ext cx="8856760" cy="820384"/>
            <a:chOff x="668240" y="5712061"/>
            <a:chExt cx="9573140" cy="886741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AC3245F0-F778-584C-B17C-B7C57D1031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" t="88424" r="81236" b="-2198"/>
            <a:stretch/>
          </p:blipFill>
          <p:spPr>
            <a:xfrm>
              <a:off x="668240" y="5766015"/>
              <a:ext cx="1937324" cy="829261"/>
            </a:xfrm>
            <a:prstGeom prst="rect">
              <a:avLst/>
            </a:prstGeom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8251D0C7-FC2B-CD43-8C80-F45E1CDAEB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2" t="88424" r="59105" b="-2198"/>
            <a:stretch/>
          </p:blipFill>
          <p:spPr>
            <a:xfrm>
              <a:off x="2882576" y="5712061"/>
              <a:ext cx="2250141" cy="828567"/>
            </a:xfrm>
            <a:prstGeom prst="rect">
              <a:avLst/>
            </a:prstGeom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ABFEFDDF-86C0-5F40-AFE9-64BAE99D4E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26" t="88424" r="38420" b="-2198"/>
            <a:stretch/>
          </p:blipFill>
          <p:spPr>
            <a:xfrm>
              <a:off x="5616599" y="5725916"/>
              <a:ext cx="2030506" cy="872886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EA393DB6-0760-F242-802C-00117927B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874" y="5994663"/>
              <a:ext cx="2030506" cy="2638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A75FCFB-CEAC-B248-B417-A886A838245D}"/>
              </a:ext>
            </a:extLst>
          </p:cNvPr>
          <p:cNvSpPr txBox="1"/>
          <p:nvPr userDrawn="1"/>
        </p:nvSpPr>
        <p:spPr>
          <a:xfrm>
            <a:off x="76517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4155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 8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98000">
              <a:schemeClr val="accent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F84B-3BA9-BB4C-ACF0-0D12EE0D9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type your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456A2-B064-A242-8C68-91D0D28EB8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0" y="3720522"/>
            <a:ext cx="6396335" cy="70600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Here is a subtitle line for additional info about this presentation</a:t>
            </a:r>
          </a:p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2CB04D-FB09-0B44-B002-8B6F7FE6D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481" y="5830957"/>
            <a:ext cx="3436937" cy="56984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 i="0" cap="all" baseline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MONTH XX, 2020</a:t>
            </a:r>
          </a:p>
          <a:p>
            <a:pPr lvl="0"/>
            <a:r>
              <a:rPr lang="en-US"/>
              <a:t>PRESENTED BY FIRST LAST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A2214169-4B19-DE4E-8E87-2740B25CBB05}"/>
              </a:ext>
            </a:extLst>
          </p:cNvPr>
          <p:cNvSpPr/>
          <p:nvPr userDrawn="1"/>
        </p:nvSpPr>
        <p:spPr>
          <a:xfrm flipV="1">
            <a:off x="809481" y="4512190"/>
            <a:ext cx="3058926" cy="0"/>
          </a:xfrm>
          <a:prstGeom prst="line">
            <a:avLst/>
          </a:prstGeom>
          <a:ln w="12700" cap="rnd">
            <a:solidFill>
              <a:schemeClr val="accent1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403CC-131F-6648-8E17-D45AE76504A5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pic>
        <p:nvPicPr>
          <p:cNvPr id="16" name="Рисунок 15" descr="Изображение выглядит как темный, еда, цветной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E79BF4BE-6153-9A46-95BA-4C77358677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99" y="416226"/>
            <a:ext cx="9561261" cy="64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7108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8F7709-5B7C-A447-A509-F2EA9343E1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F491CC-4E19-3A4F-BB61-0C6DA281C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35" y="2808534"/>
            <a:ext cx="4742180" cy="1718718"/>
          </a:xfrm>
        </p:spPr>
        <p:txBody>
          <a:bodyPr>
            <a:noAutofit/>
          </a:bodyPr>
          <a:lstStyle>
            <a:lvl1pPr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1" y="4950826"/>
            <a:ext cx="4742234" cy="155156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Section description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4157EEF-F072-9748-83D9-4A7919324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4692211"/>
            <a:ext cx="3017520" cy="1828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800" b="1" i="0">
                <a:solidFill>
                  <a:srgbClr val="01B5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D3DB9C-F6B5-4043-8B7C-B992273A1D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060A6-9C6A-0745-897F-D0D0BC98B6CB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15395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8F7709-5B7C-A447-A509-F2EA9343E1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F491CC-4E19-3A4F-BB61-0C6DA281C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35" y="2808534"/>
            <a:ext cx="4742180" cy="1718718"/>
          </a:xfrm>
        </p:spPr>
        <p:txBody>
          <a:bodyPr>
            <a:no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D9890C-25A1-1040-B6C1-9CD04D93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481" y="4950826"/>
            <a:ext cx="4742234" cy="155156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Section description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B38FDB2-09E6-2745-A373-6C5A9C9C23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4692211"/>
            <a:ext cx="3017520" cy="1828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800" b="1" i="0">
                <a:solidFill>
                  <a:srgbClr val="01B5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D88AFB-D408-EE4C-A4DD-703240C2B3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F9562-75DF-274A-B124-256F5274724D}"/>
              </a:ext>
            </a:extLst>
          </p:cNvPr>
          <p:cNvSpPr txBox="1"/>
          <p:nvPr userDrawn="1"/>
        </p:nvSpPr>
        <p:spPr>
          <a:xfrm>
            <a:off x="10539115" y="272561"/>
            <a:ext cx="144280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TYNY</a:t>
            </a:r>
            <a:r>
              <a:rPr lang="ru-RU" sz="1600" b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en-GB" sz="1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2020</a:t>
            </a:r>
            <a:endParaRPr kumimoji="0" lang="ru-RU" sz="16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46605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09535" y="2610679"/>
            <a:ext cx="6396335" cy="959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/>
          <a:p>
            <a:r>
              <a:rPr lang="en-US"/>
              <a:t>type your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09535" y="3803374"/>
            <a:ext cx="6396335" cy="410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Here is a subtitle line for additional info about this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EEBA7-BF7C-3745-853F-0C05523DF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5447" y="6455664"/>
            <a:ext cx="438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B0956B-06A2-6A4F-8B64-8A56ADA5E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897" r:id="rId2"/>
    <p:sldLayoutId id="2147483898" r:id="rId3"/>
    <p:sldLayoutId id="2147483901" r:id="rId4"/>
    <p:sldLayoutId id="2147483902" r:id="rId5"/>
    <p:sldLayoutId id="2147483968" r:id="rId6"/>
    <p:sldLayoutId id="2147483904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69" r:id="rId13"/>
    <p:sldLayoutId id="2147483970" r:id="rId14"/>
    <p:sldLayoutId id="2147483971" r:id="rId15"/>
    <p:sldLayoutId id="2147483927" r:id="rId16"/>
    <p:sldLayoutId id="2147483928" r:id="rId17"/>
    <p:sldLayoutId id="2147483929" r:id="rId18"/>
    <p:sldLayoutId id="2147483938" r:id="rId19"/>
    <p:sldLayoutId id="2147483940" r:id="rId20"/>
    <p:sldLayoutId id="2147483941" r:id="rId21"/>
    <p:sldLayoutId id="2147483943" r:id="rId22"/>
    <p:sldLayoutId id="2147483972" r:id="rId23"/>
    <p:sldLayoutId id="2147483974" r:id="rId24"/>
    <p:sldLayoutId id="2147483944" r:id="rId25"/>
    <p:sldLayoutId id="2147483945" r:id="rId26"/>
    <p:sldLayoutId id="2147483955" r:id="rId27"/>
    <p:sldLayoutId id="2147483975" r:id="rId28"/>
    <p:sldLayoutId id="2147483976" r:id="rId29"/>
    <p:sldLayoutId id="2147483977" r:id="rId30"/>
    <p:sldLayoutId id="2147483978" r:id="rId31"/>
    <p:sldLayoutId id="2147483979" r:id="rId32"/>
    <p:sldLayoutId id="2147483980" r:id="rId33"/>
    <p:sldLayoutId id="2147483981" r:id="rId34"/>
    <p:sldLayoutId id="2147483982" r:id="rId35"/>
    <p:sldLayoutId id="2147483983" r:id="rId36"/>
    <p:sldLayoutId id="2147483750" r:id="rId37"/>
    <p:sldLayoutId id="2147483751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998" r:id="rId44"/>
    <p:sldLayoutId id="2147483758" r:id="rId45"/>
    <p:sldLayoutId id="2147483999" r:id="rId46"/>
    <p:sldLayoutId id="2147484000" r:id="rId47"/>
    <p:sldLayoutId id="2147483784" r:id="rId48"/>
    <p:sldLayoutId id="2147483759" r:id="rId49"/>
    <p:sldLayoutId id="2147483760" r:id="rId50"/>
    <p:sldLayoutId id="2147483761" r:id="rId51"/>
    <p:sldLayoutId id="2147483779" r:id="rId52"/>
    <p:sldLayoutId id="2147483780" r:id="rId53"/>
    <p:sldLayoutId id="2147483775" r:id="rId54"/>
    <p:sldLayoutId id="2147483776" r:id="rId55"/>
    <p:sldLayoutId id="2147483777" r:id="rId56"/>
    <p:sldLayoutId id="2147483778" r:id="rId57"/>
    <p:sldLayoutId id="2147483781" r:id="rId58"/>
    <p:sldLayoutId id="2147483984" r:id="rId59"/>
    <p:sldLayoutId id="2147484001" r:id="rId60"/>
    <p:sldLayoutId id="2147484002" r:id="rId61"/>
    <p:sldLayoutId id="2147484003" r:id="rId6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all" spc="-70" baseline="0">
          <a:solidFill>
            <a:schemeClr val="accent4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accent4"/>
          </a:solidFill>
          <a:uFillTx/>
          <a:latin typeface="Georgia" panose="02040502050405020303" pitchFamily="18" charset="0"/>
          <a:ea typeface="Georgia" panose="02040502050405020303" pitchFamily="18" charset="0"/>
          <a:cs typeface="Arial" panose="020B0604020202020204" pitchFamily="34" charset="0"/>
          <a:sym typeface="Georgia"/>
        </a:defRPr>
      </a:lvl1pPr>
      <a:lvl2pPr marL="0" marR="0" indent="11113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accent4"/>
          </a:solidFill>
          <a:uFillTx/>
          <a:latin typeface="Georgia"/>
          <a:ea typeface="Georgia"/>
          <a:cs typeface="Georgia"/>
          <a:sym typeface="Georgia"/>
        </a:defRPr>
      </a:lvl2pPr>
      <a:lvl3pPr marL="294595" marR="0" indent="-289832" algn="l" defTabSz="914400" rtl="0" latinLnBrk="0">
        <a:lnSpc>
          <a:spcPts val="24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chemeClr val="accent1"/>
          </a:solidFill>
          <a:uFillTx/>
          <a:latin typeface="Georgia"/>
          <a:ea typeface="Georgia"/>
          <a:cs typeface="Georgia"/>
          <a:sym typeface="Georgia"/>
        </a:defRPr>
      </a:lvl3pPr>
      <a:lvl4pPr marL="523421" marR="0" indent="-297996" algn="l" defTabSz="914400" rtl="0" latinLnBrk="0">
        <a:lnSpc>
          <a:spcPts val="24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chemeClr val="accent1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4762" algn="l" defTabSz="914400" rtl="0" latinLnBrk="0">
        <a:lnSpc>
          <a:spcPts val="24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accent1"/>
          </a:solidFill>
          <a:uFillTx/>
          <a:latin typeface="Georgia"/>
          <a:ea typeface="Georgia"/>
          <a:cs typeface="Georgia"/>
          <a:sym typeface="Georgia"/>
        </a:defRPr>
      </a:lvl5pPr>
      <a:lvl6pPr marL="2514600" marR="0" indent="-228600" algn="l" defTabSz="914400" rtl="0" latinLnBrk="0">
        <a:lnSpc>
          <a:spcPts val="24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chemeClr val="accent1"/>
          </a:solidFill>
          <a:uFillTx/>
          <a:latin typeface="Georgia"/>
          <a:ea typeface="Georgia"/>
          <a:cs typeface="Georgia"/>
          <a:sym typeface="Georgia"/>
        </a:defRPr>
      </a:lvl6pPr>
      <a:lvl7pPr marL="2971800" marR="0" indent="-228600" algn="l" defTabSz="914400" rtl="0" latinLnBrk="0">
        <a:lnSpc>
          <a:spcPts val="24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chemeClr val="accent1"/>
          </a:solidFill>
          <a:uFillTx/>
          <a:latin typeface="Georgia"/>
          <a:ea typeface="Georgia"/>
          <a:cs typeface="Georgia"/>
          <a:sym typeface="Georgia"/>
        </a:defRPr>
      </a:lvl7pPr>
      <a:lvl8pPr marL="3429000" marR="0" indent="-228600" algn="l" defTabSz="914400" rtl="0" latinLnBrk="0">
        <a:lnSpc>
          <a:spcPts val="24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chemeClr val="accent1"/>
          </a:solidFill>
          <a:uFillTx/>
          <a:latin typeface="Georgia"/>
          <a:ea typeface="Georgia"/>
          <a:cs typeface="Georgia"/>
          <a:sym typeface="Georgia"/>
        </a:defRPr>
      </a:lvl8pPr>
      <a:lvl9pPr marL="3886200" marR="0" indent="-228600" algn="l" defTabSz="914400" rtl="0" latinLnBrk="0">
        <a:lnSpc>
          <a:spcPts val="24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chemeClr val="accent1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06" userDrawn="1">
          <p15:clr>
            <a:srgbClr val="F26B43"/>
          </p15:clr>
        </p15:guide>
        <p15:guide id="2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70000"/>
              </a:schemeClr>
            </a:gs>
            <a:gs pos="0">
              <a:schemeClr val="accent1">
                <a:lumMod val="90000"/>
                <a:lumOff val="1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>
            <a:extLst>
              <a:ext uri="{FF2B5EF4-FFF2-40B4-BE49-F238E27FC236}">
                <a16:creationId xmlns:a16="http://schemas.microsoft.com/office/drawing/2014/main" id="{6F602B3B-8A21-49FC-BB1E-EC309B17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exchange</a:t>
            </a:r>
            <a:br>
              <a:rPr lang="en-US" b="1" dirty="0"/>
            </a:br>
            <a:r>
              <a:rPr lang="en-US" b="1" dirty="0"/>
              <a:t>is THE new normal 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6875C5-38D4-E44F-B91C-126B7867BD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Why data partnership is the new way of working</a:t>
            </a:r>
          </a:p>
          <a:p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88097EC4-A456-4289-ADF5-862675DF4A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50675" y="6456363"/>
            <a:ext cx="441325" cy="365125"/>
          </a:xfrm>
          <a:prstGeom prst="rect">
            <a:avLst/>
          </a:prstGeom>
        </p:spPr>
        <p:txBody>
          <a:bodyPr/>
          <a:lstStyle/>
          <a:p>
            <a:fld id="{2C055D05-D81F-ED4A-A185-0C6FCB82940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2941531-48CD-834D-BFBC-94FE65FEE329}"/>
              </a:ext>
            </a:extLst>
          </p:cNvPr>
          <p:cNvSpPr/>
          <p:nvPr/>
        </p:nvSpPr>
        <p:spPr>
          <a:xfrm flipV="1">
            <a:off x="809481" y="4512190"/>
            <a:ext cx="3058926" cy="0"/>
          </a:xfrm>
          <a:prstGeom prst="line">
            <a:avLst/>
          </a:prstGeom>
          <a:ln w="12700" cap="rnd">
            <a:solidFill>
              <a:srgbClr val="01FFB2"/>
            </a:solidFill>
          </a:ln>
        </p:spPr>
        <p:txBody>
          <a:bodyPr lIns="45719" r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0379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5F48C-59A1-AD42-A777-929A26D946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WHERE WE ARE ABOUT?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95CEA-22AA-2E42-AF03-F1C0D01429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85447" y="6455664"/>
            <a:ext cx="43891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55D05-D81F-ED4A-A185-0C6FCB82940E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7D2CED-8CD4-4ED6-973A-1D0DFEFD1A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306D75B-DD34-224B-AB48-8ABD14A6BC23}"/>
              </a:ext>
            </a:extLst>
          </p:cNvPr>
          <p:cNvGrpSpPr/>
          <p:nvPr/>
        </p:nvGrpSpPr>
        <p:grpSpPr>
          <a:xfrm>
            <a:off x="3207888" y="4307758"/>
            <a:ext cx="5602014" cy="698858"/>
            <a:chOff x="2806262" y="3799571"/>
            <a:chExt cx="5602014" cy="69885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3878830-E7B4-4942-A49F-186D7336138F}"/>
                </a:ext>
              </a:extLst>
            </p:cNvPr>
            <p:cNvSpPr/>
            <p:nvPr/>
          </p:nvSpPr>
          <p:spPr>
            <a:xfrm>
              <a:off x="2806262" y="3799571"/>
              <a:ext cx="5602014" cy="69885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EBAFDAB-4888-6E43-9BEE-561FE17328D4}"/>
                </a:ext>
              </a:extLst>
            </p:cNvPr>
            <p:cNvGrpSpPr/>
            <p:nvPr/>
          </p:nvGrpSpPr>
          <p:grpSpPr>
            <a:xfrm>
              <a:off x="3426303" y="3934480"/>
              <a:ext cx="4361933" cy="429041"/>
              <a:chOff x="3299256" y="3951847"/>
              <a:chExt cx="4361933" cy="429041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DB5FBBC-71E3-B84A-9EB3-C9706B73D03C}"/>
                  </a:ext>
                </a:extLst>
              </p:cNvPr>
              <p:cNvCxnSpPr/>
              <p:nvPr/>
            </p:nvCxnSpPr>
            <p:spPr>
              <a:xfrm>
                <a:off x="7661189" y="3951847"/>
                <a:ext cx="0" cy="429041"/>
              </a:xfrm>
              <a:prstGeom prst="line">
                <a:avLst/>
              </a:prstGeom>
              <a:noFill/>
              <a:ln w="12700" cap="flat">
                <a:solidFill>
                  <a:srgbClr val="0B2C62"/>
                </a:solidFill>
                <a:prstDash val="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25D0ECC-B88D-E445-86FA-BECD1777AB76}"/>
                  </a:ext>
                </a:extLst>
              </p:cNvPr>
              <p:cNvCxnSpPr/>
              <p:nvPr/>
            </p:nvCxnSpPr>
            <p:spPr>
              <a:xfrm>
                <a:off x="6934201" y="3951847"/>
                <a:ext cx="0" cy="429041"/>
              </a:xfrm>
              <a:prstGeom prst="line">
                <a:avLst/>
              </a:prstGeom>
              <a:noFill/>
              <a:ln w="12700" cap="flat">
                <a:solidFill>
                  <a:srgbClr val="0B2C62"/>
                </a:solidFill>
                <a:prstDash val="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E5B1442-9C80-4D45-B2AF-3503AD4D9EF9}"/>
                  </a:ext>
                </a:extLst>
              </p:cNvPr>
              <p:cNvCxnSpPr/>
              <p:nvPr/>
            </p:nvCxnSpPr>
            <p:spPr>
              <a:xfrm>
                <a:off x="6207212" y="3951847"/>
                <a:ext cx="0" cy="429041"/>
              </a:xfrm>
              <a:prstGeom prst="line">
                <a:avLst/>
              </a:prstGeom>
              <a:noFill/>
              <a:ln w="12700" cap="flat">
                <a:solidFill>
                  <a:srgbClr val="0B2C62"/>
                </a:solidFill>
                <a:prstDash val="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E681C87-0E31-9147-BC23-652DFEBCF27E}"/>
                  </a:ext>
                </a:extLst>
              </p:cNvPr>
              <p:cNvCxnSpPr/>
              <p:nvPr/>
            </p:nvCxnSpPr>
            <p:spPr>
              <a:xfrm>
                <a:off x="5480223" y="3951847"/>
                <a:ext cx="0" cy="429041"/>
              </a:xfrm>
              <a:prstGeom prst="line">
                <a:avLst/>
              </a:prstGeom>
              <a:noFill/>
              <a:ln w="12700" cap="flat">
                <a:solidFill>
                  <a:srgbClr val="0B2C62"/>
                </a:solidFill>
                <a:prstDash val="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2A5672C-7A75-EB45-961C-E2981550F051}"/>
                  </a:ext>
                </a:extLst>
              </p:cNvPr>
              <p:cNvCxnSpPr/>
              <p:nvPr/>
            </p:nvCxnSpPr>
            <p:spPr>
              <a:xfrm>
                <a:off x="4753234" y="3951847"/>
                <a:ext cx="0" cy="429041"/>
              </a:xfrm>
              <a:prstGeom prst="line">
                <a:avLst/>
              </a:prstGeom>
              <a:noFill/>
              <a:ln w="12700" cap="flat">
                <a:solidFill>
                  <a:srgbClr val="0B2C62"/>
                </a:solidFill>
                <a:prstDash val="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CB04E3F-DC29-EF44-AF56-0E920319D550}"/>
                  </a:ext>
                </a:extLst>
              </p:cNvPr>
              <p:cNvCxnSpPr/>
              <p:nvPr/>
            </p:nvCxnSpPr>
            <p:spPr>
              <a:xfrm>
                <a:off x="4026245" y="3951847"/>
                <a:ext cx="0" cy="429041"/>
              </a:xfrm>
              <a:prstGeom prst="line">
                <a:avLst/>
              </a:prstGeom>
              <a:noFill/>
              <a:ln w="12700" cap="flat">
                <a:solidFill>
                  <a:srgbClr val="0B2C62"/>
                </a:solidFill>
                <a:prstDash val="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6B70752-7539-C04D-813A-9892337EB427}"/>
                  </a:ext>
                </a:extLst>
              </p:cNvPr>
              <p:cNvCxnSpPr/>
              <p:nvPr/>
            </p:nvCxnSpPr>
            <p:spPr>
              <a:xfrm>
                <a:off x="3299256" y="3951847"/>
                <a:ext cx="0" cy="429041"/>
              </a:xfrm>
              <a:prstGeom prst="line">
                <a:avLst/>
              </a:prstGeom>
              <a:noFill/>
              <a:ln w="12700" cap="flat">
                <a:solidFill>
                  <a:srgbClr val="0B2C62"/>
                </a:solidFill>
                <a:prstDash val="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3" name="Triangle 22">
            <a:extLst>
              <a:ext uri="{FF2B5EF4-FFF2-40B4-BE49-F238E27FC236}">
                <a16:creationId xmlns:a16="http://schemas.microsoft.com/office/drawing/2014/main" id="{7239DD71-5CBB-F045-8524-AEAD57BDE6D2}"/>
              </a:ext>
            </a:extLst>
          </p:cNvPr>
          <p:cNvSpPr/>
          <p:nvPr/>
        </p:nvSpPr>
        <p:spPr>
          <a:xfrm>
            <a:off x="4568983" y="4742985"/>
            <a:ext cx="698858" cy="602465"/>
          </a:xfrm>
          <a:prstGeom prst="triangle">
            <a:avLst/>
          </a:prstGeom>
          <a:solidFill>
            <a:srgbClr val="DCE8FB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1AB656-4DB4-6144-83C6-2F9F6F7C97C8}"/>
              </a:ext>
            </a:extLst>
          </p:cNvPr>
          <p:cNvGrpSpPr/>
          <p:nvPr/>
        </p:nvGrpSpPr>
        <p:grpSpPr>
          <a:xfrm>
            <a:off x="6328209" y="2139306"/>
            <a:ext cx="620039" cy="475557"/>
            <a:chOff x="9104891" y="1959608"/>
            <a:chExt cx="879078" cy="674235"/>
          </a:xfrm>
        </p:grpSpPr>
        <p:pic>
          <p:nvPicPr>
            <p:cNvPr id="25" name="People.png" descr="People.png">
              <a:extLst>
                <a:ext uri="{FF2B5EF4-FFF2-40B4-BE49-F238E27FC236}">
                  <a16:creationId xmlns:a16="http://schemas.microsoft.com/office/drawing/2014/main" id="{0D03FA57-D518-D14A-AC7D-0DEDD5B75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4965" y="2089495"/>
              <a:ext cx="598930" cy="414460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47F60E9-3209-CF48-8B79-3405DE91A276}"/>
                </a:ext>
              </a:extLst>
            </p:cNvPr>
            <p:cNvGrpSpPr/>
            <p:nvPr/>
          </p:nvGrpSpPr>
          <p:grpSpPr>
            <a:xfrm>
              <a:off x="9104891" y="1959608"/>
              <a:ext cx="879078" cy="674235"/>
              <a:chOff x="9104891" y="1959608"/>
              <a:chExt cx="879078" cy="674235"/>
            </a:xfrm>
          </p:grpSpPr>
          <p:sp>
            <p:nvSpPr>
              <p:cNvPr id="27" name="Triangle 26">
                <a:extLst>
                  <a:ext uri="{FF2B5EF4-FFF2-40B4-BE49-F238E27FC236}">
                    <a16:creationId xmlns:a16="http://schemas.microsoft.com/office/drawing/2014/main" id="{E2466D7B-6629-3540-90D3-3E8AFFD21A2D}"/>
                  </a:ext>
                </a:extLst>
              </p:cNvPr>
              <p:cNvSpPr/>
              <p:nvPr/>
            </p:nvSpPr>
            <p:spPr>
              <a:xfrm rot="13500000">
                <a:off x="9104891" y="2486215"/>
                <a:ext cx="194808" cy="100448"/>
              </a:xfrm>
              <a:prstGeom prst="triangle">
                <a:avLst/>
              </a:prstGeom>
              <a:solidFill>
                <a:srgbClr val="FFFFFF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Triangle 28">
                <a:extLst>
                  <a:ext uri="{FF2B5EF4-FFF2-40B4-BE49-F238E27FC236}">
                    <a16:creationId xmlns:a16="http://schemas.microsoft.com/office/drawing/2014/main" id="{06D53A90-1582-7C44-B5A7-7D0B707B0666}"/>
                  </a:ext>
                </a:extLst>
              </p:cNvPr>
              <p:cNvSpPr/>
              <p:nvPr/>
            </p:nvSpPr>
            <p:spPr>
              <a:xfrm rot="18900000">
                <a:off x="9104891" y="2006788"/>
                <a:ext cx="194808" cy="100448"/>
              </a:xfrm>
              <a:prstGeom prst="triangle">
                <a:avLst/>
              </a:prstGeom>
              <a:solidFill>
                <a:srgbClr val="FFFFFF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Triangle 36">
                <a:extLst>
                  <a:ext uri="{FF2B5EF4-FFF2-40B4-BE49-F238E27FC236}">
                    <a16:creationId xmlns:a16="http://schemas.microsoft.com/office/drawing/2014/main" id="{86FA21E7-B393-FB42-B786-396532EEA812}"/>
                  </a:ext>
                </a:extLst>
              </p:cNvPr>
              <p:cNvSpPr/>
              <p:nvPr/>
            </p:nvSpPr>
            <p:spPr>
              <a:xfrm rot="2700000">
                <a:off x="9789161" y="2006788"/>
                <a:ext cx="194808" cy="100448"/>
              </a:xfrm>
              <a:prstGeom prst="triangle">
                <a:avLst/>
              </a:prstGeom>
              <a:solidFill>
                <a:srgbClr val="FFFFFF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Triangle 37">
                <a:extLst>
                  <a:ext uri="{FF2B5EF4-FFF2-40B4-BE49-F238E27FC236}">
                    <a16:creationId xmlns:a16="http://schemas.microsoft.com/office/drawing/2014/main" id="{6EB28216-4CBB-9C40-8285-00C1AEA7898B}"/>
                  </a:ext>
                </a:extLst>
              </p:cNvPr>
              <p:cNvSpPr/>
              <p:nvPr/>
            </p:nvSpPr>
            <p:spPr>
              <a:xfrm rot="8100000">
                <a:off x="9789161" y="2486215"/>
                <a:ext cx="194808" cy="100448"/>
              </a:xfrm>
              <a:prstGeom prst="triangle">
                <a:avLst/>
              </a:prstGeom>
              <a:solidFill>
                <a:srgbClr val="FFFFFF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679D8A64-467A-304D-9491-5BC4DCD722A8}"/>
              </a:ext>
            </a:extLst>
          </p:cNvPr>
          <p:cNvSpPr/>
          <p:nvPr/>
        </p:nvSpPr>
        <p:spPr>
          <a:xfrm>
            <a:off x="6269773" y="2749771"/>
            <a:ext cx="3997489" cy="144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R="0" lvl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tabLst/>
              <a:defRPr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+mn-lt"/>
              </a:rPr>
              <a:t>REACH </a:t>
            </a:r>
          </a:p>
          <a:p>
            <a:pPr marR="0" lvl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tabLst/>
              <a:defRPr/>
            </a:pPr>
            <a:r>
              <a:rPr lang="en-US" b="1" kern="1200" dirty="0">
                <a:solidFill>
                  <a:srgbClr val="FFFFFF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+mn-lt"/>
              </a:rPr>
              <a:t>S</a:t>
            </a:r>
            <a:r>
              <a:rPr lang="en-US" b="1" dirty="0">
                <a:solidFill>
                  <a:srgbClr val="FFFFFF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+mn-lt"/>
              </a:rPr>
              <a:t>ALES VOLUME</a:t>
            </a:r>
          </a:p>
          <a:p>
            <a:pPr marR="0" lvl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+mn-lt"/>
              </a:rPr>
              <a:t>UNIVERSALITY  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Open Sans"/>
              <a:cs typeface="Arial Black" panose="020B0604020202020204" pitchFamily="34" charset="0"/>
              <a:sym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70BB05-FB25-1A45-A3FF-84AB613BC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9390" y="2145506"/>
            <a:ext cx="463156" cy="46315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8A08C6FF-03B2-504C-AE1A-9721880C0445}"/>
              </a:ext>
            </a:extLst>
          </p:cNvPr>
          <p:cNvSpPr/>
          <p:nvPr/>
        </p:nvSpPr>
        <p:spPr>
          <a:xfrm>
            <a:off x="2787530" y="2736168"/>
            <a:ext cx="2957282" cy="144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R="0" lvl="0" algn="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tabLst/>
              <a:defRPr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+mn-lt"/>
              </a:rPr>
              <a:t>ACCURACY</a:t>
            </a:r>
            <a:endParaRPr lang="ru-RU" b="1" kern="1200" dirty="0">
              <a:solidFill>
                <a:srgbClr val="FFFFFF"/>
              </a:solidFill>
              <a:latin typeface="Arial Black" panose="020B0604020202020204" pitchFamily="34" charset="0"/>
              <a:ea typeface="Open Sans"/>
              <a:cs typeface="Arial Black" panose="020B0604020202020204" pitchFamily="34" charset="0"/>
              <a:sym typeface="+mn-lt"/>
            </a:endParaRPr>
          </a:p>
          <a:p>
            <a:pPr marR="0" lvl="0" algn="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tabLst/>
              <a:defRPr/>
            </a:pPr>
            <a:r>
              <a:rPr lang="en-US" b="1" kern="1200" dirty="0">
                <a:solidFill>
                  <a:srgbClr val="FFFFFF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+mn-lt"/>
              </a:rPr>
              <a:t>S</a:t>
            </a: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+mn-lt"/>
              </a:rPr>
              <a:t>ALES UPLIFT</a:t>
            </a:r>
          </a:p>
          <a:p>
            <a:pPr marR="0" lvl="0" algn="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tabLst/>
              <a:defRPr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+mn-lt"/>
              </a:rPr>
              <a:t>PERSONALIZATION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Open Sans"/>
              <a:cs typeface="Arial Black" panose="020B0604020202020204" pitchFamily="34" charset="0"/>
              <a:sym typeface="+mn-l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D15219B-053F-445C-B96C-ECBA5876D5EE}"/>
              </a:ext>
            </a:extLst>
          </p:cNvPr>
          <p:cNvGrpSpPr/>
          <p:nvPr/>
        </p:nvGrpSpPr>
        <p:grpSpPr>
          <a:xfrm flipH="1">
            <a:off x="9272479" y="4163121"/>
            <a:ext cx="485776" cy="1009650"/>
            <a:chOff x="981212" y="3176587"/>
            <a:chExt cx="485776" cy="100965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315D368-3ED0-4873-A6CA-8B179AE646D2}"/>
                </a:ext>
              </a:extLst>
            </p:cNvPr>
            <p:cNvCxnSpPr/>
            <p:nvPr/>
          </p:nvCxnSpPr>
          <p:spPr>
            <a:xfrm flipH="1">
              <a:off x="981213" y="3176587"/>
              <a:ext cx="485775" cy="504825"/>
            </a:xfrm>
            <a:prstGeom prst="line">
              <a:avLst/>
            </a:prstGeom>
            <a:noFill/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D0855FA-3588-4828-96B8-4BD7B69BEC0D}"/>
                </a:ext>
              </a:extLst>
            </p:cNvPr>
            <p:cNvCxnSpPr>
              <a:cxnSpLocks/>
            </p:cNvCxnSpPr>
            <p:nvPr/>
          </p:nvCxnSpPr>
          <p:spPr>
            <a:xfrm>
              <a:off x="981212" y="3681412"/>
              <a:ext cx="485775" cy="504825"/>
            </a:xfrm>
            <a:prstGeom prst="line">
              <a:avLst/>
            </a:prstGeom>
            <a:noFill/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27BA015-BB74-41C6-9E20-A8724B04FF32}"/>
              </a:ext>
            </a:extLst>
          </p:cNvPr>
          <p:cNvGrpSpPr/>
          <p:nvPr/>
        </p:nvGrpSpPr>
        <p:grpSpPr>
          <a:xfrm rot="10800000" flipH="1">
            <a:off x="2344551" y="4125777"/>
            <a:ext cx="485776" cy="1009650"/>
            <a:chOff x="981212" y="3176587"/>
            <a:chExt cx="485776" cy="100965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C2AD275-3210-47B5-8890-1D5BC6A36896}"/>
                </a:ext>
              </a:extLst>
            </p:cNvPr>
            <p:cNvCxnSpPr/>
            <p:nvPr/>
          </p:nvCxnSpPr>
          <p:spPr>
            <a:xfrm flipH="1">
              <a:off x="981213" y="3176587"/>
              <a:ext cx="485775" cy="504825"/>
            </a:xfrm>
            <a:prstGeom prst="line">
              <a:avLst/>
            </a:prstGeom>
            <a:noFill/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FDA3CA0-068C-430B-95AD-B3CE6AE136EA}"/>
                </a:ext>
              </a:extLst>
            </p:cNvPr>
            <p:cNvCxnSpPr>
              <a:cxnSpLocks/>
            </p:cNvCxnSpPr>
            <p:nvPr/>
          </p:nvCxnSpPr>
          <p:spPr>
            <a:xfrm>
              <a:off x="981212" y="3681412"/>
              <a:ext cx="485775" cy="504825"/>
            </a:xfrm>
            <a:prstGeom prst="line">
              <a:avLst/>
            </a:prstGeom>
            <a:noFill/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464C484-3C3F-483D-B1B8-7452E6F0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4390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5F48C-59A1-AD42-A777-929A26D946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AS FOR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95CEA-22AA-2E42-AF03-F1C0D01429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85447" y="6455664"/>
            <a:ext cx="43891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55D05-D81F-ED4A-A185-0C6FCB82940E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7D2CED-8CD4-4ED6-973A-1D0DFEFD1A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32749-7C37-4A4D-A38E-0858455BBAD9}"/>
              </a:ext>
            </a:extLst>
          </p:cNvPr>
          <p:cNvSpPr/>
          <p:nvPr/>
        </p:nvSpPr>
        <p:spPr>
          <a:xfrm>
            <a:off x="-4539218" y="4238536"/>
            <a:ext cx="7314559" cy="144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lvl="0" algn="r" defTabSz="914293" hangingPunct="1">
              <a:spcAft>
                <a:spcPts val="599"/>
              </a:spcAft>
              <a:defRPr/>
            </a:pPr>
            <a:endParaRPr lang="en-US" sz="1200" kern="1200" dirty="0">
              <a:solidFill>
                <a:srgbClr val="FFFFFF"/>
              </a:solidFill>
              <a:latin typeface="Arial Black" panose="020B0604020202020204" pitchFamily="34" charset="0"/>
              <a:ea typeface="Open Sans"/>
              <a:cs typeface="Arial Black" panose="020B0604020202020204" pitchFamily="34" charset="0"/>
              <a:sym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CF37DB4-4D51-984B-8F1F-00A19AE1AA4A}"/>
              </a:ext>
            </a:extLst>
          </p:cNvPr>
          <p:cNvSpPr/>
          <p:nvPr/>
        </p:nvSpPr>
        <p:spPr>
          <a:xfrm>
            <a:off x="-1697365" y="1965443"/>
            <a:ext cx="4380617" cy="16794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lvl="0" defTabSz="914293" hangingPunct="1">
              <a:spcAft>
                <a:spcPts val="599"/>
              </a:spcAft>
              <a:defRPr/>
            </a:pPr>
            <a:endParaRPr lang="en-US" sz="1200" b="1" kern="1200" dirty="0">
              <a:solidFill>
                <a:srgbClr val="FFFFFF"/>
              </a:solidFill>
              <a:latin typeface="Arial Black" panose="020B0604020202020204" pitchFamily="34" charset="0"/>
              <a:ea typeface="Open Sans"/>
              <a:cs typeface="Arial Black" panose="020B0604020202020204" pitchFamily="34" charset="0"/>
              <a:sym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3E4DF4-C338-4BF3-A00F-C44468331F65}"/>
              </a:ext>
            </a:extLst>
          </p:cNvPr>
          <p:cNvGrpSpPr/>
          <p:nvPr/>
        </p:nvGrpSpPr>
        <p:grpSpPr>
          <a:xfrm>
            <a:off x="386551" y="2140088"/>
            <a:ext cx="3599805" cy="3213100"/>
            <a:chOff x="386551" y="2128513"/>
            <a:chExt cx="3599805" cy="3213100"/>
          </a:xfrm>
        </p:grpSpPr>
        <p:sp>
          <p:nvSpPr>
            <p:cNvPr id="27" name="Равнобедренный треугольник 6">
              <a:extLst>
                <a:ext uri="{FF2B5EF4-FFF2-40B4-BE49-F238E27FC236}">
                  <a16:creationId xmlns:a16="http://schemas.microsoft.com/office/drawing/2014/main" id="{8DFA949D-AF4A-41D1-99DF-656653F0C70A}"/>
                </a:ext>
              </a:extLst>
            </p:cNvPr>
            <p:cNvSpPr/>
            <p:nvPr/>
          </p:nvSpPr>
          <p:spPr>
            <a:xfrm rot="16776434" flipH="1" flipV="1">
              <a:off x="3448506" y="3987023"/>
              <a:ext cx="714605" cy="36109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6">
              <a:extLst>
                <a:ext uri="{FF2B5EF4-FFF2-40B4-BE49-F238E27FC236}">
                  <a16:creationId xmlns:a16="http://schemas.microsoft.com/office/drawing/2014/main" id="{3FFC8D53-1238-477B-AAA5-6E80950662EA}"/>
                </a:ext>
              </a:extLst>
            </p:cNvPr>
            <p:cNvSpPr/>
            <p:nvPr/>
          </p:nvSpPr>
          <p:spPr>
            <a:xfrm rot="4823566" flipV="1">
              <a:off x="209795" y="3987022"/>
              <a:ext cx="714605" cy="36109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93343EA-733C-441E-A03A-2EC36D7BF7C5}"/>
                </a:ext>
              </a:extLst>
            </p:cNvPr>
            <p:cNvSpPr/>
            <p:nvPr/>
          </p:nvSpPr>
          <p:spPr>
            <a:xfrm>
              <a:off x="590169" y="2128513"/>
              <a:ext cx="3213100" cy="3213100"/>
            </a:xfrm>
            <a:prstGeom prst="ellipse">
              <a:avLst/>
            </a:prstGeom>
            <a:gradFill flip="none" rotWithShape="1">
              <a:gsLst>
                <a:gs pos="100000">
                  <a:srgbClr val="CEDEF5"/>
                </a:gs>
                <a:gs pos="65000">
                  <a:srgbClr val="CEDEF5"/>
                </a:gs>
                <a:gs pos="56000">
                  <a:srgbClr val="F2F2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LACK OF </a:t>
              </a:r>
              <a:endParaRPr lang="ru-RU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  <a:p>
              <a:pPr algn="ctr"/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DATA</a:t>
              </a:r>
              <a:r>
                <a:rPr lang="ru-RU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 </a:t>
              </a:r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&amp;</a:t>
              </a:r>
              <a:r>
                <a:rPr lang="ru-RU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 </a:t>
              </a:r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QUALITY</a:t>
              </a:r>
              <a:endParaRPr lang="ru-RU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  <a:p>
              <a:pPr algn="ctr"/>
              <a:endParaRPr lang="en-US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</p:txBody>
        </p:sp>
        <p:sp>
          <p:nvSpPr>
            <p:cNvPr id="26" name="Прямоугольник 4">
              <a:extLst>
                <a:ext uri="{FF2B5EF4-FFF2-40B4-BE49-F238E27FC236}">
                  <a16:creationId xmlns:a16="http://schemas.microsoft.com/office/drawing/2014/main" id="{4F854EDE-1595-4149-BCAD-2785D4DBB9AA}"/>
                </a:ext>
              </a:extLst>
            </p:cNvPr>
            <p:cNvSpPr/>
            <p:nvPr/>
          </p:nvSpPr>
          <p:spPr>
            <a:xfrm>
              <a:off x="395718" y="4199261"/>
              <a:ext cx="3590544" cy="6705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B2C62"/>
                  </a:solidFill>
                </a:rPr>
                <a:t>Mob &amp; email as a data currency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B2C62"/>
                  </a:solidFill>
                </a:rPr>
                <a:t>No guaranteed accuracy, open rate etc.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67B45D-876B-4EC3-97B2-9748653D5C16}"/>
              </a:ext>
            </a:extLst>
          </p:cNvPr>
          <p:cNvGrpSpPr/>
          <p:nvPr/>
        </p:nvGrpSpPr>
        <p:grpSpPr>
          <a:xfrm>
            <a:off x="8255494" y="2140088"/>
            <a:ext cx="3599805" cy="3213100"/>
            <a:chOff x="8243919" y="2140088"/>
            <a:chExt cx="3599805" cy="3213100"/>
          </a:xfrm>
        </p:grpSpPr>
        <p:sp>
          <p:nvSpPr>
            <p:cNvPr id="37" name="Равнобедренный треугольник 6">
              <a:extLst>
                <a:ext uri="{FF2B5EF4-FFF2-40B4-BE49-F238E27FC236}">
                  <a16:creationId xmlns:a16="http://schemas.microsoft.com/office/drawing/2014/main" id="{148E9654-CE14-48EC-B447-96049D574A68}"/>
                </a:ext>
              </a:extLst>
            </p:cNvPr>
            <p:cNvSpPr/>
            <p:nvPr/>
          </p:nvSpPr>
          <p:spPr>
            <a:xfrm rot="16776434" flipH="1" flipV="1">
              <a:off x="11305874" y="3998598"/>
              <a:ext cx="714605" cy="36109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Равнобедренный треугольник 6">
              <a:extLst>
                <a:ext uri="{FF2B5EF4-FFF2-40B4-BE49-F238E27FC236}">
                  <a16:creationId xmlns:a16="http://schemas.microsoft.com/office/drawing/2014/main" id="{D286FEC3-9851-4CBF-AC7A-06429AEC0C8E}"/>
                </a:ext>
              </a:extLst>
            </p:cNvPr>
            <p:cNvSpPr/>
            <p:nvPr/>
          </p:nvSpPr>
          <p:spPr>
            <a:xfrm rot="4823566" flipV="1">
              <a:off x="8067163" y="3998597"/>
              <a:ext cx="714605" cy="36109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87400E8-472C-4B40-9451-38453773040F}"/>
                </a:ext>
              </a:extLst>
            </p:cNvPr>
            <p:cNvSpPr/>
            <p:nvPr/>
          </p:nvSpPr>
          <p:spPr>
            <a:xfrm>
              <a:off x="8447537" y="2140088"/>
              <a:ext cx="3213100" cy="3213100"/>
            </a:xfrm>
            <a:prstGeom prst="ellipse">
              <a:avLst/>
            </a:prstGeom>
            <a:gradFill flip="none" rotWithShape="1">
              <a:gsLst>
                <a:gs pos="100000">
                  <a:srgbClr val="CEDEF5"/>
                </a:gs>
                <a:gs pos="65000">
                  <a:srgbClr val="CEDEF5"/>
                </a:gs>
                <a:gs pos="56000">
                  <a:srgbClr val="F2F2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LACK OF </a:t>
              </a:r>
              <a:endParaRPr lang="ru-RU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  <a:p>
              <a:pPr algn="ctr"/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EFFECT &amp; SCALE</a:t>
              </a:r>
              <a:endParaRPr lang="ru-RU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  <a:p>
              <a:pPr algn="ctr"/>
              <a:endParaRPr lang="en-US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</p:txBody>
        </p:sp>
        <p:sp>
          <p:nvSpPr>
            <p:cNvPr id="45" name="Прямоугольник 4">
              <a:extLst>
                <a:ext uri="{FF2B5EF4-FFF2-40B4-BE49-F238E27FC236}">
                  <a16:creationId xmlns:a16="http://schemas.microsoft.com/office/drawing/2014/main" id="{07BA9602-37B7-487B-9ABB-9DB477624A09}"/>
                </a:ext>
              </a:extLst>
            </p:cNvPr>
            <p:cNvSpPr/>
            <p:nvPr/>
          </p:nvSpPr>
          <p:spPr>
            <a:xfrm>
              <a:off x="8253086" y="4210836"/>
              <a:ext cx="3590544" cy="6705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B2C62"/>
                  </a:solidFill>
                </a:rPr>
                <a:t>No 360 lifestyle data suppliers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B2C62"/>
                  </a:solidFill>
                </a:rPr>
                <a:t>Low reach and sales effect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44350AB-B681-47B7-BE81-E00AB34A0A6B}"/>
              </a:ext>
            </a:extLst>
          </p:cNvPr>
          <p:cNvGrpSpPr/>
          <p:nvPr/>
        </p:nvGrpSpPr>
        <p:grpSpPr>
          <a:xfrm>
            <a:off x="4320964" y="2145999"/>
            <a:ext cx="3599805" cy="3213100"/>
            <a:chOff x="4320964" y="2134424"/>
            <a:chExt cx="3599805" cy="3213100"/>
          </a:xfrm>
        </p:grpSpPr>
        <p:sp>
          <p:nvSpPr>
            <p:cNvPr id="52" name="Равнобедренный треугольник 6">
              <a:extLst>
                <a:ext uri="{FF2B5EF4-FFF2-40B4-BE49-F238E27FC236}">
                  <a16:creationId xmlns:a16="http://schemas.microsoft.com/office/drawing/2014/main" id="{DBA1504F-F468-44B7-8CE7-D4431E97A63A}"/>
                </a:ext>
              </a:extLst>
            </p:cNvPr>
            <p:cNvSpPr/>
            <p:nvPr/>
          </p:nvSpPr>
          <p:spPr>
            <a:xfrm rot="16776434" flipH="1" flipV="1">
              <a:off x="7382919" y="3992934"/>
              <a:ext cx="714605" cy="36109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Равнобедренный треугольник 6">
              <a:extLst>
                <a:ext uri="{FF2B5EF4-FFF2-40B4-BE49-F238E27FC236}">
                  <a16:creationId xmlns:a16="http://schemas.microsoft.com/office/drawing/2014/main" id="{E828D4C8-81E5-469D-AB5F-854D050CF8BB}"/>
                </a:ext>
              </a:extLst>
            </p:cNvPr>
            <p:cNvSpPr/>
            <p:nvPr/>
          </p:nvSpPr>
          <p:spPr>
            <a:xfrm rot="4823566" flipV="1">
              <a:off x="4144208" y="3992933"/>
              <a:ext cx="714605" cy="36109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E11D192-47C3-4B64-B370-8F55FE4ACB30}"/>
                </a:ext>
              </a:extLst>
            </p:cNvPr>
            <p:cNvSpPr/>
            <p:nvPr/>
          </p:nvSpPr>
          <p:spPr>
            <a:xfrm>
              <a:off x="4524582" y="2134424"/>
              <a:ext cx="3213100" cy="3213100"/>
            </a:xfrm>
            <a:prstGeom prst="ellipse">
              <a:avLst/>
            </a:prstGeom>
            <a:gradFill flip="none" rotWithShape="1">
              <a:gsLst>
                <a:gs pos="100000">
                  <a:srgbClr val="CEDEF5"/>
                </a:gs>
                <a:gs pos="65000">
                  <a:srgbClr val="CEDEF5"/>
                </a:gs>
                <a:gs pos="56000">
                  <a:srgbClr val="F2F2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LACK OF INVENTORY</a:t>
              </a:r>
              <a:b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</a:br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&amp; CONTROL</a:t>
              </a:r>
              <a:endParaRPr lang="ru-RU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  <a:p>
              <a:pPr algn="ctr"/>
              <a:endParaRPr lang="en-US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</p:txBody>
        </p:sp>
        <p:sp>
          <p:nvSpPr>
            <p:cNvPr id="55" name="Прямоугольник 4">
              <a:extLst>
                <a:ext uri="{FF2B5EF4-FFF2-40B4-BE49-F238E27FC236}">
                  <a16:creationId xmlns:a16="http://schemas.microsoft.com/office/drawing/2014/main" id="{E41F2F83-B0F1-4DF4-BE9F-3967D36E1970}"/>
                </a:ext>
              </a:extLst>
            </p:cNvPr>
            <p:cNvSpPr/>
            <p:nvPr/>
          </p:nvSpPr>
          <p:spPr>
            <a:xfrm>
              <a:off x="4330131" y="4205172"/>
              <a:ext cx="3590544" cy="6705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3675" indent="-193675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B2C62"/>
                  </a:solidFill>
                </a:rPr>
                <a:t>Cookie as a currency for media</a:t>
              </a:r>
            </a:p>
            <a:p>
              <a:pPr marL="193675" indent="-193675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B2C62"/>
                  </a:solidFill>
                </a:rPr>
                <a:t>Lack of advanced analytics</a:t>
              </a:r>
              <a:r>
                <a:rPr lang="ru-RU" sz="1400" dirty="0">
                  <a:solidFill>
                    <a:srgbClr val="0B2C62"/>
                  </a:solidFill>
                </a:rPr>
                <a:t> </a:t>
              </a:r>
              <a:r>
                <a:rPr lang="en-US" sz="1400" dirty="0">
                  <a:solidFill>
                    <a:srgbClr val="0B2C62"/>
                  </a:solidFill>
                </a:rPr>
                <a:t>by platforms</a:t>
              </a: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DD7CDF97-7B12-4AEA-B7F1-C65ADC49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595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5F48C-59A1-AD42-A777-929A26D946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AS FOR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95CEA-22AA-2E42-AF03-F1C0D01429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85447" y="6455664"/>
            <a:ext cx="43891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55D05-D81F-ED4A-A185-0C6FCB82940E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7D2CED-8CD4-4ED6-973A-1D0DFEFD1A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32749-7C37-4A4D-A38E-0858455BBAD9}"/>
              </a:ext>
            </a:extLst>
          </p:cNvPr>
          <p:cNvSpPr/>
          <p:nvPr/>
        </p:nvSpPr>
        <p:spPr>
          <a:xfrm>
            <a:off x="-4539218" y="4238536"/>
            <a:ext cx="7314559" cy="144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lvl="0" algn="r" defTabSz="914293" hangingPunct="1">
              <a:spcAft>
                <a:spcPts val="599"/>
              </a:spcAft>
              <a:defRPr/>
            </a:pPr>
            <a:endParaRPr lang="en-US" sz="1200" kern="1200" dirty="0">
              <a:solidFill>
                <a:srgbClr val="FFFFFF"/>
              </a:solidFill>
              <a:latin typeface="Arial Black" panose="020B0604020202020204" pitchFamily="34" charset="0"/>
              <a:ea typeface="Open Sans"/>
              <a:cs typeface="Arial Black" panose="020B0604020202020204" pitchFamily="34" charset="0"/>
              <a:sym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CF37DB4-4D51-984B-8F1F-00A19AE1AA4A}"/>
              </a:ext>
            </a:extLst>
          </p:cNvPr>
          <p:cNvSpPr/>
          <p:nvPr/>
        </p:nvSpPr>
        <p:spPr>
          <a:xfrm>
            <a:off x="-1697365" y="1965443"/>
            <a:ext cx="4380617" cy="16794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lvl="0" defTabSz="914293" hangingPunct="1">
              <a:spcAft>
                <a:spcPts val="599"/>
              </a:spcAft>
              <a:defRPr/>
            </a:pPr>
            <a:endParaRPr lang="en-US" sz="1200" b="1" kern="1200" dirty="0">
              <a:solidFill>
                <a:srgbClr val="FFFFFF"/>
              </a:solidFill>
              <a:latin typeface="Arial Black" panose="020B0604020202020204" pitchFamily="34" charset="0"/>
              <a:ea typeface="Open Sans"/>
              <a:cs typeface="Arial Black" panose="020B0604020202020204" pitchFamily="34" charset="0"/>
              <a:sym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3E4DF4-C338-4BF3-A00F-C44468331F65}"/>
              </a:ext>
            </a:extLst>
          </p:cNvPr>
          <p:cNvGrpSpPr/>
          <p:nvPr/>
        </p:nvGrpSpPr>
        <p:grpSpPr>
          <a:xfrm>
            <a:off x="386551" y="2140088"/>
            <a:ext cx="3599805" cy="3213100"/>
            <a:chOff x="386551" y="2128513"/>
            <a:chExt cx="3599805" cy="3213100"/>
          </a:xfrm>
        </p:grpSpPr>
        <p:sp>
          <p:nvSpPr>
            <p:cNvPr id="27" name="Равнобедренный треугольник 6">
              <a:extLst>
                <a:ext uri="{FF2B5EF4-FFF2-40B4-BE49-F238E27FC236}">
                  <a16:creationId xmlns:a16="http://schemas.microsoft.com/office/drawing/2014/main" id="{8DFA949D-AF4A-41D1-99DF-656653F0C70A}"/>
                </a:ext>
              </a:extLst>
            </p:cNvPr>
            <p:cNvSpPr/>
            <p:nvPr/>
          </p:nvSpPr>
          <p:spPr>
            <a:xfrm rot="16776434" flipH="1" flipV="1">
              <a:off x="3448506" y="3987023"/>
              <a:ext cx="714605" cy="36109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6">
              <a:extLst>
                <a:ext uri="{FF2B5EF4-FFF2-40B4-BE49-F238E27FC236}">
                  <a16:creationId xmlns:a16="http://schemas.microsoft.com/office/drawing/2014/main" id="{3FFC8D53-1238-477B-AAA5-6E80950662EA}"/>
                </a:ext>
              </a:extLst>
            </p:cNvPr>
            <p:cNvSpPr/>
            <p:nvPr/>
          </p:nvSpPr>
          <p:spPr>
            <a:xfrm rot="4823566" flipV="1">
              <a:off x="209795" y="3987022"/>
              <a:ext cx="714605" cy="36109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93343EA-733C-441E-A03A-2EC36D7BF7C5}"/>
                </a:ext>
              </a:extLst>
            </p:cNvPr>
            <p:cNvSpPr/>
            <p:nvPr/>
          </p:nvSpPr>
          <p:spPr>
            <a:xfrm>
              <a:off x="590169" y="2128513"/>
              <a:ext cx="3213100" cy="3213100"/>
            </a:xfrm>
            <a:prstGeom prst="ellipse">
              <a:avLst/>
            </a:prstGeom>
            <a:gradFill flip="none" rotWithShape="1">
              <a:gsLst>
                <a:gs pos="100000">
                  <a:srgbClr val="CEDEF5"/>
                </a:gs>
                <a:gs pos="65000">
                  <a:srgbClr val="CEDEF5"/>
                </a:gs>
                <a:gs pos="56000">
                  <a:srgbClr val="F2F2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LACK OF </a:t>
              </a:r>
              <a:endParaRPr lang="ru-RU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  <a:p>
              <a:pPr algn="ctr"/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DATA</a:t>
              </a:r>
              <a:r>
                <a:rPr lang="ru-RU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 </a:t>
              </a:r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&amp;</a:t>
              </a:r>
              <a:r>
                <a:rPr lang="ru-RU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 </a:t>
              </a:r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QUALITY</a:t>
              </a:r>
              <a:endParaRPr lang="ru-RU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  <a:p>
              <a:pPr algn="ctr"/>
              <a:endParaRPr lang="en-US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</p:txBody>
        </p:sp>
        <p:sp>
          <p:nvSpPr>
            <p:cNvPr id="26" name="Прямоугольник 4">
              <a:extLst>
                <a:ext uri="{FF2B5EF4-FFF2-40B4-BE49-F238E27FC236}">
                  <a16:creationId xmlns:a16="http://schemas.microsoft.com/office/drawing/2014/main" id="{4F854EDE-1595-4149-BCAD-2785D4DBB9AA}"/>
                </a:ext>
              </a:extLst>
            </p:cNvPr>
            <p:cNvSpPr/>
            <p:nvPr/>
          </p:nvSpPr>
          <p:spPr>
            <a:xfrm>
              <a:off x="395718" y="4199261"/>
              <a:ext cx="3590544" cy="6705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B2C62"/>
                  </a:solidFill>
                </a:rPr>
                <a:t>Mob &amp; email as a data currency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B2C62"/>
                  </a:solidFill>
                </a:rPr>
                <a:t>No guaranteed accuracy, open rate etc.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67B45D-876B-4EC3-97B2-9748653D5C16}"/>
              </a:ext>
            </a:extLst>
          </p:cNvPr>
          <p:cNvGrpSpPr/>
          <p:nvPr/>
        </p:nvGrpSpPr>
        <p:grpSpPr>
          <a:xfrm>
            <a:off x="8255494" y="2140088"/>
            <a:ext cx="3599805" cy="3213100"/>
            <a:chOff x="8243919" y="2140088"/>
            <a:chExt cx="3599805" cy="3213100"/>
          </a:xfrm>
        </p:grpSpPr>
        <p:sp>
          <p:nvSpPr>
            <p:cNvPr id="37" name="Равнобедренный треугольник 6">
              <a:extLst>
                <a:ext uri="{FF2B5EF4-FFF2-40B4-BE49-F238E27FC236}">
                  <a16:creationId xmlns:a16="http://schemas.microsoft.com/office/drawing/2014/main" id="{148E9654-CE14-48EC-B447-96049D574A68}"/>
                </a:ext>
              </a:extLst>
            </p:cNvPr>
            <p:cNvSpPr/>
            <p:nvPr/>
          </p:nvSpPr>
          <p:spPr>
            <a:xfrm rot="16776434" flipH="1" flipV="1">
              <a:off x="11305874" y="3998598"/>
              <a:ext cx="714605" cy="36109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Равнобедренный треугольник 6">
              <a:extLst>
                <a:ext uri="{FF2B5EF4-FFF2-40B4-BE49-F238E27FC236}">
                  <a16:creationId xmlns:a16="http://schemas.microsoft.com/office/drawing/2014/main" id="{D286FEC3-9851-4CBF-AC7A-06429AEC0C8E}"/>
                </a:ext>
              </a:extLst>
            </p:cNvPr>
            <p:cNvSpPr/>
            <p:nvPr/>
          </p:nvSpPr>
          <p:spPr>
            <a:xfrm rot="4823566" flipV="1">
              <a:off x="8067163" y="3998597"/>
              <a:ext cx="714605" cy="36109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87400E8-472C-4B40-9451-38453773040F}"/>
                </a:ext>
              </a:extLst>
            </p:cNvPr>
            <p:cNvSpPr/>
            <p:nvPr/>
          </p:nvSpPr>
          <p:spPr>
            <a:xfrm>
              <a:off x="8447537" y="2140088"/>
              <a:ext cx="3213100" cy="3213100"/>
            </a:xfrm>
            <a:prstGeom prst="ellipse">
              <a:avLst/>
            </a:prstGeom>
            <a:gradFill flip="none" rotWithShape="1">
              <a:gsLst>
                <a:gs pos="100000">
                  <a:srgbClr val="CEDEF5"/>
                </a:gs>
                <a:gs pos="65000">
                  <a:srgbClr val="CEDEF5"/>
                </a:gs>
                <a:gs pos="56000">
                  <a:srgbClr val="F2F2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LACK OF </a:t>
              </a:r>
              <a:endParaRPr lang="ru-RU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  <a:p>
              <a:pPr algn="ctr"/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EFFECT &amp; SCALE</a:t>
              </a:r>
              <a:endParaRPr lang="ru-RU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  <a:p>
              <a:pPr algn="ctr"/>
              <a:endParaRPr lang="en-US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</p:txBody>
        </p:sp>
        <p:sp>
          <p:nvSpPr>
            <p:cNvPr id="45" name="Прямоугольник 4">
              <a:extLst>
                <a:ext uri="{FF2B5EF4-FFF2-40B4-BE49-F238E27FC236}">
                  <a16:creationId xmlns:a16="http://schemas.microsoft.com/office/drawing/2014/main" id="{07BA9602-37B7-487B-9ABB-9DB477624A09}"/>
                </a:ext>
              </a:extLst>
            </p:cNvPr>
            <p:cNvSpPr/>
            <p:nvPr/>
          </p:nvSpPr>
          <p:spPr>
            <a:xfrm>
              <a:off x="8253086" y="4210836"/>
              <a:ext cx="3590544" cy="6705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B2C62"/>
                  </a:solidFill>
                </a:rPr>
                <a:t>No 360 lifestyle data suppliers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B2C62"/>
                  </a:solidFill>
                </a:rPr>
                <a:t>Low reach and sales effect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44350AB-B681-47B7-BE81-E00AB34A0A6B}"/>
              </a:ext>
            </a:extLst>
          </p:cNvPr>
          <p:cNvGrpSpPr/>
          <p:nvPr/>
        </p:nvGrpSpPr>
        <p:grpSpPr>
          <a:xfrm>
            <a:off x="4320964" y="2145999"/>
            <a:ext cx="3599805" cy="3213100"/>
            <a:chOff x="4320964" y="2134424"/>
            <a:chExt cx="3599805" cy="3213100"/>
          </a:xfrm>
        </p:grpSpPr>
        <p:sp>
          <p:nvSpPr>
            <p:cNvPr id="52" name="Равнобедренный треугольник 6">
              <a:extLst>
                <a:ext uri="{FF2B5EF4-FFF2-40B4-BE49-F238E27FC236}">
                  <a16:creationId xmlns:a16="http://schemas.microsoft.com/office/drawing/2014/main" id="{DBA1504F-F468-44B7-8CE7-D4431E97A63A}"/>
                </a:ext>
              </a:extLst>
            </p:cNvPr>
            <p:cNvSpPr/>
            <p:nvPr/>
          </p:nvSpPr>
          <p:spPr>
            <a:xfrm rot="16776434" flipH="1" flipV="1">
              <a:off x="7382919" y="3992934"/>
              <a:ext cx="714605" cy="36109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Равнобедренный треугольник 6">
              <a:extLst>
                <a:ext uri="{FF2B5EF4-FFF2-40B4-BE49-F238E27FC236}">
                  <a16:creationId xmlns:a16="http://schemas.microsoft.com/office/drawing/2014/main" id="{E828D4C8-81E5-469D-AB5F-854D050CF8BB}"/>
                </a:ext>
              </a:extLst>
            </p:cNvPr>
            <p:cNvSpPr/>
            <p:nvPr/>
          </p:nvSpPr>
          <p:spPr>
            <a:xfrm rot="4823566" flipV="1">
              <a:off x="4144208" y="3992933"/>
              <a:ext cx="714605" cy="36109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E11D192-47C3-4B64-B370-8F55FE4ACB30}"/>
                </a:ext>
              </a:extLst>
            </p:cNvPr>
            <p:cNvSpPr/>
            <p:nvPr/>
          </p:nvSpPr>
          <p:spPr>
            <a:xfrm>
              <a:off x="4524582" y="2134424"/>
              <a:ext cx="3213100" cy="3213100"/>
            </a:xfrm>
            <a:prstGeom prst="ellipse">
              <a:avLst/>
            </a:prstGeom>
            <a:gradFill flip="none" rotWithShape="1">
              <a:gsLst>
                <a:gs pos="100000">
                  <a:srgbClr val="CEDEF5"/>
                </a:gs>
                <a:gs pos="65000">
                  <a:srgbClr val="CEDEF5"/>
                </a:gs>
                <a:gs pos="56000">
                  <a:srgbClr val="F2F2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LACK OF INVENTORY</a:t>
              </a:r>
              <a:b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</a:br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&amp; CONTROL</a:t>
              </a:r>
              <a:endParaRPr lang="ru-RU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  <a:p>
              <a:pPr algn="ctr"/>
              <a:endParaRPr lang="en-US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</p:txBody>
        </p:sp>
        <p:sp>
          <p:nvSpPr>
            <p:cNvPr id="55" name="Прямоугольник 4">
              <a:extLst>
                <a:ext uri="{FF2B5EF4-FFF2-40B4-BE49-F238E27FC236}">
                  <a16:creationId xmlns:a16="http://schemas.microsoft.com/office/drawing/2014/main" id="{E41F2F83-B0F1-4DF4-BE9F-3967D36E1970}"/>
                </a:ext>
              </a:extLst>
            </p:cNvPr>
            <p:cNvSpPr/>
            <p:nvPr/>
          </p:nvSpPr>
          <p:spPr>
            <a:xfrm>
              <a:off x="4330131" y="4205172"/>
              <a:ext cx="3590544" cy="6705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3675" indent="-193675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B2C62"/>
                  </a:solidFill>
                </a:rPr>
                <a:t>Cookie as a currency for media</a:t>
              </a:r>
            </a:p>
            <a:p>
              <a:pPr marL="193675" indent="-193675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B2C62"/>
                  </a:solidFill>
                </a:rPr>
                <a:t>Lack of advanced analytics</a:t>
              </a:r>
              <a:r>
                <a:rPr lang="ru-RU" sz="1400" dirty="0">
                  <a:solidFill>
                    <a:srgbClr val="0B2C62"/>
                  </a:solidFill>
                </a:rPr>
                <a:t> </a:t>
              </a:r>
              <a:r>
                <a:rPr lang="en-US" sz="1400" dirty="0">
                  <a:solidFill>
                    <a:srgbClr val="0B2C62"/>
                  </a:solidFill>
                </a:rPr>
                <a:t>by platforms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ABA9A45-233B-437F-9553-B4B72C1489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2C62">
              <a:alpha val="8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D5105D-4098-4593-9D40-392972E1611C}"/>
              </a:ext>
            </a:extLst>
          </p:cNvPr>
          <p:cNvSpPr txBox="1">
            <a:spLocks/>
          </p:cNvSpPr>
          <p:nvPr/>
        </p:nvSpPr>
        <p:spPr>
          <a:xfrm>
            <a:off x="804994" y="3216139"/>
            <a:ext cx="2701462" cy="40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all" spc="-70" baseline="0">
                <a:solidFill>
                  <a:schemeClr val="accent4"/>
                </a:solidFill>
                <a:uFillTx/>
                <a:latin typeface="Arial Black" panose="020B0604020202020204" pitchFamily="34" charset="0"/>
                <a:ea typeface="Georgia" panose="02040502050405020303" pitchFamily="18" charset="0"/>
                <a:cs typeface="Arial Black" panose="020B0604020202020204" pitchFamily="34" charset="0"/>
                <a:sym typeface="Georgia"/>
              </a:defRPr>
            </a:lvl1pPr>
            <a:lvl2pPr marL="0" marR="0" indent="11113" algn="l" defTabSz="914400" rtl="0" latinLnBrk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294595" marR="0" indent="-289832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523421" marR="0" indent="-297996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0" marR="0" indent="4762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25146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6pPr>
            <a:lvl7pPr marL="29718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7pPr>
            <a:lvl8pPr marL="34290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8pPr>
            <a:lvl9pPr marL="38862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hangingPunct="1"/>
            <a:r>
              <a:rPr lang="en-US" sz="3600" dirty="0"/>
              <a:t>BRAND-TO-BRAND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957F6D6-91C0-4D24-BC93-0DB67DE09E71}"/>
              </a:ext>
            </a:extLst>
          </p:cNvPr>
          <p:cNvSpPr txBox="1">
            <a:spLocks/>
          </p:cNvSpPr>
          <p:nvPr/>
        </p:nvSpPr>
        <p:spPr>
          <a:xfrm>
            <a:off x="4018094" y="3216139"/>
            <a:ext cx="4380617" cy="40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all" spc="-70" baseline="0">
                <a:solidFill>
                  <a:schemeClr val="accent4"/>
                </a:solidFill>
                <a:uFillTx/>
                <a:latin typeface="Arial Black" panose="020B0604020202020204" pitchFamily="34" charset="0"/>
                <a:ea typeface="Georgia" panose="02040502050405020303" pitchFamily="18" charset="0"/>
                <a:cs typeface="Arial Black" panose="020B0604020202020204" pitchFamily="34" charset="0"/>
                <a:sym typeface="Georgia"/>
              </a:defRPr>
            </a:lvl1pPr>
            <a:lvl2pPr marL="0" marR="0" indent="11113" algn="l" defTabSz="914400" rtl="0" latinLnBrk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294595" marR="0" indent="-289832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523421" marR="0" indent="-297996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0" marR="0" indent="4762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25146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6pPr>
            <a:lvl7pPr marL="29718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7pPr>
            <a:lvl8pPr marL="34290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8pPr>
            <a:lvl9pPr marL="38862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hangingPunct="1"/>
            <a:r>
              <a:rPr lang="en-US" sz="3600" dirty="0"/>
              <a:t>BOOST ecommerce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3BE6607-8775-491C-B469-94FF3FC38EF4}"/>
              </a:ext>
            </a:extLst>
          </p:cNvPr>
          <p:cNvSpPr txBox="1">
            <a:spLocks/>
          </p:cNvSpPr>
          <p:nvPr/>
        </p:nvSpPr>
        <p:spPr>
          <a:xfrm>
            <a:off x="7444273" y="3216139"/>
            <a:ext cx="5407357" cy="40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all" spc="-70" baseline="0">
                <a:solidFill>
                  <a:schemeClr val="accent4"/>
                </a:solidFill>
                <a:uFillTx/>
                <a:latin typeface="Arial Black" panose="020B0604020202020204" pitchFamily="34" charset="0"/>
                <a:ea typeface="Georgia" panose="02040502050405020303" pitchFamily="18" charset="0"/>
                <a:cs typeface="Arial Black" panose="020B0604020202020204" pitchFamily="34" charset="0"/>
                <a:sym typeface="Georgia"/>
              </a:defRPr>
            </a:lvl1pPr>
            <a:lvl2pPr marL="0" marR="0" indent="11113" algn="l" defTabSz="914400" rtl="0" latinLnBrk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294595" marR="0" indent="-289832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523421" marR="0" indent="-297996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0" marR="0" indent="4762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25146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6pPr>
            <a:lvl7pPr marL="29718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7pPr>
            <a:lvl8pPr marL="34290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8pPr>
            <a:lvl9pPr marL="38862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hangingPunct="1"/>
            <a:r>
              <a:rPr lang="en-US" sz="3600" dirty="0"/>
              <a:t>DATA </a:t>
            </a:r>
          </a:p>
          <a:p>
            <a:pPr algn="ctr" hangingPunct="1"/>
            <a:r>
              <a:rPr lang="en-US" sz="3600" dirty="0"/>
              <a:t>AGGREGATION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3A8A7C1-B503-43CA-9EF3-82CF0017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962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5F48C-59A1-AD42-A777-929A26D946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BRAND-TO-BRAND EXCHANGE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95CEA-22AA-2E42-AF03-F1C0D01429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85447" y="6455664"/>
            <a:ext cx="43891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55D05-D81F-ED4A-A185-0C6FCB82940E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7D2CED-8CD4-4ED6-973A-1D0DFEFD1A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" name="Picture 6" descr="HOME - Flocktory - маркетинговая Saas-платформа">
            <a:extLst>
              <a:ext uri="{FF2B5EF4-FFF2-40B4-BE49-F238E27FC236}">
                <a16:creationId xmlns:a16="http://schemas.microsoft.com/office/drawing/2014/main" id="{08233A38-4D97-2141-95A1-9BE447718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19" y="2628006"/>
            <a:ext cx="1233450" cy="66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Mytarget - Appmediation">
            <a:extLst>
              <a:ext uri="{FF2B5EF4-FFF2-40B4-BE49-F238E27FC236}">
                <a16:creationId xmlns:a16="http://schemas.microsoft.com/office/drawing/2014/main" id="{5C86DB28-CB4A-A04B-B5F1-688E91CEA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88" y="3454057"/>
            <a:ext cx="1991112" cy="88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leverDATA | Официальный сайт компании CleverDATA">
            <a:extLst>
              <a:ext uri="{FF2B5EF4-FFF2-40B4-BE49-F238E27FC236}">
                <a16:creationId xmlns:a16="http://schemas.microsoft.com/office/drawing/2014/main" id="{3E6941AA-6AD4-8942-80B9-B7FD9F622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50" y="4543786"/>
            <a:ext cx="1494588" cy="38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430BE42-8098-4ABA-AC60-CEADAF0CEF7A}"/>
              </a:ext>
            </a:extLst>
          </p:cNvPr>
          <p:cNvCxnSpPr>
            <a:cxnSpLocks/>
          </p:cNvCxnSpPr>
          <p:nvPr/>
        </p:nvCxnSpPr>
        <p:spPr>
          <a:xfrm flipH="1" flipV="1">
            <a:off x="5760642" y="1904061"/>
            <a:ext cx="1" cy="392576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0" name="Picture 6" descr="Acxiom | Okta">
            <a:extLst>
              <a:ext uri="{FF2B5EF4-FFF2-40B4-BE49-F238E27FC236}">
                <a16:creationId xmlns:a16="http://schemas.microsoft.com/office/drawing/2014/main" id="{FE61C7F9-DE84-4F38-9A56-104B3B60D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34" y="2676509"/>
            <a:ext cx="2170878" cy="63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uantum Logo PNG Transparent &amp; SVG Vector - Freebie Supply">
            <a:extLst>
              <a:ext uri="{FF2B5EF4-FFF2-40B4-BE49-F238E27FC236}">
                <a16:creationId xmlns:a16="http://schemas.microsoft.com/office/drawing/2014/main" id="{35F6E684-0B0E-4019-97B0-BB65481A1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4" b="39426"/>
          <a:stretch/>
        </p:blipFill>
        <p:spPr bwMode="auto">
          <a:xfrm>
            <a:off x="2024605" y="4450526"/>
            <a:ext cx="2256936" cy="47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Oracle Logo Icon - Free Download, PNG and Vector">
            <a:extLst>
              <a:ext uri="{FF2B5EF4-FFF2-40B4-BE49-F238E27FC236}">
                <a16:creationId xmlns:a16="http://schemas.microsoft.com/office/drawing/2014/main" id="{64DFE9EC-EA57-413E-9790-9ACAE2018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6" b="41725"/>
          <a:stretch/>
        </p:blipFill>
        <p:spPr bwMode="auto">
          <a:xfrm>
            <a:off x="1906867" y="3582714"/>
            <a:ext cx="2473078" cy="5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1DC3640-8695-43DE-9AC1-81D63CD3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62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1613226A-91B6-A743-A85C-269639174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119134"/>
              </p:ext>
            </p:extLst>
          </p:nvPr>
        </p:nvGraphicFramePr>
        <p:xfrm>
          <a:off x="674974" y="2144158"/>
          <a:ext cx="4954363" cy="330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5615AB4-DA63-474B-9B6A-53C4AC07EEAB}"/>
              </a:ext>
            </a:extLst>
          </p:cNvPr>
          <p:cNvSpPr/>
          <p:nvPr/>
        </p:nvSpPr>
        <p:spPr>
          <a:xfrm>
            <a:off x="1778424" y="5478733"/>
            <a:ext cx="3600000" cy="519348"/>
          </a:xfrm>
          <a:prstGeom prst="roundRect">
            <a:avLst>
              <a:gd name="adj" fmla="val 50000"/>
            </a:avLst>
          </a:prstGeom>
          <a:solidFill>
            <a:srgbClr val="00FFB3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kern="1200" dirty="0">
                <a:solidFill>
                  <a:srgbClr val="071C3F"/>
                </a:solidFill>
                <a:latin typeface="Georgia" panose="02040502050405020303" pitchFamily="18" charset="0"/>
                <a:ea typeface="Roboto" panose="02000000000000000000" pitchFamily="2" charset="0"/>
              </a:rPr>
              <a:t>1-10% of them go buy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5F48C-59A1-AD42-A777-929A26D946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BOOST ECOMMERCE VIA EXCHANGE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95CEA-22AA-2E42-AF03-F1C0D01429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85447" y="6455664"/>
            <a:ext cx="43891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55D05-D81F-ED4A-A185-0C6FCB82940E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7D2CED-8CD4-4ED6-973A-1D0DFEFD1A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8FD7A7AD-20F0-6C4B-B8A4-DBE13F066E5B}"/>
              </a:ext>
            </a:extLst>
          </p:cNvPr>
          <p:cNvSpPr txBox="1">
            <a:spLocks/>
          </p:cNvSpPr>
          <p:nvPr/>
        </p:nvSpPr>
        <p:spPr>
          <a:xfrm>
            <a:off x="6401229" y="2586377"/>
            <a:ext cx="4836605" cy="36362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FFFFFF"/>
                </a:solidFill>
                <a:latin typeface="Georgia" panose="02040502050405020303" pitchFamily="18" charset="0"/>
              </a:rPr>
              <a:t>Brand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site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 traffic from product pages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FFFFFF"/>
                </a:solidFill>
                <a:latin typeface="Georgia" panose="02040502050405020303" pitchFamily="18" charset="0"/>
              </a:rPr>
              <a:t>Announcement by brand in SN’s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Email dispatch from brand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FFFFFF"/>
                </a:solidFill>
                <a:latin typeface="Georgia" panose="02040502050405020303" pitchFamily="18" charset="0"/>
              </a:rPr>
              <a:t>Retargeting audience sharing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Georgia" panose="02040502050405020303" pitchFamily="18" charset="0"/>
              </a:rPr>
              <a:t>Retailer data feed on VK and Facebook</a:t>
            </a:r>
            <a:endParaRPr lang="ru-RU" sz="1600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Georgia" panose="02040502050405020303" pitchFamily="18" charset="0"/>
              </a:rPr>
              <a:t>Incentive at retailer site (games, etc.)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Georgia" panose="02040502050405020303" pitchFamily="18" charset="0"/>
              </a:rPr>
              <a:t>Retailer CRM activation in ads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4B831862-0CF4-6A49-A65C-2F0C1A26E3A1}"/>
              </a:ext>
            </a:extLst>
          </p:cNvPr>
          <p:cNvSpPr/>
          <p:nvPr/>
        </p:nvSpPr>
        <p:spPr>
          <a:xfrm>
            <a:off x="1778424" y="1834471"/>
            <a:ext cx="3600000" cy="414000"/>
          </a:xfrm>
          <a:prstGeom prst="roundRect">
            <a:avLst>
              <a:gd name="adj" fmla="val 50000"/>
            </a:avLst>
          </a:prstGeom>
          <a:solidFill>
            <a:srgbClr val="00FFB3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 algn="ctr"/>
            <a:r>
              <a:rPr lang="en-US" kern="1200" dirty="0">
                <a:solidFill>
                  <a:srgbClr val="071C3F"/>
                </a:solidFill>
                <a:latin typeface="Georgia" panose="02040502050405020303" pitchFamily="18" charset="0"/>
                <a:ea typeface="Roboto" panose="02000000000000000000" pitchFamily="2" charset="0"/>
              </a:rPr>
              <a:t>700K visits brand-to-retailer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EBBB7C3-73DA-9247-97B9-44C432B33AC0}"/>
              </a:ext>
            </a:extLst>
          </p:cNvPr>
          <p:cNvSpPr/>
          <p:nvPr/>
        </p:nvSpPr>
        <p:spPr>
          <a:xfrm>
            <a:off x="1898059" y="1909479"/>
            <a:ext cx="3234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kern="1200" dirty="0">
              <a:solidFill>
                <a:srgbClr val="071C3F"/>
              </a:solidFill>
              <a:latin typeface="Georgia" panose="02040502050405020303" pitchFamily="18" charset="0"/>
              <a:ea typeface="Roboto" panose="02000000000000000000" pitchFamily="2" charset="0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29FA488B-FF2E-C243-8CE0-3EDF9019DBC7}"/>
              </a:ext>
            </a:extLst>
          </p:cNvPr>
          <p:cNvSpPr/>
          <p:nvPr/>
        </p:nvSpPr>
        <p:spPr>
          <a:xfrm>
            <a:off x="7019532" y="5530115"/>
            <a:ext cx="3600000" cy="414000"/>
          </a:xfrm>
          <a:prstGeom prst="roundRect">
            <a:avLst>
              <a:gd name="adj" fmla="val 50000"/>
            </a:avLst>
          </a:prstGeom>
          <a:solidFill>
            <a:srgbClr val="00FFB3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kern="1200">
                <a:solidFill>
                  <a:srgbClr val="071C3F"/>
                </a:solidFill>
                <a:latin typeface="Georgia" panose="02040502050405020303" pitchFamily="18" charset="0"/>
                <a:ea typeface="Roboto" panose="02000000000000000000" pitchFamily="2" charset="0"/>
              </a:rPr>
              <a:t>Joint sales</a:t>
            </a:r>
            <a:endParaRPr lang="en-US" kern="1200" dirty="0">
              <a:solidFill>
                <a:srgbClr val="071C3F"/>
              </a:solidFill>
              <a:latin typeface="Georgia" panose="02040502050405020303" pitchFamily="18" charset="0"/>
              <a:ea typeface="Roboto" panose="02000000000000000000" pitchFamily="2" charset="0"/>
            </a:endParaRPr>
          </a:p>
        </p:txBody>
      </p:sp>
      <p:sp>
        <p:nvSpPr>
          <p:cNvPr id="24" name="Rounded Rectangle 51">
            <a:extLst>
              <a:ext uri="{FF2B5EF4-FFF2-40B4-BE49-F238E27FC236}">
                <a16:creationId xmlns:a16="http://schemas.microsoft.com/office/drawing/2014/main" id="{A5908AE1-15CB-45B6-A3DA-0C50D3CC5845}"/>
              </a:ext>
            </a:extLst>
          </p:cNvPr>
          <p:cNvSpPr/>
          <p:nvPr/>
        </p:nvSpPr>
        <p:spPr>
          <a:xfrm>
            <a:off x="7019532" y="1830155"/>
            <a:ext cx="3600000" cy="414000"/>
          </a:xfrm>
          <a:prstGeom prst="roundRect">
            <a:avLst>
              <a:gd name="adj" fmla="val 50000"/>
            </a:avLst>
          </a:prstGeom>
          <a:solidFill>
            <a:srgbClr val="00FFB3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algn="ctr"/>
            <a:r>
              <a:rPr lang="en-US" kern="1200" dirty="0">
                <a:solidFill>
                  <a:srgbClr val="071C3F"/>
                </a:solidFill>
                <a:latin typeface="Georgia" panose="02040502050405020303" pitchFamily="18" charset="0"/>
                <a:ea typeface="Roboto" panose="02000000000000000000" pitchFamily="2" charset="0"/>
              </a:rPr>
              <a:t>Traffic &amp; data exchange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2AE3EF-C703-41C3-ABEC-7E14122C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48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5F48C-59A1-AD42-A777-929A26D946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Data aggregation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95CEA-22AA-2E42-AF03-F1C0D01429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85447" y="6455664"/>
            <a:ext cx="43891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55D05-D81F-ED4A-A185-0C6FCB82940E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7D2CED-8CD4-4ED6-973A-1D0DFEFD1A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756692-FAED-4C38-90E9-3F6B67A7067F}"/>
              </a:ext>
            </a:extLst>
          </p:cNvPr>
          <p:cNvSpPr/>
          <p:nvPr/>
        </p:nvSpPr>
        <p:spPr>
          <a:xfrm>
            <a:off x="727736" y="1926051"/>
            <a:ext cx="2449727" cy="144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R="0" lvl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tabLst/>
              <a:defRPr/>
            </a:pPr>
            <a:endParaRPr lang="en-US" sz="1200" kern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3D6D32-53C5-4045-957E-A7575CE265B6}"/>
              </a:ext>
            </a:extLst>
          </p:cNvPr>
          <p:cNvSpPr/>
          <p:nvPr/>
        </p:nvSpPr>
        <p:spPr>
          <a:xfrm>
            <a:off x="990866" y="3273157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Drug store chain #1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6D54F3-1C12-49EE-A234-285C7442224A}"/>
              </a:ext>
            </a:extLst>
          </p:cNvPr>
          <p:cNvSpPr/>
          <p:nvPr/>
        </p:nvSpPr>
        <p:spPr>
          <a:xfrm>
            <a:off x="3798505" y="3251000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Drug store chain #2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F2F205-23BC-403C-A6F1-1999C522EBA7}"/>
              </a:ext>
            </a:extLst>
          </p:cNvPr>
          <p:cNvSpPr/>
          <p:nvPr/>
        </p:nvSpPr>
        <p:spPr>
          <a:xfrm>
            <a:off x="6811009" y="3105834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Three OFD – 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one bank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A98550-431A-412A-99F7-DD348772660D}"/>
              </a:ext>
            </a:extLst>
          </p:cNvPr>
          <p:cNvSpPr/>
          <p:nvPr/>
        </p:nvSpPr>
        <p:spPr>
          <a:xfrm>
            <a:off x="8932561" y="3134658"/>
            <a:ext cx="2582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Three OFD’s – 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a few banks, telco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06110D-CAAA-4259-A671-C593C5C65879}"/>
              </a:ext>
            </a:extLst>
          </p:cNvPr>
          <p:cNvSpPr/>
          <p:nvPr/>
        </p:nvSpPr>
        <p:spPr>
          <a:xfrm>
            <a:off x="1491323" y="3882284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550 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B9B9FC-D771-428C-A372-DEBAA7B52FAD}"/>
              </a:ext>
            </a:extLst>
          </p:cNvPr>
          <p:cNvSpPr/>
          <p:nvPr/>
        </p:nvSpPr>
        <p:spPr>
          <a:xfrm>
            <a:off x="4442110" y="3882284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1.2 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E743C6-287F-41CB-926D-7604A6CDCD11}"/>
              </a:ext>
            </a:extLst>
          </p:cNvPr>
          <p:cNvSpPr/>
          <p:nvPr/>
        </p:nvSpPr>
        <p:spPr>
          <a:xfrm>
            <a:off x="7174890" y="3878674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3 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C0FD3C-35E7-4399-B3B1-7481A8BB732E}"/>
              </a:ext>
            </a:extLst>
          </p:cNvPr>
          <p:cNvSpPr/>
          <p:nvPr/>
        </p:nvSpPr>
        <p:spPr>
          <a:xfrm>
            <a:off x="9833132" y="3878674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5 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396309-22D4-4F11-8F6A-CC478F2923DA}"/>
              </a:ext>
            </a:extLst>
          </p:cNvPr>
          <p:cNvSpPr/>
          <p:nvPr/>
        </p:nvSpPr>
        <p:spPr>
          <a:xfrm>
            <a:off x="648929" y="2540159"/>
            <a:ext cx="11168823" cy="2325690"/>
          </a:xfrm>
          <a:prstGeom prst="roundRect">
            <a:avLst/>
          </a:prstGeom>
          <a:noFill/>
          <a:ln w="12700" cap="flat">
            <a:solidFill>
              <a:schemeClr val="accent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A55C0F-0BD0-4BEA-9C9E-7508E3AEA1AF}"/>
              </a:ext>
            </a:extLst>
          </p:cNvPr>
          <p:cNvSpPr/>
          <p:nvPr/>
        </p:nvSpPr>
        <p:spPr>
          <a:xfrm>
            <a:off x="5086964" y="2300364"/>
            <a:ext cx="2210862" cy="369332"/>
          </a:xfrm>
          <a:prstGeom prst="rect">
            <a:avLst/>
          </a:prstGeom>
          <a:solidFill>
            <a:srgbClr val="0B2C62"/>
          </a:solidFill>
        </p:spPr>
        <p:txBody>
          <a:bodyPr wrap="none">
            <a:spAutoFit/>
          </a:bodyPr>
          <a:lstStyle/>
          <a:p>
            <a:r>
              <a:rPr lang="en-US" kern="1200" dirty="0">
                <a:solidFill>
                  <a:schemeClr val="accent4"/>
                </a:solidFill>
                <a:ea typeface="Roboto" panose="02000000000000000000" pitchFamily="2" charset="0"/>
              </a:rPr>
              <a:t>Antispasmodic drug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0A5203-2223-4062-B24D-D96491EE1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523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5F48C-59A1-AD42-A777-929A26D946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AS FOR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95CEA-22AA-2E42-AF03-F1C0D01429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85447" y="6455664"/>
            <a:ext cx="43891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55D05-D81F-ED4A-A185-0C6FCB82940E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7D2CED-8CD4-4ED6-973A-1D0DFEFD1A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32749-7C37-4A4D-A38E-0858455BBAD9}"/>
              </a:ext>
            </a:extLst>
          </p:cNvPr>
          <p:cNvSpPr/>
          <p:nvPr/>
        </p:nvSpPr>
        <p:spPr>
          <a:xfrm>
            <a:off x="-4539218" y="4238536"/>
            <a:ext cx="7314559" cy="144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lvl="0" algn="r" defTabSz="914293" hangingPunct="1">
              <a:spcAft>
                <a:spcPts val="599"/>
              </a:spcAft>
              <a:defRPr/>
            </a:pPr>
            <a:endParaRPr lang="en-US" sz="1200" kern="1200" dirty="0">
              <a:solidFill>
                <a:srgbClr val="FFFFFF"/>
              </a:solidFill>
              <a:latin typeface="Arial Black" panose="020B0604020202020204" pitchFamily="34" charset="0"/>
              <a:ea typeface="Open Sans"/>
              <a:cs typeface="Arial Black" panose="020B0604020202020204" pitchFamily="34" charset="0"/>
              <a:sym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CF37DB4-4D51-984B-8F1F-00A19AE1AA4A}"/>
              </a:ext>
            </a:extLst>
          </p:cNvPr>
          <p:cNvSpPr/>
          <p:nvPr/>
        </p:nvSpPr>
        <p:spPr>
          <a:xfrm>
            <a:off x="-1697365" y="1965443"/>
            <a:ext cx="4380617" cy="16794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lvl="0" defTabSz="914293" hangingPunct="1">
              <a:spcAft>
                <a:spcPts val="599"/>
              </a:spcAft>
              <a:defRPr/>
            </a:pPr>
            <a:endParaRPr lang="en-US" sz="1200" b="1" kern="1200" dirty="0">
              <a:solidFill>
                <a:srgbClr val="FFFFFF"/>
              </a:solidFill>
              <a:latin typeface="Arial Black" panose="020B0604020202020204" pitchFamily="34" charset="0"/>
              <a:ea typeface="Open Sans"/>
              <a:cs typeface="Arial Black" panose="020B0604020202020204" pitchFamily="34" charset="0"/>
              <a:sym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3E4DF4-C338-4BF3-A00F-C44468331F65}"/>
              </a:ext>
            </a:extLst>
          </p:cNvPr>
          <p:cNvGrpSpPr/>
          <p:nvPr/>
        </p:nvGrpSpPr>
        <p:grpSpPr>
          <a:xfrm>
            <a:off x="386551" y="2140088"/>
            <a:ext cx="3599805" cy="3213100"/>
            <a:chOff x="386551" y="2128513"/>
            <a:chExt cx="3599805" cy="3213100"/>
          </a:xfrm>
        </p:grpSpPr>
        <p:sp>
          <p:nvSpPr>
            <p:cNvPr id="27" name="Равнобедренный треугольник 6">
              <a:extLst>
                <a:ext uri="{FF2B5EF4-FFF2-40B4-BE49-F238E27FC236}">
                  <a16:creationId xmlns:a16="http://schemas.microsoft.com/office/drawing/2014/main" id="{8DFA949D-AF4A-41D1-99DF-656653F0C70A}"/>
                </a:ext>
              </a:extLst>
            </p:cNvPr>
            <p:cNvSpPr/>
            <p:nvPr/>
          </p:nvSpPr>
          <p:spPr>
            <a:xfrm rot="16776434" flipH="1" flipV="1">
              <a:off x="3448506" y="3987023"/>
              <a:ext cx="714605" cy="36109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6">
              <a:extLst>
                <a:ext uri="{FF2B5EF4-FFF2-40B4-BE49-F238E27FC236}">
                  <a16:creationId xmlns:a16="http://schemas.microsoft.com/office/drawing/2014/main" id="{3FFC8D53-1238-477B-AAA5-6E80950662EA}"/>
                </a:ext>
              </a:extLst>
            </p:cNvPr>
            <p:cNvSpPr/>
            <p:nvPr/>
          </p:nvSpPr>
          <p:spPr>
            <a:xfrm rot="4823566" flipV="1">
              <a:off x="209795" y="3987022"/>
              <a:ext cx="714605" cy="36109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93343EA-733C-441E-A03A-2EC36D7BF7C5}"/>
                </a:ext>
              </a:extLst>
            </p:cNvPr>
            <p:cNvSpPr/>
            <p:nvPr/>
          </p:nvSpPr>
          <p:spPr>
            <a:xfrm>
              <a:off x="590169" y="2128513"/>
              <a:ext cx="3213100" cy="3213100"/>
            </a:xfrm>
            <a:prstGeom prst="ellipse">
              <a:avLst/>
            </a:prstGeom>
            <a:gradFill flip="none" rotWithShape="1">
              <a:gsLst>
                <a:gs pos="100000">
                  <a:srgbClr val="CEDEF5"/>
                </a:gs>
                <a:gs pos="65000">
                  <a:srgbClr val="CEDEF5"/>
                </a:gs>
                <a:gs pos="56000">
                  <a:srgbClr val="F2F2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LACK OF </a:t>
              </a:r>
              <a:endParaRPr lang="ru-RU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  <a:p>
              <a:pPr algn="ctr"/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DATA</a:t>
              </a:r>
              <a:r>
                <a:rPr lang="ru-RU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 </a:t>
              </a:r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&amp;</a:t>
              </a:r>
              <a:r>
                <a:rPr lang="ru-RU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 </a:t>
              </a:r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QUALITY</a:t>
              </a:r>
              <a:endParaRPr lang="ru-RU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  <a:p>
              <a:pPr algn="ctr"/>
              <a:endParaRPr lang="en-US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</p:txBody>
        </p:sp>
        <p:sp>
          <p:nvSpPr>
            <p:cNvPr id="26" name="Прямоугольник 4">
              <a:extLst>
                <a:ext uri="{FF2B5EF4-FFF2-40B4-BE49-F238E27FC236}">
                  <a16:creationId xmlns:a16="http://schemas.microsoft.com/office/drawing/2014/main" id="{4F854EDE-1595-4149-BCAD-2785D4DBB9AA}"/>
                </a:ext>
              </a:extLst>
            </p:cNvPr>
            <p:cNvSpPr/>
            <p:nvPr/>
          </p:nvSpPr>
          <p:spPr>
            <a:xfrm>
              <a:off x="395718" y="4199261"/>
              <a:ext cx="3590544" cy="6705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B2C62"/>
                  </a:solidFill>
                </a:rPr>
                <a:t>Mob &amp; email as a data currency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B2C62"/>
                  </a:solidFill>
                </a:rPr>
                <a:t>No guaranteed accuracy, open rate etc.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67B45D-876B-4EC3-97B2-9748653D5C16}"/>
              </a:ext>
            </a:extLst>
          </p:cNvPr>
          <p:cNvGrpSpPr/>
          <p:nvPr/>
        </p:nvGrpSpPr>
        <p:grpSpPr>
          <a:xfrm>
            <a:off x="8255494" y="2140088"/>
            <a:ext cx="3599805" cy="3213100"/>
            <a:chOff x="8243919" y="2140088"/>
            <a:chExt cx="3599805" cy="3213100"/>
          </a:xfrm>
        </p:grpSpPr>
        <p:sp>
          <p:nvSpPr>
            <p:cNvPr id="37" name="Равнобедренный треугольник 6">
              <a:extLst>
                <a:ext uri="{FF2B5EF4-FFF2-40B4-BE49-F238E27FC236}">
                  <a16:creationId xmlns:a16="http://schemas.microsoft.com/office/drawing/2014/main" id="{148E9654-CE14-48EC-B447-96049D574A68}"/>
                </a:ext>
              </a:extLst>
            </p:cNvPr>
            <p:cNvSpPr/>
            <p:nvPr/>
          </p:nvSpPr>
          <p:spPr>
            <a:xfrm rot="16776434" flipH="1" flipV="1">
              <a:off x="11305874" y="3998598"/>
              <a:ext cx="714605" cy="36109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Равнобедренный треугольник 6">
              <a:extLst>
                <a:ext uri="{FF2B5EF4-FFF2-40B4-BE49-F238E27FC236}">
                  <a16:creationId xmlns:a16="http://schemas.microsoft.com/office/drawing/2014/main" id="{D286FEC3-9851-4CBF-AC7A-06429AEC0C8E}"/>
                </a:ext>
              </a:extLst>
            </p:cNvPr>
            <p:cNvSpPr/>
            <p:nvPr/>
          </p:nvSpPr>
          <p:spPr>
            <a:xfrm rot="4823566" flipV="1">
              <a:off x="8067163" y="3998597"/>
              <a:ext cx="714605" cy="36109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87400E8-472C-4B40-9451-38453773040F}"/>
                </a:ext>
              </a:extLst>
            </p:cNvPr>
            <p:cNvSpPr/>
            <p:nvPr/>
          </p:nvSpPr>
          <p:spPr>
            <a:xfrm>
              <a:off x="8447537" y="2140088"/>
              <a:ext cx="3213100" cy="3213100"/>
            </a:xfrm>
            <a:prstGeom prst="ellipse">
              <a:avLst/>
            </a:prstGeom>
            <a:gradFill flip="none" rotWithShape="1">
              <a:gsLst>
                <a:gs pos="100000">
                  <a:srgbClr val="CEDEF5"/>
                </a:gs>
                <a:gs pos="65000">
                  <a:srgbClr val="CEDEF5"/>
                </a:gs>
                <a:gs pos="56000">
                  <a:srgbClr val="F2F2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LACK OF </a:t>
              </a:r>
              <a:endParaRPr lang="ru-RU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  <a:p>
              <a:pPr algn="ctr"/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EFFECT &amp; SCALE</a:t>
              </a:r>
              <a:endParaRPr lang="ru-RU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  <a:p>
              <a:pPr algn="ctr"/>
              <a:endParaRPr lang="en-US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</p:txBody>
        </p:sp>
        <p:sp>
          <p:nvSpPr>
            <p:cNvPr id="45" name="Прямоугольник 4">
              <a:extLst>
                <a:ext uri="{FF2B5EF4-FFF2-40B4-BE49-F238E27FC236}">
                  <a16:creationId xmlns:a16="http://schemas.microsoft.com/office/drawing/2014/main" id="{07BA9602-37B7-487B-9ABB-9DB477624A09}"/>
                </a:ext>
              </a:extLst>
            </p:cNvPr>
            <p:cNvSpPr/>
            <p:nvPr/>
          </p:nvSpPr>
          <p:spPr>
            <a:xfrm>
              <a:off x="8253086" y="4210836"/>
              <a:ext cx="3590544" cy="6705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B2C62"/>
                  </a:solidFill>
                </a:rPr>
                <a:t>No 360 lifestyle data suppliers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B2C62"/>
                  </a:solidFill>
                </a:rPr>
                <a:t>Low reach and sales effect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44350AB-B681-47B7-BE81-E00AB34A0A6B}"/>
              </a:ext>
            </a:extLst>
          </p:cNvPr>
          <p:cNvGrpSpPr/>
          <p:nvPr/>
        </p:nvGrpSpPr>
        <p:grpSpPr>
          <a:xfrm>
            <a:off x="4320964" y="2145999"/>
            <a:ext cx="3599805" cy="3213100"/>
            <a:chOff x="4320964" y="2134424"/>
            <a:chExt cx="3599805" cy="3213100"/>
          </a:xfrm>
        </p:grpSpPr>
        <p:sp>
          <p:nvSpPr>
            <p:cNvPr id="52" name="Равнобедренный треугольник 6">
              <a:extLst>
                <a:ext uri="{FF2B5EF4-FFF2-40B4-BE49-F238E27FC236}">
                  <a16:creationId xmlns:a16="http://schemas.microsoft.com/office/drawing/2014/main" id="{DBA1504F-F468-44B7-8CE7-D4431E97A63A}"/>
                </a:ext>
              </a:extLst>
            </p:cNvPr>
            <p:cNvSpPr/>
            <p:nvPr/>
          </p:nvSpPr>
          <p:spPr>
            <a:xfrm rot="16776434" flipH="1" flipV="1">
              <a:off x="7382919" y="3992934"/>
              <a:ext cx="714605" cy="36109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Равнобедренный треугольник 6">
              <a:extLst>
                <a:ext uri="{FF2B5EF4-FFF2-40B4-BE49-F238E27FC236}">
                  <a16:creationId xmlns:a16="http://schemas.microsoft.com/office/drawing/2014/main" id="{E828D4C8-81E5-469D-AB5F-854D050CF8BB}"/>
                </a:ext>
              </a:extLst>
            </p:cNvPr>
            <p:cNvSpPr/>
            <p:nvPr/>
          </p:nvSpPr>
          <p:spPr>
            <a:xfrm rot="4823566" flipV="1">
              <a:off x="4144208" y="3992933"/>
              <a:ext cx="714605" cy="36109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E11D192-47C3-4B64-B370-8F55FE4ACB30}"/>
                </a:ext>
              </a:extLst>
            </p:cNvPr>
            <p:cNvSpPr/>
            <p:nvPr/>
          </p:nvSpPr>
          <p:spPr>
            <a:xfrm>
              <a:off x="4524582" y="2134424"/>
              <a:ext cx="3213100" cy="3213100"/>
            </a:xfrm>
            <a:prstGeom prst="ellipse">
              <a:avLst/>
            </a:prstGeom>
            <a:gradFill flip="none" rotWithShape="1">
              <a:gsLst>
                <a:gs pos="100000">
                  <a:srgbClr val="CEDEF5"/>
                </a:gs>
                <a:gs pos="65000">
                  <a:srgbClr val="CEDEF5"/>
                </a:gs>
                <a:gs pos="56000">
                  <a:srgbClr val="F2F2F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LACK OF INVENTORY</a:t>
              </a:r>
              <a:b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</a:br>
              <a:r>
                <a:rPr lang="en-US" sz="2000" b="1" kern="1200" dirty="0">
                  <a:solidFill>
                    <a:srgbClr val="071C3F"/>
                  </a:solidFill>
                  <a:latin typeface="Arial Black" panose="020B0604020202020204" pitchFamily="34" charset="0"/>
                  <a:ea typeface="Open Sans"/>
                </a:rPr>
                <a:t>&amp; CONTROL</a:t>
              </a:r>
              <a:endParaRPr lang="ru-RU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  <a:p>
              <a:pPr algn="ctr"/>
              <a:endParaRPr lang="en-US" sz="2000" b="1" kern="1200" dirty="0">
                <a:solidFill>
                  <a:srgbClr val="071C3F"/>
                </a:solidFill>
                <a:latin typeface="Arial Black" panose="020B0604020202020204" pitchFamily="34" charset="0"/>
                <a:ea typeface="Open Sans"/>
              </a:endParaRPr>
            </a:p>
          </p:txBody>
        </p:sp>
        <p:sp>
          <p:nvSpPr>
            <p:cNvPr id="55" name="Прямоугольник 4">
              <a:extLst>
                <a:ext uri="{FF2B5EF4-FFF2-40B4-BE49-F238E27FC236}">
                  <a16:creationId xmlns:a16="http://schemas.microsoft.com/office/drawing/2014/main" id="{E41F2F83-B0F1-4DF4-BE9F-3967D36E1970}"/>
                </a:ext>
              </a:extLst>
            </p:cNvPr>
            <p:cNvSpPr/>
            <p:nvPr/>
          </p:nvSpPr>
          <p:spPr>
            <a:xfrm>
              <a:off x="4330131" y="4205172"/>
              <a:ext cx="3590544" cy="6705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3675" indent="-193675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B2C62"/>
                  </a:solidFill>
                </a:rPr>
                <a:t>Cookie as a currency for media</a:t>
              </a:r>
            </a:p>
            <a:p>
              <a:pPr marL="193675" indent="-193675" algn="ctr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B2C62"/>
                  </a:solidFill>
                </a:rPr>
                <a:t>Lack of advanced analytics</a:t>
              </a:r>
              <a:r>
                <a:rPr lang="ru-RU" sz="1400" dirty="0">
                  <a:solidFill>
                    <a:srgbClr val="0B2C62"/>
                  </a:solidFill>
                </a:rPr>
                <a:t> </a:t>
              </a:r>
              <a:r>
                <a:rPr lang="en-US" sz="1400" dirty="0">
                  <a:solidFill>
                    <a:srgbClr val="0B2C62"/>
                  </a:solidFill>
                </a:rPr>
                <a:t>by platforms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ABA9A45-233B-437F-9553-B4B72C1489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2C62">
              <a:alpha val="8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D5105D-4098-4593-9D40-392972E1611C}"/>
              </a:ext>
            </a:extLst>
          </p:cNvPr>
          <p:cNvSpPr txBox="1">
            <a:spLocks/>
          </p:cNvSpPr>
          <p:nvPr/>
        </p:nvSpPr>
        <p:spPr>
          <a:xfrm>
            <a:off x="712394" y="3216139"/>
            <a:ext cx="2998158" cy="40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all" spc="-70" baseline="0">
                <a:solidFill>
                  <a:schemeClr val="accent4"/>
                </a:solidFill>
                <a:uFillTx/>
                <a:latin typeface="Arial Black" panose="020B0604020202020204" pitchFamily="34" charset="0"/>
                <a:ea typeface="Georgia" panose="02040502050405020303" pitchFamily="18" charset="0"/>
                <a:cs typeface="Arial Black" panose="020B0604020202020204" pitchFamily="34" charset="0"/>
                <a:sym typeface="Georgia"/>
              </a:defRPr>
            </a:lvl1pPr>
            <a:lvl2pPr marL="0" marR="0" indent="11113" algn="l" defTabSz="914400" rtl="0" latinLnBrk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294595" marR="0" indent="-289832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523421" marR="0" indent="-297996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0" marR="0" indent="4762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25146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6pPr>
            <a:lvl7pPr marL="29718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7pPr>
            <a:lvl8pPr marL="34290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8pPr>
            <a:lvl9pPr marL="38862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hangingPunct="1"/>
            <a:r>
              <a:rPr lang="en-US" sz="3600" dirty="0"/>
              <a:t>Accuracy in media 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957F6D6-91C0-4D24-BC93-0DB67DE09E71}"/>
              </a:ext>
            </a:extLst>
          </p:cNvPr>
          <p:cNvSpPr txBox="1">
            <a:spLocks/>
          </p:cNvSpPr>
          <p:nvPr/>
        </p:nvSpPr>
        <p:spPr>
          <a:xfrm>
            <a:off x="4150198" y="3216139"/>
            <a:ext cx="3959774" cy="40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all" spc="-70" baseline="0">
                <a:solidFill>
                  <a:schemeClr val="accent4"/>
                </a:solidFill>
                <a:uFillTx/>
                <a:latin typeface="Arial Black" panose="020B0604020202020204" pitchFamily="34" charset="0"/>
                <a:ea typeface="Georgia" panose="02040502050405020303" pitchFamily="18" charset="0"/>
                <a:cs typeface="Arial Black" panose="020B0604020202020204" pitchFamily="34" charset="0"/>
                <a:sym typeface="Georgia"/>
              </a:defRPr>
            </a:lvl1pPr>
            <a:lvl2pPr marL="0" marR="0" indent="11113" algn="l" defTabSz="914400" rtl="0" latinLnBrk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294595" marR="0" indent="-289832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523421" marR="0" indent="-297996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0" marR="0" indent="4762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25146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6pPr>
            <a:lvl7pPr marL="29718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7pPr>
            <a:lvl8pPr marL="34290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8pPr>
            <a:lvl9pPr marL="38862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hangingPunct="1"/>
            <a:r>
              <a:rPr lang="en-US" sz="3600" dirty="0"/>
              <a:t>Conversion to purchase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3BE6607-8775-491C-B469-94FF3FC38EF4}"/>
              </a:ext>
            </a:extLst>
          </p:cNvPr>
          <p:cNvSpPr txBox="1">
            <a:spLocks/>
          </p:cNvSpPr>
          <p:nvPr/>
        </p:nvSpPr>
        <p:spPr>
          <a:xfrm>
            <a:off x="7785379" y="3042480"/>
            <a:ext cx="4580086" cy="40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all" spc="-70" baseline="0">
                <a:solidFill>
                  <a:schemeClr val="accent4"/>
                </a:solidFill>
                <a:uFillTx/>
                <a:latin typeface="Arial Black" panose="020B0604020202020204" pitchFamily="34" charset="0"/>
                <a:ea typeface="Georgia" panose="02040502050405020303" pitchFamily="18" charset="0"/>
                <a:cs typeface="Arial Black" panose="020B0604020202020204" pitchFamily="34" charset="0"/>
                <a:sym typeface="Georgia"/>
              </a:defRPr>
            </a:lvl1pPr>
            <a:lvl2pPr marL="0" marR="0" indent="11113" algn="l" defTabSz="914400" rtl="0" latinLnBrk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solidFill>
                  <a:schemeClr val="accent4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294595" marR="0" indent="-289832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523421" marR="0" indent="-297996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0" marR="0" indent="4762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25146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6pPr>
            <a:lvl7pPr marL="29718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7pPr>
            <a:lvl8pPr marL="34290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8pPr>
            <a:lvl9pPr marL="3886200" marR="0" indent="-22860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accent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hangingPunct="1"/>
            <a:r>
              <a:rPr lang="en-US" sz="3600" dirty="0"/>
              <a:t>Accuracy</a:t>
            </a:r>
            <a:r>
              <a:rPr lang="ru-RU" sz="3600" dirty="0"/>
              <a:t> </a:t>
            </a:r>
            <a:r>
              <a:rPr lang="en-US" sz="3600" dirty="0"/>
              <a:t>&amp; purchase at scale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1A50CF1-2DFD-4B0D-8D90-CF32C6AE1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232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Section">
  <a:themeElements>
    <a:clrScheme name="GroupM">
      <a:dk1>
        <a:srgbClr val="EF5B2B"/>
      </a:dk1>
      <a:lt1>
        <a:srgbClr val="FFA800"/>
      </a:lt1>
      <a:dk2>
        <a:srgbClr val="A7A7A7"/>
      </a:dk2>
      <a:lt2>
        <a:srgbClr val="535353"/>
      </a:lt2>
      <a:accent1>
        <a:srgbClr val="0A2756"/>
      </a:accent1>
      <a:accent2>
        <a:srgbClr val="0080FF"/>
      </a:accent2>
      <a:accent3>
        <a:srgbClr val="00B5B1"/>
      </a:accent3>
      <a:accent4>
        <a:srgbClr val="00FFB3"/>
      </a:accent4>
      <a:accent5>
        <a:srgbClr val="EFB6A3"/>
      </a:accent5>
      <a:accent6>
        <a:srgbClr val="FFEECB"/>
      </a:accent6>
      <a:hlink>
        <a:srgbClr val="F3F3EB"/>
      </a:hlink>
      <a:folHlink>
        <a:srgbClr val="B2E9E7"/>
      </a:folHlink>
    </a:clrScheme>
    <a:fontScheme name="Custom 2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GroupM_PresentationDesign_Master_v4b" id="{33EDDEAA-D0B3-EB4E-99DB-4D0B75E0D955}" vid="{F593E031-29CB-664E-BFF0-01D71E0F2D67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2756"/>
      </a:accent1>
      <a:accent2>
        <a:srgbClr val="0080FF"/>
      </a:accent2>
      <a:accent3>
        <a:srgbClr val="00859B"/>
      </a:accent3>
      <a:accent4>
        <a:srgbClr val="00FFB3"/>
      </a:accent4>
      <a:accent5>
        <a:srgbClr val="6D36C0"/>
      </a:accent5>
      <a:accent6>
        <a:srgbClr val="FFEECB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9BEA877B71FD438263976F817E1A3B" ma:contentTypeVersion="12" ma:contentTypeDescription="Создание документа." ma:contentTypeScope="" ma:versionID="3e5e3bd5fa1de5ac2dcc895939dea9ed">
  <xsd:schema xmlns:xsd="http://www.w3.org/2001/XMLSchema" xmlns:xs="http://www.w3.org/2001/XMLSchema" xmlns:p="http://schemas.microsoft.com/office/2006/metadata/properties" xmlns:ns2="c28f132f-7ad8-4358-931a-2cabd95f236b" xmlns:ns3="7cfa3ebf-f2a4-4d08-b346-6a1701e35f46" targetNamespace="http://schemas.microsoft.com/office/2006/metadata/properties" ma:root="true" ma:fieldsID="f07243831d5d2f357e2a78577c9041e2" ns2:_="" ns3:_="">
    <xsd:import namespace="c28f132f-7ad8-4358-931a-2cabd95f236b"/>
    <xsd:import namespace="7cfa3ebf-f2a4-4d08-b346-6a1701e35f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8f132f-7ad8-4358-931a-2cabd95f23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a3ebf-f2a4-4d08-b346-6a1701e35f4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fa3ebf-f2a4-4d08-b346-6a1701e35f46">
      <UserInfo>
        <DisplayName>Alexandra Gortinskaya</DisplayName>
        <AccountId>542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FD4FB1-BD6F-408E-9E51-244B833E49FF}">
  <ds:schemaRefs>
    <ds:schemaRef ds:uri="7cfa3ebf-f2a4-4d08-b346-6a1701e35f46"/>
    <ds:schemaRef ds:uri="c28f132f-7ad8-4358-931a-2cabd95f23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771F8B9-E911-46C6-B8E6-6E32A2581B6A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7cfa3ebf-f2a4-4d08-b346-6a1701e35f46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c28f132f-7ad8-4358-931a-2cabd95f236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0529EEF-26AE-42AE-994F-AA08DE35BA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Content</Template>
  <TotalTime>991</TotalTime>
  <Words>338</Words>
  <Application>Microsoft Office PowerPoint</Application>
  <PresentationFormat>Widescreen</PresentationFormat>
  <Paragraphs>93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2_Section</vt:lpstr>
      <vt:lpstr>Data exchange is THE new normal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stephanie ottavan</dc:creator>
  <cp:lastModifiedBy>Sergey Zakharov</cp:lastModifiedBy>
  <cp:revision>65</cp:revision>
  <dcterms:created xsi:type="dcterms:W3CDTF">2020-03-30T13:34:53Z</dcterms:created>
  <dcterms:modified xsi:type="dcterms:W3CDTF">2020-11-18T12:59:22Z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0x0101008A9BEA877B71FD438263976F817E1A3B</vt:lpwstr>
  </property>
  <property fmtid="{D5CDD505-2E9C-101B-9397-08002B2CF9AE}" pid="3" name="Order">
    <vt:r8>1501300</vt:r8>
  </property>
  <property fmtid="{D5CDD505-2E9C-101B-9397-08002B2CF9AE}" pid="4" name="ComplianceAssetId">
    <vt:lpwstr/>
  </property>
</Properties>
</file>