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77" r:id="rId4"/>
    <p:sldId id="276" r:id="rId5"/>
    <p:sldId id="257" r:id="rId6"/>
    <p:sldId id="272" r:id="rId7"/>
    <p:sldId id="274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1EB05-83C4-48C8-9F74-D3812A13D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4D76FE-9DFD-48B6-9FCC-615956910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E50EB-57E0-43DA-9184-FC93E8C7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8D7B4-EE0B-4797-9929-C6B628B7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86003-F164-4AA0-B4B0-771E1AE7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3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77F8-9DC0-4EF7-A6B6-96A696A9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CEF2FA-78C8-463B-827D-D7C446590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BADB6-A6BD-4326-B902-2AE8FE68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D180F-63FF-46E6-852D-BEBB8A07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51B01-FD81-4A12-9EDE-14B802BC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7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8E9EF9-2C29-41D7-B779-D3CF2DFF8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7A63D0-7257-423F-9989-5404EC12A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66CF3-E7F8-4699-A7FA-68A47512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4C4488-E571-406B-A321-20A145B1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7E59D-B6D4-4AE4-899B-30A2950C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AD3FF-F5EE-41AF-9855-7D7E39F9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B92B1-F328-40B6-BA3E-291693B02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844E9-5493-4BF7-A7D6-55B95D4C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0A9600-2E1B-42F3-B230-996699E1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F941A-4EDE-4E13-8C62-0A8F1F0B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0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03B03-6A7C-44F8-8393-F282ABC1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839709-499D-4522-9DB6-1C9B8198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9E22B-2117-474F-BBDD-74BC9902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54A77-8E98-4DD0-90C0-8D4D42A3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0A0B0-BF3E-4797-B259-30283979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4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C01E8-5EF1-4DBB-A0CE-8472D09C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EB0D2-08D5-4F00-9FE3-568A85220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207F3-E380-4CFC-A24B-D61C67B43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7477EE-5354-4A25-A9D4-AF4E2649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679DAA-2858-4B67-9E99-BF53A516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D10D-EBC5-47A3-AFAD-0BA52C33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5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495A7-FEF9-492F-88F5-C6A620C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8EFE8-4FDE-4241-B4A7-166B9DBC0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82D27E-BCD5-4E63-87ED-70A40232C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CF15B6-7DD7-4D23-A21E-29E6F3AA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BC4CD-C793-4906-8447-AC5B5E931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35E496-7CBB-49F3-9425-4415A38E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63424B-8FA9-493B-8A74-ACEAFF56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77375C-C5A1-41FD-BD0A-F83FAE77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2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AA053-4722-43B4-92A1-6E0252A0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BE24C3-E168-42F6-B00D-1F35172D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7DAABD-DB92-4E0E-A11D-4A25B6C3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8A0CA-3777-4F05-B926-E43418C4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0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AC6F5B-F79D-43C5-B628-D0D00BDF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22D8F2-F50A-43A4-877F-EE743EBB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BB42B9-36AF-4DFB-BD85-B3B4F5F5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7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D5C2B-86F0-4F9B-A898-309FF663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CA882-829A-4ABF-B127-E27BA7886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02A8AB-65CF-4939-94A9-41E7FC95D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F000EB-DBD8-4057-8853-ABCE2215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AB735-0F24-4B28-9712-C24528B2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6B8FD3-F817-4C21-89FF-3AA0C8EA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73C6B-8C2A-46EA-9EAC-A75AD827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486095-33D4-43EE-BEFA-26C4B4554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87E154-BC0F-446F-9B85-ECCC9256F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932C00-5A3D-42FE-BCC8-93B5770B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026F94-6C7E-4D7C-9CE8-A01F68B7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8A6F-04F5-4B41-8F6B-C4AF4CF5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80D8-4A1E-48A0-A173-6AD838E5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867682-0F01-484F-9668-AF044B4CD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DEB9C-4922-4192-BBC1-14A41078A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6C888-0815-42F7-96CD-45E878C9A3D0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EC2B2-494D-4A24-AD9C-20D95F3E8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A7811-DF30-4B96-98BE-B8F2F0B23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AD791-A548-410A-88BE-8F11010A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0CB17-D5E9-483D-9551-A2DF5C84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A51151-007D-4CB7-9056-FC2C9CC91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02" y="3870543"/>
            <a:ext cx="1483014" cy="27735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9A57D8-3EA0-4763-83CE-0C1AA16FE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0" y="4121659"/>
            <a:ext cx="3065169" cy="246650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E14606EE-D559-47F7-A374-258C8653D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65" y="5646096"/>
            <a:ext cx="3450067" cy="660048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EADCD9AB-82BF-4A8C-B7EB-58EFAC5DB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398" y="1913173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</a:t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РАБОТАЮТ ПОТРЕБИТЕЛЬСКИЕ ЛОВУШКИ: TARGETING MIX»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8D48CC-A547-4280-AAC4-4A55F7192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59" y="158775"/>
            <a:ext cx="1920676" cy="16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9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0CB17-D5E9-483D-9551-A2DF5C84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0568F-EF6E-42B4-B42D-5E784759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65841"/>
            <a:ext cx="1103348" cy="968099"/>
          </a:xfrm>
          <a:prstGeom prst="rect">
            <a:avLst/>
          </a:prstGeom>
        </p:spPr>
      </p:pic>
      <p:sp>
        <p:nvSpPr>
          <p:cNvPr id="8" name="Заголовок 15">
            <a:extLst>
              <a:ext uri="{FF2B5EF4-FFF2-40B4-BE49-F238E27FC236}">
                <a16:creationId xmlns:a16="http://schemas.microsoft.com/office/drawing/2014/main" id="{94A8C12F-E9AC-4069-8A6A-69D100B45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989" y="3302195"/>
            <a:ext cx="9144000" cy="74313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 для планирования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 2019 </a:t>
            </a:r>
          </a:p>
        </p:txBody>
      </p:sp>
      <p:pic>
        <p:nvPicPr>
          <p:cNvPr id="9" name="Рисунок 8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96D7CCB-0828-46F1-A6E5-3A1EB1170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" y="5919487"/>
            <a:ext cx="2689043" cy="514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93D05A-393C-43AB-97C8-EA259ADC4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410592"/>
            <a:ext cx="1884210" cy="17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3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0CB17-D5E9-483D-9551-A2DF5C84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0568F-EF6E-42B4-B42D-5E784759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65841"/>
            <a:ext cx="1103348" cy="968099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43F272CE-D406-4D96-8090-3EE5A1AF9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" y="5919487"/>
            <a:ext cx="2689043" cy="514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05EA55-C156-40CE-BE10-B29BE27EB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98" y="488988"/>
            <a:ext cx="3181350" cy="2000250"/>
          </a:xfrm>
          <a:prstGeom prst="rect">
            <a:avLst/>
          </a:prstGeom>
        </p:spPr>
      </p:pic>
      <p:sp>
        <p:nvSpPr>
          <p:cNvPr id="11" name="Заголовок 15">
            <a:extLst>
              <a:ext uri="{FF2B5EF4-FFF2-40B4-BE49-F238E27FC236}">
                <a16:creationId xmlns:a16="http://schemas.microsoft.com/office/drawing/2014/main" id="{76A1EAA5-4150-40C3-893B-47D0EE1C4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249" y="3417148"/>
            <a:ext cx="9144000" cy="74313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Супер-Гео,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DOOH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данные ритейла </a:t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 применение</a:t>
            </a:r>
          </a:p>
        </p:txBody>
      </p:sp>
    </p:spTree>
    <p:extLst>
      <p:ext uri="{BB962C8B-B14F-4D97-AF65-F5344CB8AC3E}">
        <p14:creationId xmlns:p14="http://schemas.microsoft.com/office/powerpoint/2010/main" val="80402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0CB17-D5E9-483D-9551-A2DF5C84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0568F-EF6E-42B4-B42D-5E784759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65841"/>
            <a:ext cx="1103348" cy="968099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BDE305C9-BE92-4129-AD24-C7F55115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" y="5919487"/>
            <a:ext cx="2689043" cy="514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C1176C-549F-4126-805E-1DE73E06E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09" y="373005"/>
            <a:ext cx="2068239" cy="2387600"/>
          </a:xfrm>
          <a:prstGeom prst="rect">
            <a:avLst/>
          </a:prstGeom>
        </p:spPr>
      </p:pic>
      <p:sp>
        <p:nvSpPr>
          <p:cNvPr id="11" name="Заголовок 15">
            <a:extLst>
              <a:ext uri="{FF2B5EF4-FFF2-40B4-BE49-F238E27FC236}">
                <a16:creationId xmlns:a16="http://schemas.microsoft.com/office/drawing/2014/main" id="{0DC2621C-243C-4D08-BD3D-39290E068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989" y="3143699"/>
            <a:ext cx="9144000" cy="743131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Метчинг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из разных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404250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0CB17-D5E9-483D-9551-A2DF5C84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0568F-EF6E-42B4-B42D-5E784759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65841"/>
            <a:ext cx="1103348" cy="968099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BE6700F4-A9B0-4ACF-AB49-286048E09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" y="5919487"/>
            <a:ext cx="2689043" cy="5144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052B7A-38B8-495A-B45A-8C01B2841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" y="294459"/>
            <a:ext cx="2992943" cy="3249913"/>
          </a:xfrm>
          <a:prstGeom prst="rect">
            <a:avLst/>
          </a:prstGeom>
        </p:spPr>
      </p:pic>
      <p:sp>
        <p:nvSpPr>
          <p:cNvPr id="9" name="Заголовок 15">
            <a:extLst>
              <a:ext uri="{FF2B5EF4-FFF2-40B4-BE49-F238E27FC236}">
                <a16:creationId xmlns:a16="http://schemas.microsoft.com/office/drawing/2014/main" id="{9EE109A5-D4A0-4918-842A-110A1C82A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722" y="3291312"/>
            <a:ext cx="9144000" cy="74313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и верификация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128332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0CB17-D5E9-483D-9551-A2DF5C84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0568F-EF6E-42B4-B42D-5E784759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65841"/>
            <a:ext cx="1103348" cy="9680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401DD7-D7F7-465E-A866-CD20BFD40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80" y="424060"/>
            <a:ext cx="1108468" cy="15175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DDAF984-D1B2-4CAD-8BA2-13E613B70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" y="5919487"/>
            <a:ext cx="2689043" cy="514453"/>
          </a:xfrm>
          <a:prstGeom prst="rect">
            <a:avLst/>
          </a:prstGeom>
        </p:spPr>
      </p:pic>
      <p:sp>
        <p:nvSpPr>
          <p:cNvPr id="11" name="Заголовок 15">
            <a:extLst>
              <a:ext uri="{FF2B5EF4-FFF2-40B4-BE49-F238E27FC236}">
                <a16:creationId xmlns:a16="http://schemas.microsoft.com/office/drawing/2014/main" id="{7539044B-02C2-4676-8DE7-1C034EDC5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684" y="3302195"/>
            <a:ext cx="10208187" cy="74313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интересны соцсети</a:t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верификации и новые механики промо </a:t>
            </a:r>
          </a:p>
        </p:txBody>
      </p:sp>
    </p:spTree>
    <p:extLst>
      <p:ext uri="{BB962C8B-B14F-4D97-AF65-F5344CB8AC3E}">
        <p14:creationId xmlns:p14="http://schemas.microsoft.com/office/powerpoint/2010/main" val="403980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0CB17-D5E9-483D-9551-A2DF5C84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0568F-EF6E-42B4-B42D-5E784759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65841"/>
            <a:ext cx="1103348" cy="968099"/>
          </a:xfrm>
          <a:prstGeom prst="rect">
            <a:avLst/>
          </a:prstGeom>
        </p:spPr>
      </p:pic>
      <p:sp>
        <p:nvSpPr>
          <p:cNvPr id="8" name="Заголовок 15">
            <a:extLst>
              <a:ext uri="{FF2B5EF4-FFF2-40B4-BE49-F238E27FC236}">
                <a16:creationId xmlns:a16="http://schemas.microsoft.com/office/drawing/2014/main" id="{DDC3B33B-5204-4A71-A620-9A1D3A03F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398" y="1523029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2019</a:t>
            </a:r>
          </a:p>
        </p:txBody>
      </p:sp>
      <p:pic>
        <p:nvPicPr>
          <p:cNvPr id="9" name="Рисунок 8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DCC93F5E-C11A-4860-A963-AD8E51C9A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" y="5919487"/>
            <a:ext cx="2689043" cy="514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0E102E-9F0C-4B25-A1D0-A48175B9F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8" y="488113"/>
            <a:ext cx="3147850" cy="17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9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0CB17-D5E9-483D-9551-A2DF5C84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A51151-007D-4CB7-9056-FC2C9CC91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02" y="3870543"/>
            <a:ext cx="1483014" cy="27735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9A57D8-3EA0-4763-83CE-0C1AA16FE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0" y="4121659"/>
            <a:ext cx="3065169" cy="246650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E14606EE-D559-47F7-A374-258C8653D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65" y="5646096"/>
            <a:ext cx="3450067" cy="660048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EADCD9AB-82BF-4A8C-B7EB-58EFAC5DB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398" y="1913173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</a:t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РАБОТАЮТ ПОТРЕБИТЕЛЬСКИЕ ЛОВУШКИ: TARGETING MIX»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8D48CC-A547-4280-AAC4-4A55F7192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59" y="158775"/>
            <a:ext cx="1920676" cy="16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77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28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СЕКЦИЯ:  «КАК РАБОТАЮТ ПОТРЕБИТЕЛЬСКИЕ ЛОВУШКИ: TARGETING MIX»</vt:lpstr>
      <vt:lpstr>Сбор данных для планирования /   что нового в 2019 </vt:lpstr>
      <vt:lpstr>Супер-Гео, DOOH, данные ритейла  эффективность и применение</vt:lpstr>
      <vt:lpstr>Метчинг данных из разных источников</vt:lpstr>
      <vt:lpstr>Прозрачность и верификация</vt:lpstr>
      <vt:lpstr>Чем интересны соцсети методы верификации и новые механики промо </vt:lpstr>
      <vt:lpstr>Эксперименты 2019</vt:lpstr>
      <vt:lpstr>СЕКЦИЯ:  «КАК РАБОТАЮТ ПОТРЕБИТЕЛЬСКИЕ ЛОВУШКИ: TARGETING MIX»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тема этого года</dc:title>
  <dc:creator>aduser</dc:creator>
  <cp:lastModifiedBy>Александр Папков</cp:lastModifiedBy>
  <cp:revision>21</cp:revision>
  <dcterms:created xsi:type="dcterms:W3CDTF">2019-04-24T14:29:22Z</dcterms:created>
  <dcterms:modified xsi:type="dcterms:W3CDTF">2019-05-21T07:52:59Z</dcterms:modified>
</cp:coreProperties>
</file>