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4" r:id="rId1"/>
  </p:sldMasterIdLst>
  <p:notesMasterIdLst>
    <p:notesMasterId r:id="rId11"/>
  </p:notesMasterIdLst>
  <p:sldIdLst>
    <p:sldId id="256" r:id="rId2"/>
    <p:sldId id="395" r:id="rId3"/>
    <p:sldId id="401" r:id="rId4"/>
    <p:sldId id="398" r:id="rId5"/>
    <p:sldId id="402" r:id="rId6"/>
    <p:sldId id="404" r:id="rId7"/>
    <p:sldId id="405" r:id="rId8"/>
    <p:sldId id="403" r:id="rId9"/>
    <p:sldId id="361" r:id="rId10"/>
  </p:sldIdLst>
  <p:sldSz cx="9144000" cy="5143500" type="screen16x9"/>
  <p:notesSz cx="6858000" cy="9144000"/>
  <p:embeddedFontLst>
    <p:embeddedFont>
      <p:font typeface="ivi Sans" panose="020B0604020202020204" charset="0"/>
      <p:regular r:id="rId12"/>
      <p:bold r:id="rId13"/>
      <p:italic r:id="rId14"/>
      <p:boldItalic r:id="rId15"/>
    </p:embeddedFont>
    <p:embeddedFont>
      <p:font typeface="MTS Text" panose="020B0306020102020303" pitchFamily="34" charset="0"/>
      <p:regular r:id="rId16"/>
      <p:bold r:id="rId17"/>
    </p:embeddedFont>
    <p:embeddedFont>
      <p:font typeface="MTS Text Regular" panose="020B0604020202020204" charset="0"/>
      <p:regular r:id="rId18"/>
      <p:bold r:id="rId19"/>
      <p:italic r:id="rId20"/>
      <p:boldItalic r:id="rId21"/>
    </p:embeddedFont>
    <p:embeddedFont>
      <p:font typeface="MTS Wide" panose="020B0306020102020303" pitchFamily="34" charset="0"/>
      <p:regular r:id="rId22"/>
      <p:bold r:id="rId23"/>
    </p:embeddedFont>
    <p:embeddedFont>
      <p:font typeface="MTS Wide Medium" panose="020B0306020102020303" pitchFamily="34" charset="0"/>
      <p:regular r:id="rId24"/>
    </p:embeddedFont>
    <p:embeddedFont>
      <p:font typeface="MTS Wide Regular" panose="020B0604020202020204" charset="0"/>
      <p:regular r:id="rId25"/>
      <p:bold r:id="rId26"/>
      <p:italic r:id="rId27"/>
      <p:boldItalic r:id="rId28"/>
    </p:embeddedFont>
    <p:embeddedFont>
      <p:font typeface="Roboto Light" panose="020B0604020202020204" charset="0"/>
      <p:regular r:id="rId29"/>
      <p:italic r:id="rId30"/>
    </p:embeddedFont>
  </p:embeddedFontLst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MTS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9ECB"/>
    <a:srgbClr val="5196CA"/>
    <a:srgbClr val="FF0132"/>
    <a:srgbClr val="F15353"/>
    <a:srgbClr val="FF007B"/>
    <a:srgbClr val="FF5B20"/>
    <a:srgbClr val="FFA2B4"/>
    <a:srgbClr val="AEE3E3"/>
    <a:srgbClr val="FD01CA"/>
    <a:srgbClr val="C3A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TS Text Bold"/>
          <a:ea typeface="MTS Text Bold"/>
          <a:cs typeface="MTS Text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MTS Text Bold"/>
          <a:ea typeface="MTS Text Bold"/>
          <a:cs typeface="MTS Text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MTS Text Bold"/>
          <a:ea typeface="MTS Text Bold"/>
          <a:cs typeface="MTS Text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MTS Text Bold"/>
          <a:ea typeface="MTS Text Bold"/>
          <a:cs typeface="MTS Text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MTS Text Bold"/>
          <a:ea typeface="MTS Text Bold"/>
          <a:cs typeface="MTS Text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23"/>
    <p:restoredTop sz="93883" autoAdjust="0"/>
  </p:normalViewPr>
  <p:slideViewPr>
    <p:cSldViewPr snapToGrid="0" showGuides="1">
      <p:cViewPr varScale="1">
        <p:scale>
          <a:sx n="90" d="100"/>
          <a:sy n="90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600">
        <a:latin typeface="+mn-lt"/>
        <a:ea typeface="+mn-ea"/>
        <a:cs typeface="+mn-cs"/>
        <a:sym typeface="MTS Text Regular"/>
      </a:defRPr>
    </a:lvl1pPr>
    <a:lvl2pPr indent="114300" latinLnBrk="0">
      <a:defRPr sz="600">
        <a:latin typeface="+mn-lt"/>
        <a:ea typeface="+mn-ea"/>
        <a:cs typeface="+mn-cs"/>
        <a:sym typeface="MTS Text Regular"/>
      </a:defRPr>
    </a:lvl2pPr>
    <a:lvl3pPr indent="228600" latinLnBrk="0">
      <a:defRPr sz="600">
        <a:latin typeface="+mn-lt"/>
        <a:ea typeface="+mn-ea"/>
        <a:cs typeface="+mn-cs"/>
        <a:sym typeface="MTS Text Regular"/>
      </a:defRPr>
    </a:lvl3pPr>
    <a:lvl4pPr indent="342900" latinLnBrk="0">
      <a:defRPr sz="600">
        <a:latin typeface="+mn-lt"/>
        <a:ea typeface="+mn-ea"/>
        <a:cs typeface="+mn-cs"/>
        <a:sym typeface="MTS Text Regular"/>
      </a:defRPr>
    </a:lvl4pPr>
    <a:lvl5pPr indent="457200" latinLnBrk="0">
      <a:defRPr sz="600">
        <a:latin typeface="+mn-lt"/>
        <a:ea typeface="+mn-ea"/>
        <a:cs typeface="+mn-cs"/>
        <a:sym typeface="MTS Text Regular"/>
      </a:defRPr>
    </a:lvl5pPr>
    <a:lvl6pPr indent="571500" latinLnBrk="0">
      <a:defRPr sz="600">
        <a:latin typeface="+mn-lt"/>
        <a:ea typeface="+mn-ea"/>
        <a:cs typeface="+mn-cs"/>
        <a:sym typeface="MTS Text Regular"/>
      </a:defRPr>
    </a:lvl6pPr>
    <a:lvl7pPr indent="685800" latinLnBrk="0">
      <a:defRPr sz="600">
        <a:latin typeface="+mn-lt"/>
        <a:ea typeface="+mn-ea"/>
        <a:cs typeface="+mn-cs"/>
        <a:sym typeface="MTS Text Regular"/>
      </a:defRPr>
    </a:lvl7pPr>
    <a:lvl8pPr indent="800100" latinLnBrk="0">
      <a:defRPr sz="600">
        <a:latin typeface="+mn-lt"/>
        <a:ea typeface="+mn-ea"/>
        <a:cs typeface="+mn-cs"/>
        <a:sym typeface="MTS Text Regular"/>
      </a:defRPr>
    </a:lvl8pPr>
    <a:lvl9pPr indent="914400" latinLnBrk="0">
      <a:defRPr sz="600">
        <a:latin typeface="+mn-lt"/>
        <a:ea typeface="+mn-ea"/>
        <a:cs typeface="+mn-cs"/>
        <a:sym typeface="MTS Text Regula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646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323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506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377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1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Пересчитать графики на </a:t>
            </a:r>
            <a:r>
              <a:rPr lang="en-US" dirty="0"/>
              <a:t>AVOD+SAVOD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641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Пересчитать графики на </a:t>
            </a:r>
            <a:r>
              <a:rPr lang="en-US" dirty="0"/>
              <a:t>AVOD+SAVOD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543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795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Заголовок">
            <a:extLst>
              <a:ext uri="{FF2B5EF4-FFF2-40B4-BE49-F238E27FC236}">
                <a16:creationId xmlns:a16="http://schemas.microsoft.com/office/drawing/2014/main" id="{FE85036C-C76C-CFBD-3B6A-DA97776925C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4149" y="4543425"/>
            <a:ext cx="5813425" cy="600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rPr lang="ru-RU" dirty="0"/>
              <a:t>Заголовок</a:t>
            </a:r>
            <a:endParaRPr dirty="0"/>
          </a:p>
        </p:txBody>
      </p:sp>
      <p:sp>
        <p:nvSpPr>
          <p:cNvPr id="3" name="Уровень текста 1…">
            <a:extLst>
              <a:ext uri="{FF2B5EF4-FFF2-40B4-BE49-F238E27FC236}">
                <a16:creationId xmlns:a16="http://schemas.microsoft.com/office/drawing/2014/main" id="{7A4957D5-3272-5AA6-4C07-96782422B8C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4149" y="1593849"/>
            <a:ext cx="8772526" cy="2860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rPr lang="ru-RU" dirty="0"/>
              <a:t>Уровень текста 1</a:t>
            </a:r>
          </a:p>
          <a:p>
            <a:pPr lvl="1"/>
            <a:r>
              <a:rPr lang="ru-RU" dirty="0"/>
              <a:t>Уровень текста 2</a:t>
            </a:r>
          </a:p>
          <a:p>
            <a:pPr lvl="2"/>
            <a:r>
              <a:rPr lang="ru-RU" dirty="0"/>
              <a:t>Уровень текста 3</a:t>
            </a:r>
          </a:p>
          <a:p>
            <a:pPr lvl="3"/>
            <a:r>
              <a:rPr lang="ru-RU" dirty="0"/>
              <a:t>Уровень текста 4</a:t>
            </a:r>
          </a:p>
          <a:p>
            <a:pPr lvl="4"/>
            <a:r>
              <a:rPr lang="ru-RU" dirty="0"/>
              <a:t>Уровень текста 5</a:t>
            </a: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F03D5F-29D9-3A55-3839-5656112B35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4087" y="1"/>
            <a:ext cx="5889913" cy="34781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BF7FD7-EF66-5961-D599-D9219D1B1A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27" y="400651"/>
            <a:ext cx="4168345" cy="3867149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FF355AB-E618-8DF2-4540-A0FF1C38F1BB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457DD10C-9076-C7F2-6457-F1046D0C127C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3272BCC3-3AAA-563D-461F-7B9EA86A9537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863788F1-97D6-B60C-FA63-AF0423D7C5D8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EAB43F85-4492-3BEF-47D5-2AEB7D0178D6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C99AF43D-88ED-3E02-44EF-9FB0DA98E601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  <p:txBody>
            <a:bodyPr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30974893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3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06A349-F76C-429A-564E-D1CD388B32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771" y="0"/>
            <a:ext cx="4894229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6CFB78-7C29-922E-2782-932EC2CD65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00" y="2959100"/>
            <a:ext cx="5740400" cy="2184400"/>
          </a:xfrm>
          <a:prstGeom prst="rect">
            <a:avLst/>
          </a:prstGeom>
        </p:spPr>
      </p:pic>
      <p:sp>
        <p:nvSpPr>
          <p:cNvPr id="2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84150" y="2098675"/>
            <a:ext cx="4044950" cy="66674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defRPr dirty="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>
              <a:lnSpc>
                <a:spcPct val="110000"/>
              </a:lnSpc>
            </a:pPr>
            <a:r>
              <a:rPr dirty="0" err="1"/>
              <a:t>Заголовок</a:t>
            </a:r>
            <a:endParaRPr dirty="0"/>
          </a:p>
        </p:txBody>
      </p:sp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69BA133-3580-E824-6E49-F51D342C0C67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3DF1E44C-2C42-0AAD-B54E-F8B5D408848C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073DD5A-AB81-E7A2-A36B-C702A4EA2A88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F17520E1-C448-8EF9-97E4-3DE4AE225797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58DA89A9-22C0-7B51-EAA2-F432971098A1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ACB8E788-C7B9-3774-5C3E-19DE5D437453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71375873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7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84150" y="2098675"/>
            <a:ext cx="4044950" cy="66674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defRPr dirty="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>
              <a:lnSpc>
                <a:spcPct val="110000"/>
              </a:lnSpc>
            </a:pPr>
            <a:r>
              <a:rPr dirty="0" err="1"/>
              <a:t>Заголовок</a:t>
            </a:r>
            <a:endParaRPr dirty="0"/>
          </a:p>
        </p:txBody>
      </p:sp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42BBC89-3D64-9980-266A-8D5677422661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4294FE35-E2AC-F425-EA04-0790C115D20A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2807C3FF-942D-6097-BD86-315679BBCA59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2EF8C5DD-A0D5-467B-66AB-48839E45CAA3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6DFE4325-AA0F-6814-3F9C-D76F7E79B027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D6441FB8-1D66-9E09-7021-843A26DADB6C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356586250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6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84150" y="2098675"/>
            <a:ext cx="4044950" cy="66674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defRPr dirty="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>
              <a:lnSpc>
                <a:spcPct val="110000"/>
              </a:lnSpc>
            </a:pPr>
            <a:r>
              <a:rPr dirty="0" err="1"/>
              <a:t>Заголовок</a:t>
            </a:r>
            <a:endParaRPr dirty="0"/>
          </a:p>
        </p:txBody>
      </p:sp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3153A91-9A36-2246-1CF9-51FCA22AF328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F7094DA1-359F-0D7A-0FBE-8939EEEEA871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AA92730F-551E-9F5F-799F-B6DC488A70EC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C7B6E1A-25B0-4CFD-A843-65CD23276638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B871EDD2-8FBA-4534-CAA0-EE4EEEDD1241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419E049C-80EA-0BF9-28E2-F23A18D786B9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95003536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4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84150" y="2098675"/>
            <a:ext cx="4044950" cy="66674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defRPr dirty="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>
              <a:lnSpc>
                <a:spcPct val="110000"/>
              </a:lnSpc>
            </a:pPr>
            <a:r>
              <a:rPr dirty="0" err="1"/>
              <a:t>Заголовок</a:t>
            </a:r>
            <a:endParaRPr dirty="0"/>
          </a:p>
        </p:txBody>
      </p:sp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0A00B8-1291-E665-8F22-53610AD2B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87" y="0"/>
            <a:ext cx="3635713" cy="51435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3C4F0E6-3C34-8357-DCA8-A3A2CCCFF60C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589D8DE-8288-389C-022B-AA6E365D4AF6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A4FF1403-1948-550C-0613-C013C599ADAE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4EF5019F-EC21-9CCD-61E6-1BDB175FA413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E1D833BA-429C-1B4F-3556-984024E697DC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5DB11AD7-E400-FDD1-E924-5B3D2579FACD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5682808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5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84150" y="2098675"/>
            <a:ext cx="4044950" cy="66674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defRPr dirty="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>
              <a:lnSpc>
                <a:spcPct val="110000"/>
              </a:lnSpc>
            </a:pPr>
            <a:r>
              <a:rPr dirty="0" err="1"/>
              <a:t>Заголовок</a:t>
            </a:r>
            <a:endParaRPr dirty="0"/>
          </a:p>
        </p:txBody>
      </p:sp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EEF475-2E5C-4CB2-AB0F-D7F6C8D200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787" y="0"/>
            <a:ext cx="6493213" cy="51435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1EADE47-DBAC-9FDF-01DE-AAA35D3B87A3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57367EBB-11B5-0F78-EF95-FF77BCBD5EEC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4A509162-CC76-EA8F-CDC5-159373AC27AE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4D0BE34B-14F4-FF00-47A7-199EA02DA99B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D4F23EAB-C18C-2C8B-072D-8F941AA8E761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BA85F43C-273E-9E35-C1D0-88F0A8E8EC87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204720705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5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BC8373-7EC1-3F42-94F2-9C88E85AC9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673" y="0"/>
            <a:ext cx="4486106" cy="5143500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16E712-2809-7AC2-96D2-9818917271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0" r="64145"/>
          <a:stretch/>
        </p:blipFill>
        <p:spPr>
          <a:xfrm rot="5400000">
            <a:off x="6097660" y="2097161"/>
            <a:ext cx="1156469" cy="493621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1563176-F0EA-ADFB-FBC6-019962AEB31E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71C2ECB8-C4A9-6D37-4D1D-EA6EBCA2C93C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1962E1EC-6FC1-CCA6-0C61-571B396D2656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2D7D8518-EF1E-2F71-2162-78C8406BEB10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FF90045B-5CF2-5105-4161-79685290C41E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67E65034-7F87-BC58-23C0-12F3B17D8653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30763024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1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BC8373-7EC1-3F42-94F2-9C88E85AC9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673" y="0"/>
            <a:ext cx="4486106" cy="5143500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01CFCA0-7A2B-35D8-E552-97C646962A88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D9A3B989-2520-8650-5DA4-E549040717E9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B5333175-40B6-051B-4F1E-6A1A3096ED62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E5ADF7A7-A822-8CCE-74C9-222F52714B5A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1CBC0711-CFE4-D28E-874E-BCBB398E136E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4B62C259-A7B7-994B-5686-12A134CA331A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421151271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5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A2794C-F18C-7C0C-D668-2213D2240F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352" y="1232280"/>
            <a:ext cx="4206648" cy="3911220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AE40D23-7114-2EB6-A077-727BE8D41B2B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A113DFFD-F2C6-06C6-4C33-AC51E79B4296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FE661D3E-E6DC-7F7C-8AC5-797221475D28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E9632731-9A7F-3050-6586-8D17066EA071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FE8BDD30-0B73-7689-298B-30226C9C9D21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43DAF7BA-C630-0ED0-A406-92321E8DC077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233898064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6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A69B6F-EF71-AA0A-3A36-84451FE2E9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30" y="0"/>
            <a:ext cx="4176770" cy="5143500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5042241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EF2B16B-3C1B-605F-DE4D-721877F6E04C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B35A832B-288E-95F0-F839-DACDB8FAB355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59D02B8B-6EDE-537F-B9FD-285B64D03652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56D7F8F0-03A7-A660-2656-113E50CC243E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BC8294DA-02EE-5E51-A5E3-9454A9FE3574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B80BC3EB-B43A-4181-E4CE-66A97B0EBE0B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51491556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8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309013-6F09-7DF5-6973-C24F0D8B00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401"/>
            <a:ext cx="7772400" cy="35490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A50987-369A-EE23-927C-C51DD8E315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648" y="0"/>
            <a:ext cx="2754351" cy="3069550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11250E3-B480-3518-236E-0EA1F2797CB9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A614C517-63E7-093E-7314-7A169032132F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9F11CB10-EF9A-90A6-2B74-54841DAAFFD8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023B9137-77B3-36BE-DAC8-C4CEDA01EFD6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311CDA3D-FCB8-E125-CFB1-D52058E91928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A054287B-192C-FF3F-4366-36CF5CF21EE9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292153338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4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A50987-369A-EE23-927C-C51DD8E315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754351" cy="306955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E07677-A989-A8CE-BB2D-6A6CE0F3AB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6074797" y="1723067"/>
            <a:ext cx="3069203" cy="3420433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36986D3-5F5F-17C7-854E-3ADFCB543BF8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4D1401F-1FD6-3F7D-6E5C-591F0B8C6E98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1311E32A-37DC-FCCA-6595-71973D325D01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BAEEB595-0F39-C6EB-1DDA-3D8FBF0846C1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DC8FC477-5605-2083-8942-2053CABE508B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E8F0B716-765A-B9E0-D490-E97C889E0195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5220900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9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74484C-AC60-159D-4164-85790CC992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7772400" cy="3536378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59FCEF7-89BE-BE53-F8E6-EA34C2D8CA81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478E3A38-E204-A4F3-AA8C-6AB3197DD68A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5DEE7A7B-1A80-D09D-BA8D-734002EC3420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BA50AEF3-49E0-DFB5-4F64-73D8C07C845E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BBED1B36-0784-B1C2-DA33-F0C88DAF19D5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8F35E8A1-3F35-5D1F-F71F-B16EB5F50CDA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71065516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7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2484578-C8FA-4755-4FE8-E12629DC6C79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DCCAA4AE-1D42-A226-CE68-05EDC7023CE6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B1E6BA43-6966-33E9-BDFA-A9AE24637113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A425303C-264C-A8DE-8083-E758448DC763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068F4D3C-D3AF-D590-DB84-9E3AE04A7032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4C69060A-902B-BCCC-1822-B101B82D2710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340063719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3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148701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423856-AFC9-089B-E7B4-231F1476FA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235" y="0"/>
            <a:ext cx="4479765" cy="2708299"/>
          </a:xfrm>
          <a:prstGeom prst="rect">
            <a:avLst/>
          </a:prstGeom>
        </p:spPr>
      </p:pic>
      <p:sp>
        <p:nvSpPr>
          <p:cNvPr id="106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0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3B6FBD-BFCE-0BEC-97F1-ED96638A78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551"/>
            <a:ext cx="7772400" cy="35089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E1618F-99D1-D257-E0E9-A45F11EB26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11"/>
          <a:stretch/>
        </p:blipFill>
        <p:spPr>
          <a:xfrm>
            <a:off x="803296" y="795738"/>
            <a:ext cx="8146399" cy="4347762"/>
          </a:xfrm>
          <a:prstGeom prst="rect">
            <a:avLst/>
          </a:prstGeom>
        </p:spPr>
      </p:pic>
      <p:sp>
        <p:nvSpPr>
          <p:cNvPr id="10" name="Мультимедиа 6">
            <a:extLst>
              <a:ext uri="{FF2B5EF4-FFF2-40B4-BE49-F238E27FC236}">
                <a16:creationId xmlns:a16="http://schemas.microsoft.com/office/drawing/2014/main" id="{35C47E20-D29E-FC6B-8B2A-37CFF471E91B}"/>
              </a:ext>
            </a:extLst>
          </p:cNvPr>
          <p:cNvSpPr>
            <a:spLocks noGrp="1"/>
          </p:cNvSpPr>
          <p:nvPr>
            <p:ph type="media" sz="quarter" idx="22" hasCustomPrompt="1"/>
          </p:nvPr>
        </p:nvSpPr>
        <p:spPr>
          <a:xfrm>
            <a:off x="1277112" y="1122174"/>
            <a:ext cx="6589777" cy="3720568"/>
          </a:xfrm>
          <a:prstGeom prst="roundRect">
            <a:avLst>
              <a:gd name="adj" fmla="val 1338"/>
            </a:avLst>
          </a:prstGeom>
          <a:solidFill>
            <a:srgbClr val="C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lang="ru-RU" sz="900" b="0" i="0" kern="1200" baseline="0" dirty="0" smtClean="0">
                <a:solidFill>
                  <a:schemeClr val="bg1">
                    <a:alpha val="70000"/>
                  </a:schemeClr>
                </a:solidFill>
                <a:latin typeface="MTS Text" panose="020B0306020102020303" pitchFamily="34" charset="0"/>
                <a:ea typeface="MTS Text" panose="020B0306020102020303" pitchFamily="34" charset="0"/>
                <a:cs typeface="+mn-cs"/>
              </a:defRPr>
            </a:lvl1pPr>
          </a:lstStyle>
          <a:p>
            <a:pPr lvl="0"/>
            <a:r>
              <a:rPr lang="ru-RU" dirty="0"/>
              <a:t>Перетащите сюда </a:t>
            </a:r>
            <a:br>
              <a:rPr lang="ru-RU" dirty="0"/>
            </a:br>
            <a:r>
              <a:rPr lang="ru-RU" dirty="0"/>
              <a:t>видеоролик или иллюстрацию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7B1F091-5953-2094-B35A-C78474B8D071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909E4ABF-41DA-A75A-C8AB-D90FC5F5EAFB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40678249-B14E-03EC-9906-B97A2369F612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2241F0F1-A4AE-D63F-6740-76D4CE121F74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303C81C6-CDEB-F827-F486-46C6C09601E7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4D62F6DC-F197-28F0-B95E-63A8141771C7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71548124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8DFF6B-7DF7-F449-A439-7C8D5B4125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673" y="0"/>
            <a:ext cx="4486106" cy="5143500"/>
          </a:xfrm>
          <a:prstGeom prst="rect">
            <a:avLst/>
          </a:prstGeom>
        </p:spPr>
      </p:pic>
      <p:sp>
        <p:nvSpPr>
          <p:cNvPr id="11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9"/>
            <a:ext cx="8821740" cy="48596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11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64882" y="4840632"/>
            <a:ext cx="199731" cy="18466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1AF10179-E185-63A0-48A0-3DC7B2C37B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1131" y="1252617"/>
            <a:ext cx="4486106" cy="3474244"/>
          </a:xfrm>
          <a:prstGeom prst="rect">
            <a:avLst/>
          </a:prstGeom>
        </p:spPr>
        <p:txBody>
          <a:bodyPr vert="horz" anchor="t"/>
          <a:lstStyle>
            <a:lvl1pPr marL="0" indent="0" algn="l" defTabSz="685809" rtl="0" eaLnBrk="1" latinLnBrk="0" hangingPunct="1">
              <a:lnSpc>
                <a:spcPct val="120000"/>
              </a:lnSpc>
              <a:spcBef>
                <a:spcPts val="675"/>
              </a:spcBef>
              <a:buClr>
                <a:schemeClr val="tx2"/>
              </a:buClr>
              <a:buFont typeface="Arial" panose="020B0604020202020204" pitchFamily="34" charset="0"/>
              <a:buNone/>
              <a:defRPr lang="ru-RU" sz="900" b="0" i="0" kern="1200" baseline="0" dirty="0">
                <a:solidFill>
                  <a:schemeClr val="bg1">
                    <a:alpha val="70000"/>
                  </a:schemeClr>
                </a:solidFill>
                <a:latin typeface="MTS Text" panose="020B0306020102020303" pitchFamily="34" charset="0"/>
                <a:ea typeface="MTS Text" panose="020B0306020102020303" pitchFamily="34" charset="0"/>
                <a:cs typeface="+mn-cs"/>
              </a:defRPr>
            </a:lvl1pPr>
          </a:lstStyle>
          <a:p>
            <a:pPr lvl="0"/>
            <a:r>
              <a:rPr lang="ru-RU" dirty="0"/>
              <a:t>Образец названия пункта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01CB059-CF47-B595-A7C3-3F9055AB26C8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30CAE827-9BE0-2A39-690A-40A3DF23F10A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79A6759E-EDBB-FF1D-7CD8-FFB121655CD1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6311A9C6-B419-5FC9-7119-8164C26F5DA4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3BC30888-2DB1-0AAB-38C0-699D4EBAFAB5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2804CDD7-002B-6BC1-D54F-CE8655D7104A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1783688903"/>
      </p:ext>
    </p:extLst>
  </p:cSld>
  <p:clrMapOvr>
    <a:masterClrMapping/>
  </p:clrMapOvr>
  <p:transition spd="med"/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563D5C-D131-40F0-7B44-F5D2940519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3536378"/>
          </a:xfrm>
          <a:prstGeom prst="rect">
            <a:avLst/>
          </a:prstGeom>
        </p:spPr>
      </p:pic>
      <p:sp>
        <p:nvSpPr>
          <p:cNvPr id="9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61130" y="510988"/>
            <a:ext cx="8821739" cy="49469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t">
            <a:normAutofit/>
          </a:bodyPr>
          <a:lstStyle>
            <a:lvl1pPr>
              <a:defRPr sz="280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/>
            <a:r>
              <a:rPr dirty="0" err="1"/>
              <a:t>Заголовок</a:t>
            </a:r>
            <a:endParaRPr dirty="0"/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DB89FFD6-D407-EE68-CA79-8A4FC8ADAE70}"/>
              </a:ext>
            </a:extLst>
          </p:cNvPr>
          <p:cNvSpPr txBox="1">
            <a:spLocks/>
          </p:cNvSpPr>
          <p:nvPr userDrawn="1"/>
        </p:nvSpPr>
        <p:spPr>
          <a:xfrm>
            <a:off x="8764882" y="4840632"/>
            <a:ext cx="199731" cy="18466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defRPr>
            </a:lvl9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825B3A9F-745C-8BEA-1ABB-7724F4D0DD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1636" y="1509713"/>
            <a:ext cx="3475039" cy="3474244"/>
          </a:xfrm>
          <a:prstGeom prst="rect">
            <a:avLst/>
          </a:prstGeom>
        </p:spPr>
        <p:txBody>
          <a:bodyPr vert="horz" anchor="t"/>
          <a:lstStyle>
            <a:lvl1pPr marL="0" indent="0" algn="l" defTabSz="685809" rtl="0" eaLnBrk="1" latinLnBrk="0" hangingPunct="1">
              <a:lnSpc>
                <a:spcPct val="120000"/>
              </a:lnSpc>
              <a:spcBef>
                <a:spcPts val="675"/>
              </a:spcBef>
              <a:buClr>
                <a:schemeClr val="tx2"/>
              </a:buClr>
              <a:buFont typeface="Arial" panose="020B0604020202020204" pitchFamily="34" charset="0"/>
              <a:buNone/>
              <a:defRPr lang="ru-RU" sz="900" b="0" i="0" kern="1200" baseline="0" dirty="0">
                <a:solidFill>
                  <a:schemeClr val="bg1">
                    <a:alpha val="70000"/>
                  </a:schemeClr>
                </a:solidFill>
                <a:latin typeface="MTS Text" panose="020B0306020102020303" pitchFamily="34" charset="0"/>
                <a:ea typeface="MTS Text" panose="020B0306020102020303" pitchFamily="34" charset="0"/>
                <a:cs typeface="+mn-cs"/>
              </a:defRPr>
            </a:lvl1pPr>
          </a:lstStyle>
          <a:p>
            <a:pPr lvl="0"/>
            <a:r>
              <a:rPr lang="ru-RU" dirty="0"/>
              <a:t>Образец названия пункта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6ACE7D-0C1B-3DA2-8565-08D1F3DF0AEC}"/>
              </a:ext>
            </a:extLst>
          </p:cNvPr>
          <p:cNvSpPr txBox="1"/>
          <p:nvPr userDrawn="1"/>
        </p:nvSpPr>
        <p:spPr>
          <a:xfrm>
            <a:off x="184150" y="4595980"/>
            <a:ext cx="527981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0788" rtl="0" eaLnBrk="1" fontAlgn="auto" latinLnBrk="0" hangingPunct="1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rgbClr val="F52346"/>
              </a:buClr>
              <a:buSzPct val="100000"/>
              <a:buFontTx/>
              <a:buNone/>
              <a:tabLst>
                <a:tab pos="1226344" algn="l"/>
              </a:tabLst>
              <a:defRPr sz="30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 kumimoji="0" lang="ru-RU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Для просмотра </a:t>
            </a:r>
            <a:r>
              <a:rPr kumimoji="0" lang="ru-RU" sz="75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скринкаста</a:t>
            </a:r>
            <a:r>
              <a:rPr kumimoji="0" lang="ru-RU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 механики наведите курсор на изображение и</a:t>
            </a:r>
            <a:r>
              <a:rPr kumimoji="0" lang="en-US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 </a:t>
            </a:r>
            <a:r>
              <a:rPr kumimoji="0" lang="ru-RU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нажмите кнопку воспроизведения</a:t>
            </a:r>
            <a:r>
              <a:rPr kumimoji="0" lang="en-US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.</a:t>
            </a:r>
            <a:r>
              <a:rPr kumimoji="0" lang="ru-RU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 </a:t>
            </a:r>
            <a:br>
              <a:rPr kumimoji="0" lang="en-US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</a:br>
            <a:r>
              <a:rPr kumimoji="0" lang="ru-RU" sz="7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Text" panose="020B0306020102020303" pitchFamily="34" charset="0"/>
                <a:ea typeface="MTS Text" panose="020B0306020102020303" pitchFamily="34" charset="0"/>
                <a:cs typeface="ivi Sans" panose="020B0604020202020204" charset="0"/>
                <a:sym typeface="Roboto Light"/>
              </a:rPr>
              <a:t>В режиме слайд-шоу нажмите клавишу «пробел» на клавиатуре или кликните по изображению</a:t>
            </a:r>
          </a:p>
        </p:txBody>
      </p:sp>
      <p:sp>
        <p:nvSpPr>
          <p:cNvPr id="11" name="Мультимедиа 6">
            <a:extLst>
              <a:ext uri="{FF2B5EF4-FFF2-40B4-BE49-F238E27FC236}">
                <a16:creationId xmlns:a16="http://schemas.microsoft.com/office/drawing/2014/main" id="{FB4A15D5-55D8-703C-C837-320B6072F08C}"/>
              </a:ext>
            </a:extLst>
          </p:cNvPr>
          <p:cNvSpPr>
            <a:spLocks noGrp="1"/>
          </p:cNvSpPr>
          <p:nvPr>
            <p:ph type="media" sz="quarter" idx="22" hasCustomPrompt="1"/>
          </p:nvPr>
        </p:nvSpPr>
        <p:spPr>
          <a:xfrm>
            <a:off x="184150" y="1509713"/>
            <a:ext cx="5257008" cy="2957067"/>
          </a:xfrm>
          <a:prstGeom prst="roundRect">
            <a:avLst>
              <a:gd name="adj" fmla="val 16776"/>
            </a:avLst>
          </a:prstGeom>
          <a:solidFill>
            <a:schemeClr val="bg2">
              <a:alpha val="50196"/>
            </a:schemeClr>
          </a:solidFill>
        </p:spPr>
        <p:txBody>
          <a:bodyPr anchor="ctr"/>
          <a:lstStyle>
            <a:lvl1pPr marL="0" indent="0" algn="ctr">
              <a:buNone/>
              <a:defRPr lang="ru-RU" sz="900" b="0" i="0" kern="1200" baseline="0" dirty="0" smtClean="0">
                <a:solidFill>
                  <a:schemeClr val="bg1">
                    <a:alpha val="70000"/>
                  </a:schemeClr>
                </a:solidFill>
                <a:latin typeface="MTS Text" panose="020B0306020102020303" pitchFamily="34" charset="0"/>
                <a:ea typeface="MTS Text" panose="020B0306020102020303" pitchFamily="34" charset="0"/>
                <a:cs typeface="+mn-cs"/>
              </a:defRPr>
            </a:lvl1pPr>
          </a:lstStyle>
          <a:p>
            <a:pPr lvl="0"/>
            <a:r>
              <a:rPr lang="ru-RU" dirty="0"/>
              <a:t>Перетащите сюда </a:t>
            </a:r>
            <a:br>
              <a:rPr lang="ru-RU" dirty="0"/>
            </a:br>
            <a:r>
              <a:rPr lang="ru-RU" dirty="0"/>
              <a:t>видеоролик или иллюстрацию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3743E4B-4CB0-C623-2EAA-28CC4006C61F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DA311B8F-0083-469A-905F-1866AAB8F9B0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58473A0F-E41A-7657-3CC9-E2E6498457F7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D728918E-DAD3-5E4C-8474-CAC6AFED1FCF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4D3513E6-1B49-DC11-C86C-41F9D8BB9C0D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7BF57DA2-AB09-43D1-765D-D0A09573022B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207103676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8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84150" y="2098675"/>
            <a:ext cx="4044950" cy="66674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>
            <a:lvl1pPr>
              <a:defRPr dirty="0">
                <a:latin typeface="MTS Wide Medium" panose="020B0306020102020303" pitchFamily="34" charset="0"/>
                <a:ea typeface="MTS Wide Medium" panose="020B0306020102020303" pitchFamily="34" charset="0"/>
              </a:defRPr>
            </a:lvl1pPr>
          </a:lstStyle>
          <a:p>
            <a:pPr lvl="0">
              <a:lnSpc>
                <a:spcPct val="110000"/>
              </a:lnSpc>
            </a:pPr>
            <a:r>
              <a:rPr dirty="0" err="1"/>
              <a:t>Заголовок</a:t>
            </a:r>
            <a:endParaRPr dirty="0"/>
          </a:p>
        </p:txBody>
      </p:sp>
      <p:sp>
        <p:nvSpPr>
          <p:cNvPr id="2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C8F89-0B57-6C00-8AAF-834C7DAA72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0925" y="0"/>
            <a:ext cx="4042150" cy="38989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230E6F-A5E8-40DE-D78D-D3706893EC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00" y="425450"/>
            <a:ext cx="5156200" cy="304800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350ED28-1AD5-BDC3-AE08-34F037A4ED30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9AB7A323-CDF4-F665-EA18-787425E83305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572A2060-F383-6C15-1F87-D6D3A6825AB7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A501202F-984D-802B-A1F2-1B3C6D6D10C5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A616FA75-0FA4-550C-6AD0-387FA057582A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4F36B9AD-B394-A0CD-277A-3841B99B91EA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277265889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"/>
          <p:cNvSpPr txBox="1">
            <a:spLocks noGrp="1"/>
          </p:cNvSpPr>
          <p:nvPr>
            <p:ph type="title" hasCustomPrompt="1"/>
          </p:nvPr>
        </p:nvSpPr>
        <p:spPr>
          <a:xfrm>
            <a:off x="184149" y="4543425"/>
            <a:ext cx="5813425" cy="600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rPr lang="ru-RU" dirty="0"/>
              <a:t>Заголовок</a:t>
            </a:r>
            <a:endParaRPr dirty="0"/>
          </a:p>
        </p:txBody>
      </p:sp>
      <p:sp>
        <p:nvSpPr>
          <p:cNvPr id="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84149" y="1593849"/>
            <a:ext cx="8772526" cy="2860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rPr lang="ru-RU" dirty="0"/>
              <a:t>Уровень текста 1</a:t>
            </a:r>
          </a:p>
          <a:p>
            <a:pPr lvl="1"/>
            <a:r>
              <a:rPr lang="ru-RU" dirty="0"/>
              <a:t>Уровень текста 2</a:t>
            </a:r>
          </a:p>
          <a:p>
            <a:pPr lvl="2"/>
            <a:r>
              <a:rPr lang="ru-RU" dirty="0"/>
              <a:t>Уровень текста 3</a:t>
            </a:r>
          </a:p>
          <a:p>
            <a:pPr lvl="3"/>
            <a:r>
              <a:rPr lang="ru-RU" dirty="0"/>
              <a:t>Уровень текста 4</a:t>
            </a:r>
          </a:p>
          <a:p>
            <a:pPr lvl="4"/>
            <a:r>
              <a:rPr lang="ru-RU" dirty="0"/>
              <a:t>Уровень текста 5</a:t>
            </a:r>
          </a:p>
          <a:p>
            <a:endParaRPr dirty="0"/>
          </a:p>
        </p:txBody>
      </p:sp>
      <p:sp>
        <p:nvSpPr>
          <p:cNvPr id="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56944" y="4860413"/>
            <a:ext cx="199731" cy="18466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7D4A64C-B807-17D6-F4B7-C3B396C6A243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4087" y="1"/>
            <a:ext cx="5889913" cy="34781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6BC03F-C86A-3D6A-23D8-DD773F01938F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27" y="400651"/>
            <a:ext cx="4168345" cy="3867149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B7DD412-7488-4034-8187-91A4CDD4FE2F}"/>
              </a:ext>
            </a:extLst>
          </p:cNvPr>
          <p:cNvGrpSpPr/>
          <p:nvPr userDrawn="1"/>
        </p:nvGrpSpPr>
        <p:grpSpPr>
          <a:xfrm>
            <a:off x="0" y="0"/>
            <a:ext cx="1864165" cy="365420"/>
            <a:chOff x="0" y="0"/>
            <a:chExt cx="1864165" cy="365420"/>
          </a:xfrm>
        </p:grpSpPr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4EF18456-3AD9-2441-543E-9698A882EB8F}"/>
                </a:ext>
              </a:extLst>
            </p:cNvPr>
            <p:cNvSpPr/>
            <p:nvPr/>
          </p:nvSpPr>
          <p:spPr>
            <a:xfrm>
              <a:off x="0" y="0"/>
              <a:ext cx="365581" cy="365420"/>
            </a:xfrm>
            <a:custGeom>
              <a:avLst/>
              <a:gdLst>
                <a:gd name="csX0" fmla="*/ 365582 w 365581"/>
                <a:gd name="csY0" fmla="*/ 0 h 365420"/>
                <a:gd name="csX1" fmla="*/ 0 w 365581"/>
                <a:gd name="csY1" fmla="*/ 0 h 365420"/>
                <a:gd name="csX2" fmla="*/ 0 w 365581"/>
                <a:gd name="csY2" fmla="*/ 365420 h 365420"/>
                <a:gd name="csX3" fmla="*/ 365582 w 365581"/>
                <a:gd name="csY3" fmla="*/ 365420 h 365420"/>
                <a:gd name="csX4" fmla="*/ 365582 w 365581"/>
                <a:gd name="csY4" fmla="*/ 0 h 365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5581" h="365420">
                  <a:moveTo>
                    <a:pt x="365582" y="0"/>
                  </a:moveTo>
                  <a:lnTo>
                    <a:pt x="0" y="0"/>
                  </a:lnTo>
                  <a:lnTo>
                    <a:pt x="0" y="365420"/>
                  </a:lnTo>
                  <a:lnTo>
                    <a:pt x="365582" y="365420"/>
                  </a:lnTo>
                  <a:lnTo>
                    <a:pt x="365582" y="0"/>
                  </a:lnTo>
                  <a:close/>
                </a:path>
              </a:pathLst>
            </a:custGeom>
            <a:solidFill>
              <a:srgbClr val="FF0032"/>
            </a:solidFill>
            <a:ln w="3328" cap="flat">
              <a:noFill/>
              <a:prstDash val="solid"/>
              <a:miter/>
            </a:ln>
          </p:spPr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108D9F70-D52D-26E9-2954-A9A69ED69A68}"/>
                </a:ext>
              </a:extLst>
            </p:cNvPr>
            <p:cNvSpPr/>
            <p:nvPr/>
          </p:nvSpPr>
          <p:spPr>
            <a:xfrm>
              <a:off x="243569" y="27874"/>
              <a:ext cx="94050" cy="84830"/>
            </a:xfrm>
            <a:custGeom>
              <a:avLst/>
              <a:gdLst>
                <a:gd name="csX0" fmla="*/ 0 w 94050"/>
                <a:gd name="csY0" fmla="*/ 0 h 84830"/>
                <a:gd name="csX1" fmla="*/ 0 w 94050"/>
                <a:gd name="csY1" fmla="*/ 17034 h 84830"/>
                <a:gd name="csX2" fmla="*/ 36728 w 94050"/>
                <a:gd name="csY2" fmla="*/ 17034 h 84830"/>
                <a:gd name="csX3" fmla="*/ 36728 w 94050"/>
                <a:gd name="csY3" fmla="*/ 84830 h 84830"/>
                <a:gd name="csX4" fmla="*/ 57322 w 94050"/>
                <a:gd name="csY4" fmla="*/ 84830 h 84830"/>
                <a:gd name="csX5" fmla="*/ 57322 w 94050"/>
                <a:gd name="csY5" fmla="*/ 17034 h 84830"/>
                <a:gd name="csX6" fmla="*/ 94051 w 94050"/>
                <a:gd name="csY6" fmla="*/ 17034 h 84830"/>
                <a:gd name="csX7" fmla="*/ 94051 w 94050"/>
                <a:gd name="csY7" fmla="*/ 0 h 84830"/>
                <a:gd name="csX8" fmla="*/ 0 w 94050"/>
                <a:gd name="csY8" fmla="*/ 0 h 84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050" h="84830">
                  <a:moveTo>
                    <a:pt x="0" y="0"/>
                  </a:moveTo>
                  <a:lnTo>
                    <a:pt x="0" y="17034"/>
                  </a:lnTo>
                  <a:lnTo>
                    <a:pt x="36728" y="17034"/>
                  </a:lnTo>
                  <a:lnTo>
                    <a:pt x="36728" y="84830"/>
                  </a:lnTo>
                  <a:lnTo>
                    <a:pt x="57322" y="84830"/>
                  </a:lnTo>
                  <a:lnTo>
                    <a:pt x="57322" y="17034"/>
                  </a:lnTo>
                  <a:lnTo>
                    <a:pt x="94051" y="17034"/>
                  </a:lnTo>
                  <a:lnTo>
                    <a:pt x="940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EB2B65D5-0820-D7DC-27A2-666CBDB13098}"/>
                </a:ext>
              </a:extLst>
            </p:cNvPr>
            <p:cNvSpPr/>
            <p:nvPr/>
          </p:nvSpPr>
          <p:spPr>
            <a:xfrm>
              <a:off x="28150" y="28099"/>
              <a:ext cx="112375" cy="84339"/>
            </a:xfrm>
            <a:custGeom>
              <a:avLst/>
              <a:gdLst>
                <a:gd name="csX0" fmla="*/ 83091 w 112375"/>
                <a:gd name="csY0" fmla="*/ 0 h 84339"/>
                <a:gd name="csX1" fmla="*/ 56226 w 112375"/>
                <a:gd name="csY1" fmla="*/ 55785 h 84339"/>
                <a:gd name="csX2" fmla="*/ 29360 w 112375"/>
                <a:gd name="csY2" fmla="*/ 0 h 84339"/>
                <a:gd name="csX3" fmla="*/ 0 w 112375"/>
                <a:gd name="csY3" fmla="*/ 0 h 84339"/>
                <a:gd name="csX4" fmla="*/ 0 w 112375"/>
                <a:gd name="csY4" fmla="*/ 84339 h 84339"/>
                <a:gd name="csX5" fmla="*/ 20556 w 112375"/>
                <a:gd name="csY5" fmla="*/ 84339 h 84339"/>
                <a:gd name="csX6" fmla="*/ 20556 w 112375"/>
                <a:gd name="csY6" fmla="*/ 23984 h 84339"/>
                <a:gd name="csX7" fmla="*/ 46817 w 112375"/>
                <a:gd name="csY7" fmla="*/ 74972 h 84339"/>
                <a:gd name="csX8" fmla="*/ 65559 w 112375"/>
                <a:gd name="csY8" fmla="*/ 74972 h 84339"/>
                <a:gd name="csX9" fmla="*/ 91820 w 112375"/>
                <a:gd name="csY9" fmla="*/ 23984 h 84339"/>
                <a:gd name="csX10" fmla="*/ 91820 w 112375"/>
                <a:gd name="csY10" fmla="*/ 84339 h 84339"/>
                <a:gd name="csX11" fmla="*/ 112376 w 112375"/>
                <a:gd name="csY11" fmla="*/ 84339 h 84339"/>
                <a:gd name="csX12" fmla="*/ 112376 w 112375"/>
                <a:gd name="csY12" fmla="*/ 0 h 84339"/>
                <a:gd name="csX13" fmla="*/ 83016 w 112375"/>
                <a:gd name="csY13" fmla="*/ 0 h 84339"/>
                <a:gd name="csX14" fmla="*/ 83091 w 112375"/>
                <a:gd name="csY14" fmla="*/ 0 h 8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375" h="84339">
                  <a:moveTo>
                    <a:pt x="83091" y="0"/>
                  </a:moveTo>
                  <a:lnTo>
                    <a:pt x="56226" y="55785"/>
                  </a:lnTo>
                  <a:lnTo>
                    <a:pt x="29360" y="0"/>
                  </a:lnTo>
                  <a:lnTo>
                    <a:pt x="0" y="0"/>
                  </a:lnTo>
                  <a:lnTo>
                    <a:pt x="0" y="84339"/>
                  </a:lnTo>
                  <a:lnTo>
                    <a:pt x="20556" y="84339"/>
                  </a:lnTo>
                  <a:lnTo>
                    <a:pt x="20556" y="23984"/>
                  </a:lnTo>
                  <a:lnTo>
                    <a:pt x="46817" y="74972"/>
                  </a:lnTo>
                  <a:lnTo>
                    <a:pt x="65559" y="74972"/>
                  </a:lnTo>
                  <a:lnTo>
                    <a:pt x="91820" y="23984"/>
                  </a:lnTo>
                  <a:lnTo>
                    <a:pt x="91820" y="84339"/>
                  </a:lnTo>
                  <a:lnTo>
                    <a:pt x="112376" y="84339"/>
                  </a:lnTo>
                  <a:lnTo>
                    <a:pt x="112376" y="0"/>
                  </a:lnTo>
                  <a:lnTo>
                    <a:pt x="83016" y="0"/>
                  </a:lnTo>
                  <a:lnTo>
                    <a:pt x="83091" y="0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E00B3B71-D810-5529-A1F7-2674854A3E03}"/>
                </a:ext>
              </a:extLst>
            </p:cNvPr>
            <p:cNvSpPr/>
            <p:nvPr/>
          </p:nvSpPr>
          <p:spPr>
            <a:xfrm>
              <a:off x="243605" y="251115"/>
              <a:ext cx="93974" cy="87996"/>
            </a:xfrm>
            <a:custGeom>
              <a:avLst/>
              <a:gdLst>
                <a:gd name="csX0" fmla="*/ 73381 w 93974"/>
                <a:gd name="csY0" fmla="*/ 58068 h 87996"/>
                <a:gd name="csX1" fmla="*/ 69338 w 93974"/>
                <a:gd name="csY1" fmla="*/ 66301 h 87996"/>
                <a:gd name="csX2" fmla="*/ 61100 w 93974"/>
                <a:gd name="csY2" fmla="*/ 70456 h 87996"/>
                <a:gd name="csX3" fmla="*/ 47497 w 93974"/>
                <a:gd name="csY3" fmla="*/ 71702 h 87996"/>
                <a:gd name="csX4" fmla="*/ 33138 w 93974"/>
                <a:gd name="csY4" fmla="*/ 69587 h 87996"/>
                <a:gd name="csX5" fmla="*/ 23843 w 93974"/>
                <a:gd name="csY5" fmla="*/ 62562 h 87996"/>
                <a:gd name="csX6" fmla="*/ 20480 w 93974"/>
                <a:gd name="csY6" fmla="*/ 48361 h 87996"/>
                <a:gd name="csX7" fmla="*/ 20480 w 93974"/>
                <a:gd name="csY7" fmla="*/ 39711 h 87996"/>
                <a:gd name="csX8" fmla="*/ 23843 w 93974"/>
                <a:gd name="csY8" fmla="*/ 25472 h 87996"/>
                <a:gd name="csX9" fmla="*/ 33138 w 93974"/>
                <a:gd name="csY9" fmla="*/ 18447 h 87996"/>
                <a:gd name="csX10" fmla="*/ 47497 w 93974"/>
                <a:gd name="csY10" fmla="*/ 16332 h 87996"/>
                <a:gd name="csX11" fmla="*/ 61100 w 93974"/>
                <a:gd name="csY11" fmla="*/ 17579 h 87996"/>
                <a:gd name="csX12" fmla="*/ 69338 w 93974"/>
                <a:gd name="csY12" fmla="*/ 21733 h 87996"/>
                <a:gd name="csX13" fmla="*/ 73381 w 93974"/>
                <a:gd name="csY13" fmla="*/ 29967 h 87996"/>
                <a:gd name="csX14" fmla="*/ 93975 w 93974"/>
                <a:gd name="csY14" fmla="*/ 29967 h 87996"/>
                <a:gd name="csX15" fmla="*/ 86908 w 93974"/>
                <a:gd name="csY15" fmla="*/ 12329 h 87996"/>
                <a:gd name="csX16" fmla="*/ 71453 w 93974"/>
                <a:gd name="csY16" fmla="*/ 2886 h 87996"/>
                <a:gd name="csX17" fmla="*/ 47535 w 93974"/>
                <a:gd name="csY17" fmla="*/ 16 h 87996"/>
                <a:gd name="csX18" fmla="*/ 22105 w 93974"/>
                <a:gd name="csY18" fmla="*/ 4246 h 87996"/>
                <a:gd name="csX19" fmla="*/ 5668 w 93974"/>
                <a:gd name="csY19" fmla="*/ 18296 h 87996"/>
                <a:gd name="csX20" fmla="*/ 0 w 93974"/>
                <a:gd name="csY20" fmla="*/ 43035 h 87996"/>
                <a:gd name="csX21" fmla="*/ 0 w 93974"/>
                <a:gd name="csY21" fmla="*/ 43979 h 87996"/>
                <a:gd name="csX22" fmla="*/ 0 w 93974"/>
                <a:gd name="csY22" fmla="*/ 44962 h 87996"/>
                <a:gd name="csX23" fmla="*/ 5668 w 93974"/>
                <a:gd name="csY23" fmla="*/ 69700 h 87996"/>
                <a:gd name="csX24" fmla="*/ 22105 w 93974"/>
                <a:gd name="csY24" fmla="*/ 83752 h 87996"/>
                <a:gd name="csX25" fmla="*/ 47535 w 93974"/>
                <a:gd name="csY25" fmla="*/ 87981 h 87996"/>
                <a:gd name="csX26" fmla="*/ 71453 w 93974"/>
                <a:gd name="csY26" fmla="*/ 85111 h 87996"/>
                <a:gd name="csX27" fmla="*/ 86908 w 93974"/>
                <a:gd name="csY27" fmla="*/ 75668 h 87996"/>
                <a:gd name="csX28" fmla="*/ 93975 w 93974"/>
                <a:gd name="csY28" fmla="*/ 58030 h 87996"/>
                <a:gd name="csX29" fmla="*/ 73419 w 93974"/>
                <a:gd name="csY29" fmla="*/ 58030 h 87996"/>
                <a:gd name="csX30" fmla="*/ 73381 w 93974"/>
                <a:gd name="csY30" fmla="*/ 58068 h 87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974" h="87996">
                  <a:moveTo>
                    <a:pt x="73381" y="58068"/>
                  </a:moveTo>
                  <a:cubicBezTo>
                    <a:pt x="73003" y="61165"/>
                    <a:pt x="71567" y="64073"/>
                    <a:pt x="69338" y="66301"/>
                  </a:cubicBezTo>
                  <a:cubicBezTo>
                    <a:pt x="67033" y="68416"/>
                    <a:pt x="64199" y="69852"/>
                    <a:pt x="61100" y="70456"/>
                  </a:cubicBezTo>
                  <a:cubicBezTo>
                    <a:pt x="56604" y="71325"/>
                    <a:pt x="52069" y="71740"/>
                    <a:pt x="47497" y="71702"/>
                  </a:cubicBezTo>
                  <a:cubicBezTo>
                    <a:pt x="42623" y="71778"/>
                    <a:pt x="37786" y="71098"/>
                    <a:pt x="33138" y="69587"/>
                  </a:cubicBezTo>
                  <a:cubicBezTo>
                    <a:pt x="29322" y="68341"/>
                    <a:pt x="26072" y="65886"/>
                    <a:pt x="23843" y="62562"/>
                  </a:cubicBezTo>
                  <a:cubicBezTo>
                    <a:pt x="21614" y="59238"/>
                    <a:pt x="20480" y="54442"/>
                    <a:pt x="20480" y="48361"/>
                  </a:cubicBezTo>
                  <a:lnTo>
                    <a:pt x="20480" y="39711"/>
                  </a:lnTo>
                  <a:cubicBezTo>
                    <a:pt x="20480" y="33593"/>
                    <a:pt x="21614" y="28796"/>
                    <a:pt x="23843" y="25472"/>
                  </a:cubicBezTo>
                  <a:cubicBezTo>
                    <a:pt x="26072" y="22149"/>
                    <a:pt x="29322" y="19694"/>
                    <a:pt x="33138" y="18447"/>
                  </a:cubicBezTo>
                  <a:cubicBezTo>
                    <a:pt x="37786" y="16974"/>
                    <a:pt x="42623" y="16256"/>
                    <a:pt x="47497" y="16332"/>
                  </a:cubicBezTo>
                  <a:cubicBezTo>
                    <a:pt x="52069" y="16256"/>
                    <a:pt x="56641" y="16672"/>
                    <a:pt x="61100" y="17579"/>
                  </a:cubicBezTo>
                  <a:cubicBezTo>
                    <a:pt x="64161" y="18183"/>
                    <a:pt x="66995" y="19618"/>
                    <a:pt x="69338" y="21733"/>
                  </a:cubicBezTo>
                  <a:cubicBezTo>
                    <a:pt x="71567" y="23962"/>
                    <a:pt x="73003" y="26832"/>
                    <a:pt x="73381" y="29967"/>
                  </a:cubicBezTo>
                  <a:lnTo>
                    <a:pt x="93975" y="29967"/>
                  </a:lnTo>
                  <a:cubicBezTo>
                    <a:pt x="93598" y="23471"/>
                    <a:pt x="91139" y="17276"/>
                    <a:pt x="86908" y="12329"/>
                  </a:cubicBezTo>
                  <a:cubicBezTo>
                    <a:pt x="82752" y="7758"/>
                    <a:pt x="77386" y="4510"/>
                    <a:pt x="71453" y="2886"/>
                  </a:cubicBezTo>
                  <a:cubicBezTo>
                    <a:pt x="63632" y="809"/>
                    <a:pt x="55583" y="-135"/>
                    <a:pt x="47535" y="16"/>
                  </a:cubicBezTo>
                  <a:cubicBezTo>
                    <a:pt x="37673" y="16"/>
                    <a:pt x="29133" y="1451"/>
                    <a:pt x="22105" y="4246"/>
                  </a:cubicBezTo>
                  <a:cubicBezTo>
                    <a:pt x="15190" y="6928"/>
                    <a:pt x="9371" y="11875"/>
                    <a:pt x="5668" y="18296"/>
                  </a:cubicBezTo>
                  <a:cubicBezTo>
                    <a:pt x="2040" y="24528"/>
                    <a:pt x="151" y="32837"/>
                    <a:pt x="0" y="43035"/>
                  </a:cubicBezTo>
                  <a:lnTo>
                    <a:pt x="0" y="43979"/>
                  </a:lnTo>
                  <a:lnTo>
                    <a:pt x="0" y="44962"/>
                  </a:lnTo>
                  <a:cubicBezTo>
                    <a:pt x="113" y="55159"/>
                    <a:pt x="2040" y="63468"/>
                    <a:pt x="5668" y="69700"/>
                  </a:cubicBezTo>
                  <a:cubicBezTo>
                    <a:pt x="9371" y="76121"/>
                    <a:pt x="15190" y="81108"/>
                    <a:pt x="22105" y="83752"/>
                  </a:cubicBezTo>
                  <a:cubicBezTo>
                    <a:pt x="29133" y="86546"/>
                    <a:pt x="37673" y="87981"/>
                    <a:pt x="47535" y="87981"/>
                  </a:cubicBezTo>
                  <a:cubicBezTo>
                    <a:pt x="55621" y="88134"/>
                    <a:pt x="63670" y="87187"/>
                    <a:pt x="71453" y="85111"/>
                  </a:cubicBezTo>
                  <a:cubicBezTo>
                    <a:pt x="77424" y="83523"/>
                    <a:pt x="82789" y="80238"/>
                    <a:pt x="86908" y="75668"/>
                  </a:cubicBezTo>
                  <a:cubicBezTo>
                    <a:pt x="91102" y="70720"/>
                    <a:pt x="93598" y="64526"/>
                    <a:pt x="93975" y="58030"/>
                  </a:cubicBezTo>
                  <a:lnTo>
                    <a:pt x="73419" y="58030"/>
                  </a:lnTo>
                  <a:lnTo>
                    <a:pt x="73381" y="58068"/>
                  </a:ln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6FB12EC7-D9A1-45F6-983B-3ACFF48A8463}"/>
                </a:ext>
              </a:extLst>
            </p:cNvPr>
            <p:cNvSpPr/>
            <p:nvPr/>
          </p:nvSpPr>
          <p:spPr>
            <a:xfrm>
              <a:off x="441168" y="51016"/>
              <a:ext cx="1422997" cy="259783"/>
            </a:xfrm>
            <a:custGeom>
              <a:avLst/>
              <a:gdLst>
                <a:gd name="csX0" fmla="*/ 77102 w 1422997"/>
                <a:gd name="csY0" fmla="*/ 1854 h 259783"/>
                <a:gd name="csX1" fmla="*/ 124264 w 1422997"/>
                <a:gd name="csY1" fmla="*/ 108440 h 259783"/>
                <a:gd name="csX2" fmla="*/ 101614 w 1422997"/>
                <a:gd name="csY2" fmla="*/ 108440 h 259783"/>
                <a:gd name="csX3" fmla="*/ 89670 w 1422997"/>
                <a:gd name="csY3" fmla="*/ 81098 h 259783"/>
                <a:gd name="csX4" fmla="*/ 32422 w 1422997"/>
                <a:gd name="csY4" fmla="*/ 81098 h 259783"/>
                <a:gd name="csX5" fmla="*/ 20478 w 1422997"/>
                <a:gd name="csY5" fmla="*/ 108440 h 259783"/>
                <a:gd name="csX6" fmla="*/ 0 w 1422997"/>
                <a:gd name="csY6" fmla="*/ 108440 h 259783"/>
                <a:gd name="csX7" fmla="*/ 47315 w 1422997"/>
                <a:gd name="csY7" fmla="*/ 1854 h 259783"/>
                <a:gd name="csX8" fmla="*/ 77102 w 1422997"/>
                <a:gd name="csY8" fmla="*/ 1854 h 259783"/>
                <a:gd name="csX9" fmla="*/ 39405 w 1422997"/>
                <a:gd name="csY9" fmla="*/ 65188 h 259783"/>
                <a:gd name="csX10" fmla="*/ 82687 w 1422997"/>
                <a:gd name="csY10" fmla="*/ 65188 h 259783"/>
                <a:gd name="csX11" fmla="*/ 60968 w 1422997"/>
                <a:gd name="csY11" fmla="*/ 15911 h 259783"/>
                <a:gd name="csX12" fmla="*/ 39405 w 1422997"/>
                <a:gd name="csY12" fmla="*/ 65188 h 259783"/>
                <a:gd name="csX13" fmla="*/ 195711 w 1422997"/>
                <a:gd name="csY13" fmla="*/ 90830 h 259783"/>
                <a:gd name="csX14" fmla="*/ 210140 w 1422997"/>
                <a:gd name="csY14" fmla="*/ 89131 h 259783"/>
                <a:gd name="csX15" fmla="*/ 220843 w 1422997"/>
                <a:gd name="csY15" fmla="*/ 83724 h 259783"/>
                <a:gd name="csX16" fmla="*/ 227359 w 1422997"/>
                <a:gd name="csY16" fmla="*/ 73993 h 259783"/>
                <a:gd name="csX17" fmla="*/ 229531 w 1422997"/>
                <a:gd name="csY17" fmla="*/ 59472 h 259783"/>
                <a:gd name="csX18" fmla="*/ 229531 w 1422997"/>
                <a:gd name="csY18" fmla="*/ 50049 h 259783"/>
                <a:gd name="csX19" fmla="*/ 220843 w 1422997"/>
                <a:gd name="csY19" fmla="*/ 26569 h 259783"/>
                <a:gd name="csX20" fmla="*/ 195711 w 1422997"/>
                <a:gd name="csY20" fmla="*/ 19464 h 259783"/>
                <a:gd name="csX21" fmla="*/ 158788 w 1422997"/>
                <a:gd name="csY21" fmla="*/ 19464 h 259783"/>
                <a:gd name="csX22" fmla="*/ 158788 w 1422997"/>
                <a:gd name="csY22" fmla="*/ 90830 h 259783"/>
                <a:gd name="csX23" fmla="*/ 195711 w 1422997"/>
                <a:gd name="csY23" fmla="*/ 90830 h 259783"/>
                <a:gd name="csX24" fmla="*/ 196952 w 1422997"/>
                <a:gd name="csY24" fmla="*/ 1854 h 259783"/>
                <a:gd name="csX25" fmla="*/ 220533 w 1422997"/>
                <a:gd name="csY25" fmla="*/ 4789 h 259783"/>
                <a:gd name="csX26" fmla="*/ 237598 w 1422997"/>
                <a:gd name="csY26" fmla="*/ 14057 h 259783"/>
                <a:gd name="csX27" fmla="*/ 247994 w 1422997"/>
                <a:gd name="csY27" fmla="*/ 30586 h 259783"/>
                <a:gd name="csX28" fmla="*/ 251560 w 1422997"/>
                <a:gd name="csY28" fmla="*/ 55147 h 259783"/>
                <a:gd name="csX29" fmla="*/ 247994 w 1422997"/>
                <a:gd name="csY29" fmla="*/ 79708 h 259783"/>
                <a:gd name="csX30" fmla="*/ 237598 w 1422997"/>
                <a:gd name="csY30" fmla="*/ 96237 h 259783"/>
                <a:gd name="csX31" fmla="*/ 220533 w 1422997"/>
                <a:gd name="csY31" fmla="*/ 105505 h 259783"/>
                <a:gd name="csX32" fmla="*/ 196952 w 1422997"/>
                <a:gd name="csY32" fmla="*/ 108440 h 259783"/>
                <a:gd name="csX33" fmla="*/ 137068 w 1422997"/>
                <a:gd name="csY33" fmla="*/ 108440 h 259783"/>
                <a:gd name="csX34" fmla="*/ 137068 w 1422997"/>
                <a:gd name="csY34" fmla="*/ 1854 h 259783"/>
                <a:gd name="csX35" fmla="*/ 196952 w 1422997"/>
                <a:gd name="csY35" fmla="*/ 1854 h 259783"/>
                <a:gd name="csX36" fmla="*/ 286982 w 1422997"/>
                <a:gd name="csY36" fmla="*/ 77391 h 259783"/>
                <a:gd name="csX37" fmla="*/ 290548 w 1422997"/>
                <a:gd name="csY37" fmla="*/ 85733 h 259783"/>
                <a:gd name="csX38" fmla="*/ 297064 w 1422997"/>
                <a:gd name="csY38" fmla="*/ 90830 h 259783"/>
                <a:gd name="csX39" fmla="*/ 306839 w 1422997"/>
                <a:gd name="csY39" fmla="*/ 93456 h 259783"/>
                <a:gd name="csX40" fmla="*/ 320645 w 1422997"/>
                <a:gd name="csY40" fmla="*/ 94229 h 259783"/>
                <a:gd name="csX41" fmla="*/ 344383 w 1422997"/>
                <a:gd name="csY41" fmla="*/ 90521 h 259783"/>
                <a:gd name="csX42" fmla="*/ 351829 w 1422997"/>
                <a:gd name="csY42" fmla="*/ 78472 h 259783"/>
                <a:gd name="csX43" fmla="*/ 348106 w 1422997"/>
                <a:gd name="csY43" fmla="*/ 69976 h 259783"/>
                <a:gd name="csX44" fmla="*/ 338487 w 1422997"/>
                <a:gd name="csY44" fmla="*/ 65497 h 259783"/>
                <a:gd name="csX45" fmla="*/ 324835 w 1422997"/>
                <a:gd name="csY45" fmla="*/ 63334 h 259783"/>
                <a:gd name="csX46" fmla="*/ 309322 w 1422997"/>
                <a:gd name="csY46" fmla="*/ 62098 h 259783"/>
                <a:gd name="csX47" fmla="*/ 293651 w 1422997"/>
                <a:gd name="csY47" fmla="*/ 59936 h 259783"/>
                <a:gd name="csX48" fmla="*/ 279999 w 1422997"/>
                <a:gd name="csY48" fmla="*/ 55147 h 259783"/>
                <a:gd name="csX49" fmla="*/ 270380 w 1422997"/>
                <a:gd name="csY49" fmla="*/ 46496 h 259783"/>
                <a:gd name="csX50" fmla="*/ 266814 w 1422997"/>
                <a:gd name="csY50" fmla="*/ 31976 h 259783"/>
                <a:gd name="csX51" fmla="*/ 280309 w 1422997"/>
                <a:gd name="csY51" fmla="*/ 7569 h 259783"/>
                <a:gd name="csX52" fmla="*/ 318783 w 1422997"/>
                <a:gd name="csY52" fmla="*/ 0 h 259783"/>
                <a:gd name="csX53" fmla="*/ 356637 w 1422997"/>
                <a:gd name="csY53" fmla="*/ 7260 h 259783"/>
                <a:gd name="csX54" fmla="*/ 371530 w 1422997"/>
                <a:gd name="csY54" fmla="*/ 31358 h 259783"/>
                <a:gd name="csX55" fmla="*/ 349347 w 1422997"/>
                <a:gd name="csY55" fmla="*/ 31358 h 259783"/>
                <a:gd name="csX56" fmla="*/ 346244 w 1422997"/>
                <a:gd name="csY56" fmla="*/ 23943 h 259783"/>
                <a:gd name="csX57" fmla="*/ 340039 w 1422997"/>
                <a:gd name="csY57" fmla="*/ 19309 h 259783"/>
                <a:gd name="csX58" fmla="*/ 330731 w 1422997"/>
                <a:gd name="csY58" fmla="*/ 16838 h 259783"/>
                <a:gd name="csX59" fmla="*/ 318783 w 1422997"/>
                <a:gd name="csY59" fmla="*/ 16065 h 259783"/>
                <a:gd name="csX60" fmla="*/ 295669 w 1422997"/>
                <a:gd name="csY60" fmla="*/ 19464 h 259783"/>
                <a:gd name="csX61" fmla="*/ 288066 w 1422997"/>
                <a:gd name="csY61" fmla="*/ 31512 h 259783"/>
                <a:gd name="csX62" fmla="*/ 291636 w 1422997"/>
                <a:gd name="csY62" fmla="*/ 39545 h 259783"/>
                <a:gd name="csX63" fmla="*/ 301254 w 1422997"/>
                <a:gd name="csY63" fmla="*/ 43870 h 259783"/>
                <a:gd name="csX64" fmla="*/ 314906 w 1422997"/>
                <a:gd name="csY64" fmla="*/ 45878 h 259783"/>
                <a:gd name="csX65" fmla="*/ 330574 w 1422997"/>
                <a:gd name="csY65" fmla="*/ 47269 h 259783"/>
                <a:gd name="csX66" fmla="*/ 346244 w 1422997"/>
                <a:gd name="csY66" fmla="*/ 49431 h 259783"/>
                <a:gd name="csX67" fmla="*/ 359896 w 1422997"/>
                <a:gd name="csY67" fmla="*/ 54220 h 259783"/>
                <a:gd name="csX68" fmla="*/ 369515 w 1422997"/>
                <a:gd name="csY68" fmla="*/ 62871 h 259783"/>
                <a:gd name="csX69" fmla="*/ 373238 w 1422997"/>
                <a:gd name="csY69" fmla="*/ 77237 h 259783"/>
                <a:gd name="csX70" fmla="*/ 360517 w 1422997"/>
                <a:gd name="csY70" fmla="*/ 102570 h 259783"/>
                <a:gd name="csX71" fmla="*/ 320645 w 1422997"/>
                <a:gd name="csY71" fmla="*/ 110294 h 259783"/>
                <a:gd name="csX72" fmla="*/ 296754 w 1422997"/>
                <a:gd name="csY72" fmla="*/ 108440 h 259783"/>
                <a:gd name="csX73" fmla="*/ 279999 w 1422997"/>
                <a:gd name="csY73" fmla="*/ 102725 h 259783"/>
                <a:gd name="csX74" fmla="*/ 269606 w 1422997"/>
                <a:gd name="csY74" fmla="*/ 92529 h 259783"/>
                <a:gd name="csX75" fmla="*/ 264795 w 1422997"/>
                <a:gd name="csY75" fmla="*/ 77391 h 259783"/>
                <a:gd name="csX76" fmla="*/ 286982 w 1422997"/>
                <a:gd name="csY76" fmla="*/ 77391 h 259783"/>
                <a:gd name="csX77" fmla="*/ 78810 w 1422997"/>
                <a:gd name="csY77" fmla="*/ 151344 h 259783"/>
                <a:gd name="csX78" fmla="*/ 106268 w 1422997"/>
                <a:gd name="csY78" fmla="*/ 160458 h 259783"/>
                <a:gd name="csX79" fmla="*/ 115112 w 1422997"/>
                <a:gd name="csY79" fmla="*/ 185791 h 259783"/>
                <a:gd name="csX80" fmla="*/ 106268 w 1422997"/>
                <a:gd name="csY80" fmla="*/ 211434 h 259783"/>
                <a:gd name="csX81" fmla="*/ 78810 w 1422997"/>
                <a:gd name="csY81" fmla="*/ 220548 h 259783"/>
                <a:gd name="csX82" fmla="*/ 33043 w 1422997"/>
                <a:gd name="csY82" fmla="*/ 220548 h 259783"/>
                <a:gd name="csX83" fmla="*/ 33043 w 1422997"/>
                <a:gd name="csY83" fmla="*/ 257930 h 259783"/>
                <a:gd name="csX84" fmla="*/ 11323 w 1422997"/>
                <a:gd name="csY84" fmla="*/ 257930 h 259783"/>
                <a:gd name="csX85" fmla="*/ 11323 w 1422997"/>
                <a:gd name="csY85" fmla="*/ 151344 h 259783"/>
                <a:gd name="csX86" fmla="*/ 78810 w 1422997"/>
                <a:gd name="csY86" fmla="*/ 151344 h 259783"/>
                <a:gd name="csX87" fmla="*/ 93236 w 1422997"/>
                <a:gd name="csY87" fmla="*/ 183783 h 259783"/>
                <a:gd name="csX88" fmla="*/ 89203 w 1422997"/>
                <a:gd name="csY88" fmla="*/ 172506 h 259783"/>
                <a:gd name="csX89" fmla="*/ 75861 w 1422997"/>
                <a:gd name="csY89" fmla="*/ 168181 h 259783"/>
                <a:gd name="csX90" fmla="*/ 33043 w 1422997"/>
                <a:gd name="csY90" fmla="*/ 168181 h 259783"/>
                <a:gd name="csX91" fmla="*/ 33043 w 1422997"/>
                <a:gd name="csY91" fmla="*/ 203710 h 259783"/>
                <a:gd name="csX92" fmla="*/ 75861 w 1422997"/>
                <a:gd name="csY92" fmla="*/ 203710 h 259783"/>
                <a:gd name="csX93" fmla="*/ 89203 w 1422997"/>
                <a:gd name="csY93" fmla="*/ 199539 h 259783"/>
                <a:gd name="csX94" fmla="*/ 93236 w 1422997"/>
                <a:gd name="csY94" fmla="*/ 188263 h 259783"/>
                <a:gd name="csX95" fmla="*/ 93236 w 1422997"/>
                <a:gd name="csY95" fmla="*/ 183783 h 259783"/>
                <a:gd name="csX96" fmla="*/ 199094 w 1422997"/>
                <a:gd name="csY96" fmla="*/ 151344 h 259783"/>
                <a:gd name="csX97" fmla="*/ 226398 w 1422997"/>
                <a:gd name="csY97" fmla="*/ 159994 h 259783"/>
                <a:gd name="csX98" fmla="*/ 235860 w 1422997"/>
                <a:gd name="csY98" fmla="*/ 184401 h 259783"/>
                <a:gd name="csX99" fmla="*/ 230121 w 1422997"/>
                <a:gd name="csY99" fmla="*/ 205100 h 259783"/>
                <a:gd name="csX100" fmla="*/ 213520 w 1422997"/>
                <a:gd name="csY100" fmla="*/ 216068 h 259783"/>
                <a:gd name="csX101" fmla="*/ 239740 w 1422997"/>
                <a:gd name="csY101" fmla="*/ 257930 h 259783"/>
                <a:gd name="csX102" fmla="*/ 215538 w 1422997"/>
                <a:gd name="csY102" fmla="*/ 257930 h 259783"/>
                <a:gd name="csX103" fmla="*/ 190559 w 1422997"/>
                <a:gd name="csY103" fmla="*/ 217922 h 259783"/>
                <a:gd name="csX104" fmla="*/ 153637 w 1422997"/>
                <a:gd name="csY104" fmla="*/ 217922 h 259783"/>
                <a:gd name="csX105" fmla="*/ 153637 w 1422997"/>
                <a:gd name="csY105" fmla="*/ 257930 h 259783"/>
                <a:gd name="csX106" fmla="*/ 131917 w 1422997"/>
                <a:gd name="csY106" fmla="*/ 257930 h 259783"/>
                <a:gd name="csX107" fmla="*/ 131917 w 1422997"/>
                <a:gd name="csY107" fmla="*/ 151344 h 259783"/>
                <a:gd name="csX108" fmla="*/ 199094 w 1422997"/>
                <a:gd name="csY108" fmla="*/ 151344 h 259783"/>
                <a:gd name="csX109" fmla="*/ 213987 w 1422997"/>
                <a:gd name="csY109" fmla="*/ 182702 h 259783"/>
                <a:gd name="csX110" fmla="*/ 209953 w 1422997"/>
                <a:gd name="csY110" fmla="*/ 171734 h 259783"/>
                <a:gd name="csX111" fmla="*/ 196144 w 1422997"/>
                <a:gd name="csY111" fmla="*/ 167563 h 259783"/>
                <a:gd name="csX112" fmla="*/ 153637 w 1422997"/>
                <a:gd name="csY112" fmla="*/ 167563 h 259783"/>
                <a:gd name="csX113" fmla="*/ 153637 w 1422997"/>
                <a:gd name="csY113" fmla="*/ 201547 h 259783"/>
                <a:gd name="csX114" fmla="*/ 196144 w 1422997"/>
                <a:gd name="csY114" fmla="*/ 201547 h 259783"/>
                <a:gd name="csX115" fmla="*/ 209796 w 1422997"/>
                <a:gd name="csY115" fmla="*/ 197531 h 259783"/>
                <a:gd name="csX116" fmla="*/ 213987 w 1422997"/>
                <a:gd name="csY116" fmla="*/ 186564 h 259783"/>
                <a:gd name="csX117" fmla="*/ 213987 w 1422997"/>
                <a:gd name="csY117" fmla="*/ 182702 h 259783"/>
                <a:gd name="csX118" fmla="*/ 348750 w 1422997"/>
                <a:gd name="csY118" fmla="*/ 151344 h 259783"/>
                <a:gd name="csX119" fmla="*/ 348750 w 1422997"/>
                <a:gd name="csY119" fmla="*/ 168181 h 259783"/>
                <a:gd name="csX120" fmla="*/ 278628 w 1422997"/>
                <a:gd name="csY120" fmla="*/ 168181 h 259783"/>
                <a:gd name="csX121" fmla="*/ 278628 w 1422997"/>
                <a:gd name="csY121" fmla="*/ 195368 h 259783"/>
                <a:gd name="csX122" fmla="*/ 332616 w 1422997"/>
                <a:gd name="csY122" fmla="*/ 195368 h 259783"/>
                <a:gd name="csX123" fmla="*/ 332616 w 1422997"/>
                <a:gd name="csY123" fmla="*/ 211588 h 259783"/>
                <a:gd name="csX124" fmla="*/ 278628 w 1422997"/>
                <a:gd name="csY124" fmla="*/ 211588 h 259783"/>
                <a:gd name="csX125" fmla="*/ 278628 w 1422997"/>
                <a:gd name="csY125" fmla="*/ 241093 h 259783"/>
                <a:gd name="csX126" fmla="*/ 349370 w 1422997"/>
                <a:gd name="csY126" fmla="*/ 241093 h 259783"/>
                <a:gd name="csX127" fmla="*/ 349370 w 1422997"/>
                <a:gd name="csY127" fmla="*/ 257930 h 259783"/>
                <a:gd name="csX128" fmla="*/ 256908 w 1422997"/>
                <a:gd name="csY128" fmla="*/ 257930 h 259783"/>
                <a:gd name="csX129" fmla="*/ 256908 w 1422997"/>
                <a:gd name="csY129" fmla="*/ 151344 h 259783"/>
                <a:gd name="csX130" fmla="*/ 348750 w 1422997"/>
                <a:gd name="csY130" fmla="*/ 151344 h 259783"/>
                <a:gd name="csX131" fmla="*/ 387818 w 1422997"/>
                <a:gd name="csY131" fmla="*/ 169417 h 259783"/>
                <a:gd name="csX132" fmla="*/ 387818 w 1422997"/>
                <a:gd name="csY132" fmla="*/ 257930 h 259783"/>
                <a:gd name="csX133" fmla="*/ 367960 w 1422997"/>
                <a:gd name="csY133" fmla="*/ 257930 h 259783"/>
                <a:gd name="csX134" fmla="*/ 367960 w 1422997"/>
                <a:gd name="csY134" fmla="*/ 151344 h 259783"/>
                <a:gd name="csX135" fmla="*/ 401780 w 1422997"/>
                <a:gd name="csY135" fmla="*/ 151344 h 259783"/>
                <a:gd name="csX136" fmla="*/ 434513 w 1422997"/>
                <a:gd name="csY136" fmla="*/ 238621 h 259783"/>
                <a:gd name="csX137" fmla="*/ 467559 w 1422997"/>
                <a:gd name="csY137" fmla="*/ 151344 h 259783"/>
                <a:gd name="csX138" fmla="*/ 500291 w 1422997"/>
                <a:gd name="csY138" fmla="*/ 151344 h 259783"/>
                <a:gd name="csX139" fmla="*/ 500291 w 1422997"/>
                <a:gd name="csY139" fmla="*/ 257930 h 259783"/>
                <a:gd name="csX140" fmla="*/ 478729 w 1422997"/>
                <a:gd name="csY140" fmla="*/ 257930 h 259783"/>
                <a:gd name="csX141" fmla="*/ 478729 w 1422997"/>
                <a:gd name="csY141" fmla="*/ 168954 h 259783"/>
                <a:gd name="csX142" fmla="*/ 444909 w 1422997"/>
                <a:gd name="csY142" fmla="*/ 257930 h 259783"/>
                <a:gd name="csX143" fmla="*/ 421481 w 1422997"/>
                <a:gd name="csY143" fmla="*/ 257930 h 259783"/>
                <a:gd name="csX144" fmla="*/ 387818 w 1422997"/>
                <a:gd name="csY144" fmla="*/ 169417 h 259783"/>
                <a:gd name="csX145" fmla="*/ 546179 w 1422997"/>
                <a:gd name="csY145" fmla="*/ 151344 h 259783"/>
                <a:gd name="csX146" fmla="*/ 546179 w 1422997"/>
                <a:gd name="csY146" fmla="*/ 257930 h 259783"/>
                <a:gd name="csX147" fmla="*/ 524459 w 1422997"/>
                <a:gd name="csY147" fmla="*/ 257930 h 259783"/>
                <a:gd name="csX148" fmla="*/ 524459 w 1422997"/>
                <a:gd name="csY148" fmla="*/ 151344 h 259783"/>
                <a:gd name="csX149" fmla="*/ 546179 w 1422997"/>
                <a:gd name="csY149" fmla="*/ 151344 h 259783"/>
                <a:gd name="csX150" fmla="*/ 568972 w 1422997"/>
                <a:gd name="csY150" fmla="*/ 151344 h 259783"/>
                <a:gd name="csX151" fmla="*/ 590691 w 1422997"/>
                <a:gd name="csY151" fmla="*/ 151344 h 259783"/>
                <a:gd name="csX152" fmla="*/ 590691 w 1422997"/>
                <a:gd name="csY152" fmla="*/ 214060 h 259783"/>
                <a:gd name="csX153" fmla="*/ 592710 w 1422997"/>
                <a:gd name="csY153" fmla="*/ 228117 h 259783"/>
                <a:gd name="csX154" fmla="*/ 599069 w 1422997"/>
                <a:gd name="csY154" fmla="*/ 237076 h 259783"/>
                <a:gd name="csX155" fmla="*/ 609465 w 1422997"/>
                <a:gd name="csY155" fmla="*/ 241710 h 259783"/>
                <a:gd name="csX156" fmla="*/ 623738 w 1422997"/>
                <a:gd name="csY156" fmla="*/ 243101 h 259783"/>
                <a:gd name="csX157" fmla="*/ 638010 w 1422997"/>
                <a:gd name="csY157" fmla="*/ 241710 h 259783"/>
                <a:gd name="csX158" fmla="*/ 648403 w 1422997"/>
                <a:gd name="csY158" fmla="*/ 237076 h 259783"/>
                <a:gd name="csX159" fmla="*/ 654608 w 1422997"/>
                <a:gd name="csY159" fmla="*/ 228117 h 259783"/>
                <a:gd name="csX160" fmla="*/ 656780 w 1422997"/>
                <a:gd name="csY160" fmla="*/ 214060 h 259783"/>
                <a:gd name="csX161" fmla="*/ 656780 w 1422997"/>
                <a:gd name="csY161" fmla="*/ 151344 h 259783"/>
                <a:gd name="csX162" fmla="*/ 677258 w 1422997"/>
                <a:gd name="csY162" fmla="*/ 151344 h 259783"/>
                <a:gd name="csX163" fmla="*/ 677258 w 1422997"/>
                <a:gd name="csY163" fmla="*/ 214678 h 259783"/>
                <a:gd name="csX164" fmla="*/ 663917 w 1422997"/>
                <a:gd name="csY164" fmla="*/ 248971 h 259783"/>
                <a:gd name="csX165" fmla="*/ 623738 w 1422997"/>
                <a:gd name="csY165" fmla="*/ 259784 h 259783"/>
                <a:gd name="csX166" fmla="*/ 582624 w 1422997"/>
                <a:gd name="csY166" fmla="*/ 248971 h 259783"/>
                <a:gd name="csX167" fmla="*/ 568972 w 1422997"/>
                <a:gd name="csY167" fmla="*/ 214678 h 259783"/>
                <a:gd name="csX168" fmla="*/ 568972 w 1422997"/>
                <a:gd name="csY168" fmla="*/ 151344 h 259783"/>
                <a:gd name="csX169" fmla="*/ 720060 w 1422997"/>
                <a:gd name="csY169" fmla="*/ 169417 h 259783"/>
                <a:gd name="csX170" fmla="*/ 720060 w 1422997"/>
                <a:gd name="csY170" fmla="*/ 257930 h 259783"/>
                <a:gd name="csX171" fmla="*/ 700202 w 1422997"/>
                <a:gd name="csY171" fmla="*/ 257930 h 259783"/>
                <a:gd name="csX172" fmla="*/ 700202 w 1422997"/>
                <a:gd name="csY172" fmla="*/ 151344 h 259783"/>
                <a:gd name="csX173" fmla="*/ 734022 w 1422997"/>
                <a:gd name="csY173" fmla="*/ 151344 h 259783"/>
                <a:gd name="csX174" fmla="*/ 766755 w 1422997"/>
                <a:gd name="csY174" fmla="*/ 238621 h 259783"/>
                <a:gd name="csX175" fmla="*/ 799801 w 1422997"/>
                <a:gd name="csY175" fmla="*/ 151344 h 259783"/>
                <a:gd name="csX176" fmla="*/ 832533 w 1422997"/>
                <a:gd name="csY176" fmla="*/ 151344 h 259783"/>
                <a:gd name="csX177" fmla="*/ 832533 w 1422997"/>
                <a:gd name="csY177" fmla="*/ 257930 h 259783"/>
                <a:gd name="csX178" fmla="*/ 810971 w 1422997"/>
                <a:gd name="csY178" fmla="*/ 257930 h 259783"/>
                <a:gd name="csX179" fmla="*/ 810971 w 1422997"/>
                <a:gd name="csY179" fmla="*/ 168954 h 259783"/>
                <a:gd name="csX180" fmla="*/ 777151 w 1422997"/>
                <a:gd name="csY180" fmla="*/ 257930 h 259783"/>
                <a:gd name="csX181" fmla="*/ 753723 w 1422997"/>
                <a:gd name="csY181" fmla="*/ 257930 h 259783"/>
                <a:gd name="csX182" fmla="*/ 720060 w 1422997"/>
                <a:gd name="csY182" fmla="*/ 169417 h 259783"/>
                <a:gd name="csX183" fmla="*/ 1000819 w 1422997"/>
                <a:gd name="csY183" fmla="*/ 151344 h 259783"/>
                <a:gd name="csX184" fmla="*/ 953968 w 1422997"/>
                <a:gd name="csY184" fmla="*/ 257930 h 259783"/>
                <a:gd name="csX185" fmla="*/ 924648 w 1422997"/>
                <a:gd name="csY185" fmla="*/ 257930 h 259783"/>
                <a:gd name="csX186" fmla="*/ 877950 w 1422997"/>
                <a:gd name="csY186" fmla="*/ 151344 h 259783"/>
                <a:gd name="csX187" fmla="*/ 901221 w 1422997"/>
                <a:gd name="csY187" fmla="*/ 151344 h 259783"/>
                <a:gd name="csX188" fmla="*/ 940626 w 1422997"/>
                <a:gd name="csY188" fmla="*/ 242328 h 259783"/>
                <a:gd name="csX189" fmla="*/ 980341 w 1422997"/>
                <a:gd name="csY189" fmla="*/ 151344 h 259783"/>
                <a:gd name="csX190" fmla="*/ 1000819 w 1422997"/>
                <a:gd name="csY190" fmla="*/ 151344 h 259783"/>
                <a:gd name="csX191" fmla="*/ 1035226 w 1422997"/>
                <a:gd name="csY191" fmla="*/ 151344 h 259783"/>
                <a:gd name="csX192" fmla="*/ 1035226 w 1422997"/>
                <a:gd name="csY192" fmla="*/ 257930 h 259783"/>
                <a:gd name="csX193" fmla="*/ 1013507 w 1422997"/>
                <a:gd name="csY193" fmla="*/ 257930 h 259783"/>
                <a:gd name="csX194" fmla="*/ 1013507 w 1422997"/>
                <a:gd name="csY194" fmla="*/ 151344 h 259783"/>
                <a:gd name="csX195" fmla="*/ 1035226 w 1422997"/>
                <a:gd name="csY195" fmla="*/ 151344 h 259783"/>
                <a:gd name="csX196" fmla="*/ 1117903 w 1422997"/>
                <a:gd name="csY196" fmla="*/ 240320 h 259783"/>
                <a:gd name="csX197" fmla="*/ 1132333 w 1422997"/>
                <a:gd name="csY197" fmla="*/ 238621 h 259783"/>
                <a:gd name="csX198" fmla="*/ 1143036 w 1422997"/>
                <a:gd name="csY198" fmla="*/ 233214 h 259783"/>
                <a:gd name="csX199" fmla="*/ 1149551 w 1422997"/>
                <a:gd name="csY199" fmla="*/ 223483 h 259783"/>
                <a:gd name="csX200" fmla="*/ 1151723 w 1422997"/>
                <a:gd name="csY200" fmla="*/ 208962 h 259783"/>
                <a:gd name="csX201" fmla="*/ 1151723 w 1422997"/>
                <a:gd name="csY201" fmla="*/ 199539 h 259783"/>
                <a:gd name="csX202" fmla="*/ 1143036 w 1422997"/>
                <a:gd name="csY202" fmla="*/ 176059 h 259783"/>
                <a:gd name="csX203" fmla="*/ 1117903 w 1422997"/>
                <a:gd name="csY203" fmla="*/ 168954 h 259783"/>
                <a:gd name="csX204" fmla="*/ 1080981 w 1422997"/>
                <a:gd name="csY204" fmla="*/ 168954 h 259783"/>
                <a:gd name="csX205" fmla="*/ 1080981 w 1422997"/>
                <a:gd name="csY205" fmla="*/ 240320 h 259783"/>
                <a:gd name="csX206" fmla="*/ 1117903 w 1422997"/>
                <a:gd name="csY206" fmla="*/ 240320 h 259783"/>
                <a:gd name="csX207" fmla="*/ 1119144 w 1422997"/>
                <a:gd name="csY207" fmla="*/ 151344 h 259783"/>
                <a:gd name="csX208" fmla="*/ 1142725 w 1422997"/>
                <a:gd name="csY208" fmla="*/ 154279 h 259783"/>
                <a:gd name="csX209" fmla="*/ 1159791 w 1422997"/>
                <a:gd name="csY209" fmla="*/ 163547 h 259783"/>
                <a:gd name="csX210" fmla="*/ 1170186 w 1422997"/>
                <a:gd name="csY210" fmla="*/ 180076 h 259783"/>
                <a:gd name="csX211" fmla="*/ 1173753 w 1422997"/>
                <a:gd name="csY211" fmla="*/ 204637 h 259783"/>
                <a:gd name="csX212" fmla="*/ 1170186 w 1422997"/>
                <a:gd name="csY212" fmla="*/ 229198 h 259783"/>
                <a:gd name="csX213" fmla="*/ 1159791 w 1422997"/>
                <a:gd name="csY213" fmla="*/ 245727 h 259783"/>
                <a:gd name="csX214" fmla="*/ 1142725 w 1422997"/>
                <a:gd name="csY214" fmla="*/ 254995 h 259783"/>
                <a:gd name="csX215" fmla="*/ 1119144 w 1422997"/>
                <a:gd name="csY215" fmla="*/ 257930 h 259783"/>
                <a:gd name="csX216" fmla="*/ 1059261 w 1422997"/>
                <a:gd name="csY216" fmla="*/ 257930 h 259783"/>
                <a:gd name="csX217" fmla="*/ 1059261 w 1422997"/>
                <a:gd name="csY217" fmla="*/ 151344 h 259783"/>
                <a:gd name="csX218" fmla="*/ 1119144 w 1422997"/>
                <a:gd name="csY218" fmla="*/ 151344 h 259783"/>
                <a:gd name="csX219" fmla="*/ 1284878 w 1422997"/>
                <a:gd name="csY219" fmla="*/ 151344 h 259783"/>
                <a:gd name="csX220" fmla="*/ 1284878 w 1422997"/>
                <a:gd name="csY220" fmla="*/ 168181 h 259783"/>
                <a:gd name="csX221" fmla="*/ 1214756 w 1422997"/>
                <a:gd name="csY221" fmla="*/ 168181 h 259783"/>
                <a:gd name="csX222" fmla="*/ 1214756 w 1422997"/>
                <a:gd name="csY222" fmla="*/ 195368 h 259783"/>
                <a:gd name="csX223" fmla="*/ 1268744 w 1422997"/>
                <a:gd name="csY223" fmla="*/ 195368 h 259783"/>
                <a:gd name="csX224" fmla="*/ 1268744 w 1422997"/>
                <a:gd name="csY224" fmla="*/ 211588 h 259783"/>
                <a:gd name="csX225" fmla="*/ 1214756 w 1422997"/>
                <a:gd name="csY225" fmla="*/ 211588 h 259783"/>
                <a:gd name="csX226" fmla="*/ 1214756 w 1422997"/>
                <a:gd name="csY226" fmla="*/ 241093 h 259783"/>
                <a:gd name="csX227" fmla="*/ 1285499 w 1422997"/>
                <a:gd name="csY227" fmla="*/ 241093 h 259783"/>
                <a:gd name="csX228" fmla="*/ 1285499 w 1422997"/>
                <a:gd name="csY228" fmla="*/ 257930 h 259783"/>
                <a:gd name="csX229" fmla="*/ 1193037 w 1422997"/>
                <a:gd name="csY229" fmla="*/ 257930 h 259783"/>
                <a:gd name="csX230" fmla="*/ 1193037 w 1422997"/>
                <a:gd name="csY230" fmla="*/ 151344 h 259783"/>
                <a:gd name="csX231" fmla="*/ 1284878 w 1422997"/>
                <a:gd name="csY231" fmla="*/ 151344 h 259783"/>
                <a:gd name="csX232" fmla="*/ 1401122 w 1422997"/>
                <a:gd name="csY232" fmla="*/ 198921 h 259783"/>
                <a:gd name="csX233" fmla="*/ 1390572 w 1422997"/>
                <a:gd name="csY233" fmla="*/ 173897 h 259783"/>
                <a:gd name="csX234" fmla="*/ 1359545 w 1422997"/>
                <a:gd name="csY234" fmla="*/ 166328 h 259783"/>
                <a:gd name="csX235" fmla="*/ 1328364 w 1422997"/>
                <a:gd name="csY235" fmla="*/ 173897 h 259783"/>
                <a:gd name="csX236" fmla="*/ 1317968 w 1422997"/>
                <a:gd name="csY236" fmla="*/ 198921 h 259783"/>
                <a:gd name="csX237" fmla="*/ 1317968 w 1422997"/>
                <a:gd name="csY237" fmla="*/ 209889 h 259783"/>
                <a:gd name="csX238" fmla="*/ 1320450 w 1422997"/>
                <a:gd name="csY238" fmla="*/ 225182 h 259783"/>
                <a:gd name="csX239" fmla="*/ 1328207 w 1422997"/>
                <a:gd name="csY239" fmla="*/ 235377 h 259783"/>
                <a:gd name="csX240" fmla="*/ 1341238 w 1422997"/>
                <a:gd name="csY240" fmla="*/ 241093 h 259783"/>
                <a:gd name="csX241" fmla="*/ 1359545 w 1422997"/>
                <a:gd name="csY241" fmla="*/ 242946 h 259783"/>
                <a:gd name="csX242" fmla="*/ 1390572 w 1422997"/>
                <a:gd name="csY242" fmla="*/ 235377 h 259783"/>
                <a:gd name="csX243" fmla="*/ 1401122 w 1422997"/>
                <a:gd name="csY243" fmla="*/ 209889 h 259783"/>
                <a:gd name="csX244" fmla="*/ 1401122 w 1422997"/>
                <a:gd name="csY244" fmla="*/ 198921 h 259783"/>
                <a:gd name="csX245" fmla="*/ 1296095 w 1422997"/>
                <a:gd name="csY245" fmla="*/ 204173 h 259783"/>
                <a:gd name="csX246" fmla="*/ 1300129 w 1422997"/>
                <a:gd name="csY246" fmla="*/ 178685 h 259783"/>
                <a:gd name="csX247" fmla="*/ 1312229 w 1422997"/>
                <a:gd name="csY247" fmla="*/ 161693 h 259783"/>
                <a:gd name="csX248" fmla="*/ 1332087 w 1422997"/>
                <a:gd name="csY248" fmla="*/ 152425 h 259783"/>
                <a:gd name="csX249" fmla="*/ 1359545 w 1422997"/>
                <a:gd name="csY249" fmla="*/ 149490 h 259783"/>
                <a:gd name="csX250" fmla="*/ 1386849 w 1422997"/>
                <a:gd name="csY250" fmla="*/ 152425 h 259783"/>
                <a:gd name="csX251" fmla="*/ 1406707 w 1422997"/>
                <a:gd name="csY251" fmla="*/ 161693 h 259783"/>
                <a:gd name="csX252" fmla="*/ 1418807 w 1422997"/>
                <a:gd name="csY252" fmla="*/ 178685 h 259783"/>
                <a:gd name="csX253" fmla="*/ 1422998 w 1422997"/>
                <a:gd name="csY253" fmla="*/ 204173 h 259783"/>
                <a:gd name="csX254" fmla="*/ 1418807 w 1422997"/>
                <a:gd name="csY254" fmla="*/ 230279 h 259783"/>
                <a:gd name="csX255" fmla="*/ 1406707 w 1422997"/>
                <a:gd name="csY255" fmla="*/ 247426 h 259783"/>
                <a:gd name="csX256" fmla="*/ 1386849 w 1422997"/>
                <a:gd name="csY256" fmla="*/ 256849 h 259783"/>
                <a:gd name="csX257" fmla="*/ 1359545 w 1422997"/>
                <a:gd name="csY257" fmla="*/ 259784 h 259783"/>
                <a:gd name="csX258" fmla="*/ 1332087 w 1422997"/>
                <a:gd name="csY258" fmla="*/ 256849 h 259783"/>
                <a:gd name="csX259" fmla="*/ 1312229 w 1422997"/>
                <a:gd name="csY259" fmla="*/ 247426 h 259783"/>
                <a:gd name="csX260" fmla="*/ 1300129 w 1422997"/>
                <a:gd name="csY260" fmla="*/ 230279 h 259783"/>
                <a:gd name="csX261" fmla="*/ 1296095 w 1422997"/>
                <a:gd name="csY261" fmla="*/ 204173 h 259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</a:cxnLst>
              <a:rect l="l" t="t" r="r" b="b"/>
              <a:pathLst>
                <a:path w="1422997" h="259783">
                  <a:moveTo>
                    <a:pt x="77102" y="1854"/>
                  </a:moveTo>
                  <a:lnTo>
                    <a:pt x="124264" y="108440"/>
                  </a:lnTo>
                  <a:lnTo>
                    <a:pt x="101614" y="108440"/>
                  </a:lnTo>
                  <a:lnTo>
                    <a:pt x="89670" y="81098"/>
                  </a:lnTo>
                  <a:lnTo>
                    <a:pt x="32422" y="81098"/>
                  </a:lnTo>
                  <a:lnTo>
                    <a:pt x="20478" y="108440"/>
                  </a:lnTo>
                  <a:lnTo>
                    <a:pt x="0" y="108440"/>
                  </a:lnTo>
                  <a:lnTo>
                    <a:pt x="47315" y="1854"/>
                  </a:lnTo>
                  <a:lnTo>
                    <a:pt x="77102" y="1854"/>
                  </a:lnTo>
                  <a:close/>
                  <a:moveTo>
                    <a:pt x="39405" y="65188"/>
                  </a:moveTo>
                  <a:lnTo>
                    <a:pt x="82687" y="65188"/>
                  </a:lnTo>
                  <a:lnTo>
                    <a:pt x="60968" y="15911"/>
                  </a:lnTo>
                  <a:lnTo>
                    <a:pt x="39405" y="65188"/>
                  </a:lnTo>
                  <a:close/>
                  <a:moveTo>
                    <a:pt x="195711" y="90830"/>
                  </a:moveTo>
                  <a:cubicBezTo>
                    <a:pt x="201192" y="90830"/>
                    <a:pt x="206003" y="90264"/>
                    <a:pt x="210140" y="89131"/>
                  </a:cubicBezTo>
                  <a:cubicBezTo>
                    <a:pt x="214381" y="87998"/>
                    <a:pt x="217947" y="86196"/>
                    <a:pt x="220843" y="83724"/>
                  </a:cubicBezTo>
                  <a:cubicBezTo>
                    <a:pt x="223739" y="81150"/>
                    <a:pt x="225911" y="77906"/>
                    <a:pt x="227359" y="73993"/>
                  </a:cubicBezTo>
                  <a:cubicBezTo>
                    <a:pt x="228807" y="69976"/>
                    <a:pt x="229531" y="65136"/>
                    <a:pt x="229531" y="59472"/>
                  </a:cubicBezTo>
                  <a:lnTo>
                    <a:pt x="229531" y="50049"/>
                  </a:lnTo>
                  <a:cubicBezTo>
                    <a:pt x="229531" y="39030"/>
                    <a:pt x="226635" y="31204"/>
                    <a:pt x="220843" y="26569"/>
                  </a:cubicBezTo>
                  <a:cubicBezTo>
                    <a:pt x="215051" y="21832"/>
                    <a:pt x="206674" y="19464"/>
                    <a:pt x="195711" y="19464"/>
                  </a:cubicBezTo>
                  <a:lnTo>
                    <a:pt x="158788" y="19464"/>
                  </a:lnTo>
                  <a:lnTo>
                    <a:pt x="158788" y="90830"/>
                  </a:lnTo>
                  <a:lnTo>
                    <a:pt x="195711" y="90830"/>
                  </a:lnTo>
                  <a:close/>
                  <a:moveTo>
                    <a:pt x="196952" y="1854"/>
                  </a:moveTo>
                  <a:cubicBezTo>
                    <a:pt x="205846" y="1854"/>
                    <a:pt x="213707" y="2832"/>
                    <a:pt x="220533" y="4789"/>
                  </a:cubicBezTo>
                  <a:cubicBezTo>
                    <a:pt x="227359" y="6642"/>
                    <a:pt x="233047" y="9732"/>
                    <a:pt x="237598" y="14057"/>
                  </a:cubicBezTo>
                  <a:cubicBezTo>
                    <a:pt x="242252" y="18279"/>
                    <a:pt x="245718" y="23789"/>
                    <a:pt x="247994" y="30586"/>
                  </a:cubicBezTo>
                  <a:cubicBezTo>
                    <a:pt x="250372" y="37279"/>
                    <a:pt x="251560" y="45467"/>
                    <a:pt x="251560" y="55147"/>
                  </a:cubicBezTo>
                  <a:cubicBezTo>
                    <a:pt x="251560" y="64724"/>
                    <a:pt x="250372" y="72911"/>
                    <a:pt x="247994" y="79708"/>
                  </a:cubicBezTo>
                  <a:cubicBezTo>
                    <a:pt x="245718" y="86402"/>
                    <a:pt x="242252" y="91911"/>
                    <a:pt x="237598" y="96237"/>
                  </a:cubicBezTo>
                  <a:cubicBezTo>
                    <a:pt x="233047" y="100459"/>
                    <a:pt x="227359" y="103548"/>
                    <a:pt x="220533" y="105505"/>
                  </a:cubicBezTo>
                  <a:cubicBezTo>
                    <a:pt x="213707" y="107462"/>
                    <a:pt x="205846" y="108440"/>
                    <a:pt x="196952" y="108440"/>
                  </a:cubicBezTo>
                  <a:lnTo>
                    <a:pt x="137068" y="108440"/>
                  </a:lnTo>
                  <a:lnTo>
                    <a:pt x="137068" y="1854"/>
                  </a:lnTo>
                  <a:lnTo>
                    <a:pt x="196952" y="1854"/>
                  </a:lnTo>
                  <a:close/>
                  <a:moveTo>
                    <a:pt x="286982" y="77391"/>
                  </a:moveTo>
                  <a:cubicBezTo>
                    <a:pt x="287706" y="80789"/>
                    <a:pt x="288893" y="83570"/>
                    <a:pt x="290548" y="85733"/>
                  </a:cubicBezTo>
                  <a:cubicBezTo>
                    <a:pt x="292203" y="87895"/>
                    <a:pt x="294375" y="89594"/>
                    <a:pt x="297064" y="90830"/>
                  </a:cubicBezTo>
                  <a:cubicBezTo>
                    <a:pt x="299753" y="92066"/>
                    <a:pt x="303013" y="92941"/>
                    <a:pt x="306839" y="93456"/>
                  </a:cubicBezTo>
                  <a:cubicBezTo>
                    <a:pt x="310769" y="93971"/>
                    <a:pt x="315370" y="94229"/>
                    <a:pt x="320645" y="94229"/>
                  </a:cubicBezTo>
                  <a:cubicBezTo>
                    <a:pt x="331505" y="94229"/>
                    <a:pt x="339418" y="92993"/>
                    <a:pt x="344383" y="90521"/>
                  </a:cubicBezTo>
                  <a:cubicBezTo>
                    <a:pt x="349347" y="88050"/>
                    <a:pt x="351829" y="84033"/>
                    <a:pt x="351829" y="78472"/>
                  </a:cubicBezTo>
                  <a:cubicBezTo>
                    <a:pt x="351829" y="74765"/>
                    <a:pt x="350588" y="71933"/>
                    <a:pt x="348106" y="69976"/>
                  </a:cubicBezTo>
                  <a:cubicBezTo>
                    <a:pt x="345727" y="68020"/>
                    <a:pt x="342521" y="66526"/>
                    <a:pt x="338487" y="65497"/>
                  </a:cubicBezTo>
                  <a:cubicBezTo>
                    <a:pt x="334557" y="64467"/>
                    <a:pt x="330007" y="63746"/>
                    <a:pt x="324835" y="63334"/>
                  </a:cubicBezTo>
                  <a:cubicBezTo>
                    <a:pt x="319767" y="62922"/>
                    <a:pt x="314596" y="62510"/>
                    <a:pt x="309322" y="62098"/>
                  </a:cubicBezTo>
                  <a:cubicBezTo>
                    <a:pt x="304047" y="61583"/>
                    <a:pt x="298822" y="60862"/>
                    <a:pt x="293651" y="59936"/>
                  </a:cubicBezTo>
                  <a:cubicBezTo>
                    <a:pt x="288583" y="58906"/>
                    <a:pt x="284032" y="57309"/>
                    <a:pt x="279999" y="55147"/>
                  </a:cubicBezTo>
                  <a:cubicBezTo>
                    <a:pt x="276069" y="52984"/>
                    <a:pt x="272862" y="50101"/>
                    <a:pt x="270380" y="46496"/>
                  </a:cubicBezTo>
                  <a:cubicBezTo>
                    <a:pt x="268001" y="42789"/>
                    <a:pt x="266814" y="37949"/>
                    <a:pt x="266814" y="31976"/>
                  </a:cubicBezTo>
                  <a:cubicBezTo>
                    <a:pt x="266814" y="20751"/>
                    <a:pt x="271311" y="12615"/>
                    <a:pt x="280309" y="7569"/>
                  </a:cubicBezTo>
                  <a:cubicBezTo>
                    <a:pt x="289411" y="2523"/>
                    <a:pt x="302235" y="0"/>
                    <a:pt x="318783" y="0"/>
                  </a:cubicBezTo>
                  <a:cubicBezTo>
                    <a:pt x="335228" y="0"/>
                    <a:pt x="347846" y="2420"/>
                    <a:pt x="356637" y="7260"/>
                  </a:cubicBezTo>
                  <a:cubicBezTo>
                    <a:pt x="365428" y="12100"/>
                    <a:pt x="370392" y="20133"/>
                    <a:pt x="371530" y="31358"/>
                  </a:cubicBezTo>
                  <a:lnTo>
                    <a:pt x="349347" y="31358"/>
                  </a:lnTo>
                  <a:cubicBezTo>
                    <a:pt x="348933" y="28372"/>
                    <a:pt x="347899" y="25900"/>
                    <a:pt x="346244" y="23943"/>
                  </a:cubicBezTo>
                  <a:cubicBezTo>
                    <a:pt x="344693" y="21987"/>
                    <a:pt x="342624" y="20442"/>
                    <a:pt x="340039" y="19309"/>
                  </a:cubicBezTo>
                  <a:cubicBezTo>
                    <a:pt x="337453" y="18073"/>
                    <a:pt x="334350" y="17249"/>
                    <a:pt x="330731" y="16838"/>
                  </a:cubicBezTo>
                  <a:cubicBezTo>
                    <a:pt x="327214" y="16323"/>
                    <a:pt x="323231" y="16065"/>
                    <a:pt x="318783" y="16065"/>
                  </a:cubicBezTo>
                  <a:cubicBezTo>
                    <a:pt x="308441" y="16065"/>
                    <a:pt x="300737" y="17198"/>
                    <a:pt x="295669" y="19464"/>
                  </a:cubicBezTo>
                  <a:cubicBezTo>
                    <a:pt x="290602" y="21626"/>
                    <a:pt x="288066" y="25643"/>
                    <a:pt x="288066" y="31512"/>
                  </a:cubicBezTo>
                  <a:cubicBezTo>
                    <a:pt x="288066" y="35014"/>
                    <a:pt x="289257" y="37691"/>
                    <a:pt x="291636" y="39545"/>
                  </a:cubicBezTo>
                  <a:cubicBezTo>
                    <a:pt x="294118" y="41399"/>
                    <a:pt x="297324" y="42841"/>
                    <a:pt x="301254" y="43870"/>
                  </a:cubicBezTo>
                  <a:cubicBezTo>
                    <a:pt x="305288" y="44797"/>
                    <a:pt x="309839" y="45467"/>
                    <a:pt x="314906" y="45878"/>
                  </a:cubicBezTo>
                  <a:cubicBezTo>
                    <a:pt x="320078" y="46290"/>
                    <a:pt x="325299" y="46754"/>
                    <a:pt x="330574" y="47269"/>
                  </a:cubicBezTo>
                  <a:cubicBezTo>
                    <a:pt x="335952" y="47681"/>
                    <a:pt x="341176" y="48402"/>
                    <a:pt x="346244" y="49431"/>
                  </a:cubicBezTo>
                  <a:cubicBezTo>
                    <a:pt x="351416" y="50461"/>
                    <a:pt x="355966" y="52057"/>
                    <a:pt x="359896" y="54220"/>
                  </a:cubicBezTo>
                  <a:cubicBezTo>
                    <a:pt x="363930" y="56280"/>
                    <a:pt x="367136" y="59163"/>
                    <a:pt x="369515" y="62871"/>
                  </a:cubicBezTo>
                  <a:cubicBezTo>
                    <a:pt x="371997" y="66578"/>
                    <a:pt x="373238" y="71367"/>
                    <a:pt x="373238" y="77237"/>
                  </a:cubicBezTo>
                  <a:cubicBezTo>
                    <a:pt x="373238" y="88873"/>
                    <a:pt x="368998" y="97318"/>
                    <a:pt x="360517" y="102570"/>
                  </a:cubicBezTo>
                  <a:cubicBezTo>
                    <a:pt x="352036" y="107719"/>
                    <a:pt x="338744" y="110294"/>
                    <a:pt x="320645" y="110294"/>
                  </a:cubicBezTo>
                  <a:cubicBezTo>
                    <a:pt x="311440" y="110294"/>
                    <a:pt x="303476" y="109676"/>
                    <a:pt x="296754" y="108440"/>
                  </a:cubicBezTo>
                  <a:cubicBezTo>
                    <a:pt x="290134" y="107204"/>
                    <a:pt x="284550" y="105299"/>
                    <a:pt x="279999" y="102725"/>
                  </a:cubicBezTo>
                  <a:cubicBezTo>
                    <a:pt x="275551" y="100047"/>
                    <a:pt x="272088" y="96649"/>
                    <a:pt x="269606" y="92529"/>
                  </a:cubicBezTo>
                  <a:cubicBezTo>
                    <a:pt x="267124" y="88307"/>
                    <a:pt x="265519" y="83261"/>
                    <a:pt x="264795" y="77391"/>
                  </a:cubicBezTo>
                  <a:lnTo>
                    <a:pt x="286982" y="77391"/>
                  </a:lnTo>
                  <a:close/>
                  <a:moveTo>
                    <a:pt x="78810" y="151344"/>
                  </a:moveTo>
                  <a:cubicBezTo>
                    <a:pt x="91324" y="151344"/>
                    <a:pt x="100476" y="154382"/>
                    <a:pt x="106268" y="160458"/>
                  </a:cubicBezTo>
                  <a:cubicBezTo>
                    <a:pt x="112163" y="166431"/>
                    <a:pt x="115112" y="174875"/>
                    <a:pt x="115112" y="185791"/>
                  </a:cubicBezTo>
                  <a:cubicBezTo>
                    <a:pt x="115112" y="196810"/>
                    <a:pt x="112163" y="205358"/>
                    <a:pt x="106268" y="211434"/>
                  </a:cubicBezTo>
                  <a:cubicBezTo>
                    <a:pt x="100476" y="217510"/>
                    <a:pt x="91324" y="220548"/>
                    <a:pt x="78810" y="220548"/>
                  </a:cubicBezTo>
                  <a:lnTo>
                    <a:pt x="33043" y="220548"/>
                  </a:lnTo>
                  <a:lnTo>
                    <a:pt x="33043" y="257930"/>
                  </a:lnTo>
                  <a:lnTo>
                    <a:pt x="11323" y="257930"/>
                  </a:lnTo>
                  <a:lnTo>
                    <a:pt x="11323" y="151344"/>
                  </a:lnTo>
                  <a:lnTo>
                    <a:pt x="78810" y="151344"/>
                  </a:lnTo>
                  <a:close/>
                  <a:moveTo>
                    <a:pt x="93236" y="183783"/>
                  </a:moveTo>
                  <a:cubicBezTo>
                    <a:pt x="93236" y="179149"/>
                    <a:pt x="91892" y="175390"/>
                    <a:pt x="89203" y="172506"/>
                  </a:cubicBezTo>
                  <a:cubicBezTo>
                    <a:pt x="86514" y="169623"/>
                    <a:pt x="82066" y="168181"/>
                    <a:pt x="75861" y="168181"/>
                  </a:cubicBezTo>
                  <a:lnTo>
                    <a:pt x="33043" y="168181"/>
                  </a:lnTo>
                  <a:lnTo>
                    <a:pt x="33043" y="203710"/>
                  </a:lnTo>
                  <a:lnTo>
                    <a:pt x="75861" y="203710"/>
                  </a:lnTo>
                  <a:cubicBezTo>
                    <a:pt x="82066" y="203710"/>
                    <a:pt x="86514" y="202320"/>
                    <a:pt x="89203" y="199539"/>
                  </a:cubicBezTo>
                  <a:cubicBezTo>
                    <a:pt x="91892" y="196655"/>
                    <a:pt x="93236" y="192897"/>
                    <a:pt x="93236" y="188263"/>
                  </a:cubicBezTo>
                  <a:lnTo>
                    <a:pt x="93236" y="183783"/>
                  </a:lnTo>
                  <a:close/>
                  <a:moveTo>
                    <a:pt x="199094" y="151344"/>
                  </a:moveTo>
                  <a:cubicBezTo>
                    <a:pt x="211091" y="151344"/>
                    <a:pt x="220192" y="154227"/>
                    <a:pt x="226398" y="159994"/>
                  </a:cubicBezTo>
                  <a:cubicBezTo>
                    <a:pt x="232707" y="165658"/>
                    <a:pt x="235860" y="173793"/>
                    <a:pt x="235860" y="184401"/>
                  </a:cubicBezTo>
                  <a:cubicBezTo>
                    <a:pt x="235860" y="192845"/>
                    <a:pt x="233948" y="199745"/>
                    <a:pt x="230121" y="205100"/>
                  </a:cubicBezTo>
                  <a:cubicBezTo>
                    <a:pt x="226398" y="210352"/>
                    <a:pt x="220863" y="214008"/>
                    <a:pt x="213520" y="216068"/>
                  </a:cubicBezTo>
                  <a:lnTo>
                    <a:pt x="239740" y="257930"/>
                  </a:lnTo>
                  <a:lnTo>
                    <a:pt x="215538" y="257930"/>
                  </a:lnTo>
                  <a:lnTo>
                    <a:pt x="190559" y="217922"/>
                  </a:lnTo>
                  <a:lnTo>
                    <a:pt x="153637" y="217922"/>
                  </a:lnTo>
                  <a:lnTo>
                    <a:pt x="153637" y="257930"/>
                  </a:lnTo>
                  <a:lnTo>
                    <a:pt x="131917" y="257930"/>
                  </a:lnTo>
                  <a:lnTo>
                    <a:pt x="131917" y="151344"/>
                  </a:lnTo>
                  <a:lnTo>
                    <a:pt x="199094" y="151344"/>
                  </a:lnTo>
                  <a:close/>
                  <a:moveTo>
                    <a:pt x="213987" y="182702"/>
                  </a:moveTo>
                  <a:cubicBezTo>
                    <a:pt x="213987" y="178068"/>
                    <a:pt x="212642" y="174412"/>
                    <a:pt x="209953" y="171734"/>
                  </a:cubicBezTo>
                  <a:cubicBezTo>
                    <a:pt x="207264" y="168954"/>
                    <a:pt x="202660" y="167563"/>
                    <a:pt x="196144" y="167563"/>
                  </a:cubicBezTo>
                  <a:lnTo>
                    <a:pt x="153637" y="167563"/>
                  </a:lnTo>
                  <a:lnTo>
                    <a:pt x="153637" y="201547"/>
                  </a:lnTo>
                  <a:lnTo>
                    <a:pt x="196144" y="201547"/>
                  </a:lnTo>
                  <a:cubicBezTo>
                    <a:pt x="202557" y="201547"/>
                    <a:pt x="207107" y="200208"/>
                    <a:pt x="209796" y="197531"/>
                  </a:cubicBezTo>
                  <a:cubicBezTo>
                    <a:pt x="212589" y="194750"/>
                    <a:pt x="213987" y="191095"/>
                    <a:pt x="213987" y="186564"/>
                  </a:cubicBezTo>
                  <a:lnTo>
                    <a:pt x="213987" y="182702"/>
                  </a:lnTo>
                  <a:close/>
                  <a:moveTo>
                    <a:pt x="348750" y="151344"/>
                  </a:moveTo>
                  <a:lnTo>
                    <a:pt x="348750" y="168181"/>
                  </a:lnTo>
                  <a:lnTo>
                    <a:pt x="278628" y="168181"/>
                  </a:lnTo>
                  <a:lnTo>
                    <a:pt x="278628" y="195368"/>
                  </a:lnTo>
                  <a:lnTo>
                    <a:pt x="332616" y="195368"/>
                  </a:lnTo>
                  <a:lnTo>
                    <a:pt x="332616" y="211588"/>
                  </a:lnTo>
                  <a:lnTo>
                    <a:pt x="278628" y="211588"/>
                  </a:lnTo>
                  <a:lnTo>
                    <a:pt x="278628" y="241093"/>
                  </a:lnTo>
                  <a:lnTo>
                    <a:pt x="349370" y="241093"/>
                  </a:lnTo>
                  <a:lnTo>
                    <a:pt x="349370" y="257930"/>
                  </a:lnTo>
                  <a:lnTo>
                    <a:pt x="256908" y="257930"/>
                  </a:lnTo>
                  <a:lnTo>
                    <a:pt x="256908" y="151344"/>
                  </a:lnTo>
                  <a:lnTo>
                    <a:pt x="348750" y="151344"/>
                  </a:lnTo>
                  <a:close/>
                  <a:moveTo>
                    <a:pt x="387818" y="169417"/>
                  </a:moveTo>
                  <a:lnTo>
                    <a:pt x="387818" y="257930"/>
                  </a:lnTo>
                  <a:lnTo>
                    <a:pt x="367960" y="257930"/>
                  </a:lnTo>
                  <a:lnTo>
                    <a:pt x="367960" y="151344"/>
                  </a:lnTo>
                  <a:lnTo>
                    <a:pt x="401780" y="151344"/>
                  </a:lnTo>
                  <a:lnTo>
                    <a:pt x="434513" y="238621"/>
                  </a:lnTo>
                  <a:lnTo>
                    <a:pt x="467559" y="151344"/>
                  </a:lnTo>
                  <a:lnTo>
                    <a:pt x="500291" y="151344"/>
                  </a:lnTo>
                  <a:lnTo>
                    <a:pt x="500291" y="257930"/>
                  </a:lnTo>
                  <a:lnTo>
                    <a:pt x="478729" y="257930"/>
                  </a:lnTo>
                  <a:lnTo>
                    <a:pt x="478729" y="168954"/>
                  </a:lnTo>
                  <a:lnTo>
                    <a:pt x="444909" y="257930"/>
                  </a:lnTo>
                  <a:lnTo>
                    <a:pt x="421481" y="257930"/>
                  </a:lnTo>
                  <a:lnTo>
                    <a:pt x="387818" y="169417"/>
                  </a:lnTo>
                  <a:close/>
                  <a:moveTo>
                    <a:pt x="546179" y="151344"/>
                  </a:moveTo>
                  <a:lnTo>
                    <a:pt x="546179" y="257930"/>
                  </a:lnTo>
                  <a:lnTo>
                    <a:pt x="524459" y="257930"/>
                  </a:lnTo>
                  <a:lnTo>
                    <a:pt x="524459" y="151344"/>
                  </a:lnTo>
                  <a:lnTo>
                    <a:pt x="546179" y="151344"/>
                  </a:lnTo>
                  <a:close/>
                  <a:moveTo>
                    <a:pt x="568972" y="151344"/>
                  </a:moveTo>
                  <a:lnTo>
                    <a:pt x="590691" y="151344"/>
                  </a:lnTo>
                  <a:lnTo>
                    <a:pt x="590691" y="214060"/>
                  </a:lnTo>
                  <a:cubicBezTo>
                    <a:pt x="590691" y="219621"/>
                    <a:pt x="591365" y="224306"/>
                    <a:pt x="592710" y="228117"/>
                  </a:cubicBezTo>
                  <a:cubicBezTo>
                    <a:pt x="594158" y="231824"/>
                    <a:pt x="596276" y="234811"/>
                    <a:pt x="599069" y="237076"/>
                  </a:cubicBezTo>
                  <a:cubicBezTo>
                    <a:pt x="601861" y="239239"/>
                    <a:pt x="605328" y="240784"/>
                    <a:pt x="609465" y="241710"/>
                  </a:cubicBezTo>
                  <a:cubicBezTo>
                    <a:pt x="613602" y="242637"/>
                    <a:pt x="618359" y="243101"/>
                    <a:pt x="623738" y="243101"/>
                  </a:cubicBezTo>
                  <a:cubicBezTo>
                    <a:pt x="629116" y="243101"/>
                    <a:pt x="633873" y="242637"/>
                    <a:pt x="638010" y="241710"/>
                  </a:cubicBezTo>
                  <a:cubicBezTo>
                    <a:pt x="642147" y="240784"/>
                    <a:pt x="645610" y="239239"/>
                    <a:pt x="648403" y="237076"/>
                  </a:cubicBezTo>
                  <a:cubicBezTo>
                    <a:pt x="651195" y="234811"/>
                    <a:pt x="653264" y="231824"/>
                    <a:pt x="654608" y="228117"/>
                  </a:cubicBezTo>
                  <a:cubicBezTo>
                    <a:pt x="656056" y="224306"/>
                    <a:pt x="656780" y="219621"/>
                    <a:pt x="656780" y="214060"/>
                  </a:cubicBezTo>
                  <a:lnTo>
                    <a:pt x="656780" y="151344"/>
                  </a:lnTo>
                  <a:lnTo>
                    <a:pt x="677258" y="151344"/>
                  </a:lnTo>
                  <a:lnTo>
                    <a:pt x="677258" y="214678"/>
                  </a:lnTo>
                  <a:cubicBezTo>
                    <a:pt x="677258" y="230228"/>
                    <a:pt x="672811" y="241659"/>
                    <a:pt x="663917" y="248971"/>
                  </a:cubicBezTo>
                  <a:cubicBezTo>
                    <a:pt x="655125" y="256179"/>
                    <a:pt x="641734" y="259784"/>
                    <a:pt x="623738" y="259784"/>
                  </a:cubicBezTo>
                  <a:cubicBezTo>
                    <a:pt x="605431" y="259784"/>
                    <a:pt x="591726" y="256179"/>
                    <a:pt x="582624" y="248971"/>
                  </a:cubicBezTo>
                  <a:cubicBezTo>
                    <a:pt x="573523" y="241659"/>
                    <a:pt x="568972" y="230228"/>
                    <a:pt x="568972" y="214678"/>
                  </a:cubicBezTo>
                  <a:lnTo>
                    <a:pt x="568972" y="151344"/>
                  </a:lnTo>
                  <a:close/>
                  <a:moveTo>
                    <a:pt x="720060" y="169417"/>
                  </a:moveTo>
                  <a:lnTo>
                    <a:pt x="720060" y="257930"/>
                  </a:lnTo>
                  <a:lnTo>
                    <a:pt x="700202" y="257930"/>
                  </a:lnTo>
                  <a:lnTo>
                    <a:pt x="700202" y="151344"/>
                  </a:lnTo>
                  <a:lnTo>
                    <a:pt x="734022" y="151344"/>
                  </a:lnTo>
                  <a:lnTo>
                    <a:pt x="766755" y="238621"/>
                  </a:lnTo>
                  <a:lnTo>
                    <a:pt x="799801" y="151344"/>
                  </a:lnTo>
                  <a:lnTo>
                    <a:pt x="832533" y="151344"/>
                  </a:lnTo>
                  <a:lnTo>
                    <a:pt x="832533" y="257930"/>
                  </a:lnTo>
                  <a:lnTo>
                    <a:pt x="810971" y="257930"/>
                  </a:lnTo>
                  <a:lnTo>
                    <a:pt x="810971" y="168954"/>
                  </a:lnTo>
                  <a:lnTo>
                    <a:pt x="777151" y="257930"/>
                  </a:lnTo>
                  <a:lnTo>
                    <a:pt x="753723" y="257930"/>
                  </a:lnTo>
                  <a:lnTo>
                    <a:pt x="720060" y="169417"/>
                  </a:lnTo>
                  <a:close/>
                  <a:moveTo>
                    <a:pt x="1000819" y="151344"/>
                  </a:moveTo>
                  <a:lnTo>
                    <a:pt x="953968" y="257930"/>
                  </a:lnTo>
                  <a:lnTo>
                    <a:pt x="924648" y="257930"/>
                  </a:lnTo>
                  <a:lnTo>
                    <a:pt x="877950" y="151344"/>
                  </a:lnTo>
                  <a:lnTo>
                    <a:pt x="901221" y="151344"/>
                  </a:lnTo>
                  <a:lnTo>
                    <a:pt x="940626" y="242328"/>
                  </a:lnTo>
                  <a:lnTo>
                    <a:pt x="980341" y="151344"/>
                  </a:lnTo>
                  <a:lnTo>
                    <a:pt x="1000819" y="151344"/>
                  </a:lnTo>
                  <a:close/>
                  <a:moveTo>
                    <a:pt x="1035226" y="151344"/>
                  </a:moveTo>
                  <a:lnTo>
                    <a:pt x="1035226" y="257930"/>
                  </a:lnTo>
                  <a:lnTo>
                    <a:pt x="1013507" y="257930"/>
                  </a:lnTo>
                  <a:lnTo>
                    <a:pt x="1013507" y="151344"/>
                  </a:lnTo>
                  <a:lnTo>
                    <a:pt x="1035226" y="151344"/>
                  </a:lnTo>
                  <a:close/>
                  <a:moveTo>
                    <a:pt x="1117903" y="240320"/>
                  </a:moveTo>
                  <a:cubicBezTo>
                    <a:pt x="1123385" y="240320"/>
                    <a:pt x="1128196" y="239754"/>
                    <a:pt x="1132333" y="238621"/>
                  </a:cubicBezTo>
                  <a:cubicBezTo>
                    <a:pt x="1136573" y="237488"/>
                    <a:pt x="1140140" y="235686"/>
                    <a:pt x="1143036" y="233214"/>
                  </a:cubicBezTo>
                  <a:cubicBezTo>
                    <a:pt x="1145932" y="230640"/>
                    <a:pt x="1148104" y="227396"/>
                    <a:pt x="1149551" y="223483"/>
                  </a:cubicBezTo>
                  <a:cubicBezTo>
                    <a:pt x="1150999" y="219466"/>
                    <a:pt x="1151723" y="214626"/>
                    <a:pt x="1151723" y="208962"/>
                  </a:cubicBezTo>
                  <a:lnTo>
                    <a:pt x="1151723" y="199539"/>
                  </a:lnTo>
                  <a:cubicBezTo>
                    <a:pt x="1151723" y="188520"/>
                    <a:pt x="1148828" y="180694"/>
                    <a:pt x="1143036" y="176059"/>
                  </a:cubicBezTo>
                  <a:cubicBezTo>
                    <a:pt x="1137244" y="171322"/>
                    <a:pt x="1128866" y="168954"/>
                    <a:pt x="1117903" y="168954"/>
                  </a:cubicBezTo>
                  <a:lnTo>
                    <a:pt x="1080981" y="168954"/>
                  </a:lnTo>
                  <a:lnTo>
                    <a:pt x="1080981" y="240320"/>
                  </a:lnTo>
                  <a:lnTo>
                    <a:pt x="1117903" y="240320"/>
                  </a:lnTo>
                  <a:close/>
                  <a:moveTo>
                    <a:pt x="1119144" y="151344"/>
                  </a:moveTo>
                  <a:cubicBezTo>
                    <a:pt x="1128039" y="151344"/>
                    <a:pt x="1135899" y="152322"/>
                    <a:pt x="1142725" y="154279"/>
                  </a:cubicBezTo>
                  <a:cubicBezTo>
                    <a:pt x="1149551" y="156132"/>
                    <a:pt x="1155240" y="159222"/>
                    <a:pt x="1159791" y="163547"/>
                  </a:cubicBezTo>
                  <a:cubicBezTo>
                    <a:pt x="1164445" y="167769"/>
                    <a:pt x="1167911" y="173279"/>
                    <a:pt x="1170186" y="180076"/>
                  </a:cubicBezTo>
                  <a:cubicBezTo>
                    <a:pt x="1172565" y="186769"/>
                    <a:pt x="1173753" y="194956"/>
                    <a:pt x="1173753" y="204637"/>
                  </a:cubicBezTo>
                  <a:cubicBezTo>
                    <a:pt x="1173753" y="214214"/>
                    <a:pt x="1172565" y="222401"/>
                    <a:pt x="1170186" y="229198"/>
                  </a:cubicBezTo>
                  <a:cubicBezTo>
                    <a:pt x="1167911" y="235892"/>
                    <a:pt x="1164445" y="241401"/>
                    <a:pt x="1159791" y="245727"/>
                  </a:cubicBezTo>
                  <a:cubicBezTo>
                    <a:pt x="1155240" y="249949"/>
                    <a:pt x="1149551" y="253038"/>
                    <a:pt x="1142725" y="254995"/>
                  </a:cubicBezTo>
                  <a:cubicBezTo>
                    <a:pt x="1135899" y="256952"/>
                    <a:pt x="1128039" y="257930"/>
                    <a:pt x="1119144" y="257930"/>
                  </a:cubicBezTo>
                  <a:lnTo>
                    <a:pt x="1059261" y="257930"/>
                  </a:lnTo>
                  <a:lnTo>
                    <a:pt x="1059261" y="151344"/>
                  </a:lnTo>
                  <a:lnTo>
                    <a:pt x="1119144" y="151344"/>
                  </a:lnTo>
                  <a:close/>
                  <a:moveTo>
                    <a:pt x="1284878" y="151344"/>
                  </a:moveTo>
                  <a:lnTo>
                    <a:pt x="1284878" y="168181"/>
                  </a:lnTo>
                  <a:lnTo>
                    <a:pt x="1214756" y="168181"/>
                  </a:lnTo>
                  <a:lnTo>
                    <a:pt x="1214756" y="195368"/>
                  </a:lnTo>
                  <a:lnTo>
                    <a:pt x="1268744" y="195368"/>
                  </a:lnTo>
                  <a:lnTo>
                    <a:pt x="1268744" y="211588"/>
                  </a:lnTo>
                  <a:lnTo>
                    <a:pt x="1214756" y="211588"/>
                  </a:lnTo>
                  <a:lnTo>
                    <a:pt x="1214756" y="241093"/>
                  </a:lnTo>
                  <a:lnTo>
                    <a:pt x="1285499" y="241093"/>
                  </a:lnTo>
                  <a:lnTo>
                    <a:pt x="1285499" y="257930"/>
                  </a:lnTo>
                  <a:lnTo>
                    <a:pt x="1193037" y="257930"/>
                  </a:lnTo>
                  <a:lnTo>
                    <a:pt x="1193037" y="151344"/>
                  </a:lnTo>
                  <a:lnTo>
                    <a:pt x="1284878" y="151344"/>
                  </a:lnTo>
                  <a:close/>
                  <a:moveTo>
                    <a:pt x="1401122" y="198921"/>
                  </a:moveTo>
                  <a:cubicBezTo>
                    <a:pt x="1401122" y="187181"/>
                    <a:pt x="1397605" y="178840"/>
                    <a:pt x="1390572" y="173897"/>
                  </a:cubicBezTo>
                  <a:cubicBezTo>
                    <a:pt x="1383643" y="168851"/>
                    <a:pt x="1373300" y="166328"/>
                    <a:pt x="1359545" y="166328"/>
                  </a:cubicBezTo>
                  <a:cubicBezTo>
                    <a:pt x="1345686" y="166328"/>
                    <a:pt x="1335293" y="168851"/>
                    <a:pt x="1328364" y="173897"/>
                  </a:cubicBezTo>
                  <a:cubicBezTo>
                    <a:pt x="1321434" y="178840"/>
                    <a:pt x="1317968" y="187181"/>
                    <a:pt x="1317968" y="198921"/>
                  </a:cubicBezTo>
                  <a:lnTo>
                    <a:pt x="1317968" y="209889"/>
                  </a:lnTo>
                  <a:cubicBezTo>
                    <a:pt x="1317968" y="215862"/>
                    <a:pt x="1318795" y="220959"/>
                    <a:pt x="1320450" y="225182"/>
                  </a:cubicBezTo>
                  <a:cubicBezTo>
                    <a:pt x="1322208" y="229301"/>
                    <a:pt x="1324794" y="232699"/>
                    <a:pt x="1328207" y="235377"/>
                  </a:cubicBezTo>
                  <a:cubicBezTo>
                    <a:pt x="1331723" y="237952"/>
                    <a:pt x="1336067" y="239857"/>
                    <a:pt x="1341238" y="241093"/>
                  </a:cubicBezTo>
                  <a:cubicBezTo>
                    <a:pt x="1346513" y="242328"/>
                    <a:pt x="1352615" y="242946"/>
                    <a:pt x="1359545" y="242946"/>
                  </a:cubicBezTo>
                  <a:cubicBezTo>
                    <a:pt x="1373300" y="242946"/>
                    <a:pt x="1383643" y="240423"/>
                    <a:pt x="1390572" y="235377"/>
                  </a:cubicBezTo>
                  <a:cubicBezTo>
                    <a:pt x="1397605" y="230331"/>
                    <a:pt x="1401122" y="221835"/>
                    <a:pt x="1401122" y="209889"/>
                  </a:cubicBezTo>
                  <a:lnTo>
                    <a:pt x="1401122" y="198921"/>
                  </a:lnTo>
                  <a:close/>
                  <a:moveTo>
                    <a:pt x="1296095" y="204173"/>
                  </a:moveTo>
                  <a:cubicBezTo>
                    <a:pt x="1296095" y="194081"/>
                    <a:pt x="1297440" y="185585"/>
                    <a:pt x="1300129" y="178685"/>
                  </a:cubicBezTo>
                  <a:cubicBezTo>
                    <a:pt x="1302921" y="171683"/>
                    <a:pt x="1306955" y="166019"/>
                    <a:pt x="1312229" y="161693"/>
                  </a:cubicBezTo>
                  <a:cubicBezTo>
                    <a:pt x="1317607" y="157368"/>
                    <a:pt x="1324227" y="154279"/>
                    <a:pt x="1332087" y="152425"/>
                  </a:cubicBezTo>
                  <a:cubicBezTo>
                    <a:pt x="1340051" y="150468"/>
                    <a:pt x="1349202" y="149490"/>
                    <a:pt x="1359545" y="149490"/>
                  </a:cubicBezTo>
                  <a:cubicBezTo>
                    <a:pt x="1369887" y="149490"/>
                    <a:pt x="1378989" y="150468"/>
                    <a:pt x="1386849" y="152425"/>
                  </a:cubicBezTo>
                  <a:cubicBezTo>
                    <a:pt x="1394813" y="154279"/>
                    <a:pt x="1401432" y="157368"/>
                    <a:pt x="1406707" y="161693"/>
                  </a:cubicBezTo>
                  <a:cubicBezTo>
                    <a:pt x="1412085" y="166019"/>
                    <a:pt x="1416118" y="171683"/>
                    <a:pt x="1418807" y="178685"/>
                  </a:cubicBezTo>
                  <a:cubicBezTo>
                    <a:pt x="1421600" y="185585"/>
                    <a:pt x="1422998" y="194081"/>
                    <a:pt x="1422998" y="204173"/>
                  </a:cubicBezTo>
                  <a:cubicBezTo>
                    <a:pt x="1422998" y="214472"/>
                    <a:pt x="1421600" y="223174"/>
                    <a:pt x="1418807" y="230279"/>
                  </a:cubicBezTo>
                  <a:cubicBezTo>
                    <a:pt x="1416118" y="237282"/>
                    <a:pt x="1412085" y="242998"/>
                    <a:pt x="1406707" y="247426"/>
                  </a:cubicBezTo>
                  <a:cubicBezTo>
                    <a:pt x="1401432" y="251751"/>
                    <a:pt x="1394813" y="254892"/>
                    <a:pt x="1386849" y="256849"/>
                  </a:cubicBezTo>
                  <a:cubicBezTo>
                    <a:pt x="1378989" y="258805"/>
                    <a:pt x="1369887" y="259784"/>
                    <a:pt x="1359545" y="259784"/>
                  </a:cubicBezTo>
                  <a:cubicBezTo>
                    <a:pt x="1349202" y="259784"/>
                    <a:pt x="1340051" y="258805"/>
                    <a:pt x="1332087" y="256849"/>
                  </a:cubicBezTo>
                  <a:cubicBezTo>
                    <a:pt x="1324227" y="254892"/>
                    <a:pt x="1317607" y="251751"/>
                    <a:pt x="1312229" y="247426"/>
                  </a:cubicBezTo>
                  <a:cubicBezTo>
                    <a:pt x="1306955" y="242998"/>
                    <a:pt x="1302921" y="237282"/>
                    <a:pt x="1300129" y="230279"/>
                  </a:cubicBezTo>
                  <a:cubicBezTo>
                    <a:pt x="1297440" y="223174"/>
                    <a:pt x="1296095" y="214472"/>
                    <a:pt x="1296095" y="204173"/>
                  </a:cubicBezTo>
                  <a:close/>
                </a:path>
              </a:pathLst>
            </a:custGeom>
            <a:solidFill>
              <a:srgbClr val="FFFFFF"/>
            </a:solidFill>
            <a:ln w="3328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336310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6" r:id="rId2"/>
    <p:sldLayoutId id="2147483714" r:id="rId3"/>
    <p:sldLayoutId id="2147483713" r:id="rId4"/>
    <p:sldLayoutId id="2147483709" r:id="rId5"/>
    <p:sldLayoutId id="2147483710" r:id="rId6"/>
    <p:sldLayoutId id="2147483696" r:id="rId7"/>
    <p:sldLayoutId id="2147483705" r:id="rId8"/>
    <p:sldLayoutId id="2147483711" r:id="rId9"/>
    <p:sldLayoutId id="2147483712" r:id="rId10"/>
    <p:sldLayoutId id="2147483697" r:id="rId11"/>
    <p:sldLayoutId id="2147483708" r:id="rId12"/>
    <p:sldLayoutId id="2147483698" r:id="rId13"/>
    <p:sldLayoutId id="2147483699" r:id="rId14"/>
    <p:sldLayoutId id="2147483707" r:id="rId15"/>
    <p:sldLayoutId id="2147483704" r:id="rId16"/>
    <p:sldLayoutId id="2147483700" r:id="rId17"/>
    <p:sldLayoutId id="2147483701" r:id="rId18"/>
    <p:sldLayoutId id="2147483702" r:id="rId19"/>
  </p:sldLayoutIdLst>
  <p:transition spd="med"/>
  <p:txStyles>
    <p:titleStyle>
      <a:lvl1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kern="100" cap="none" spc="0" baseline="0">
          <a:solidFill>
            <a:srgbClr val="FFFFFF"/>
          </a:solidFill>
          <a:uFillTx/>
          <a:latin typeface="MTS Wide Medium" panose="020B0306020102020303" pitchFamily="34" charset="0"/>
          <a:ea typeface="MTS Wide Medium" panose="020B0306020102020303" pitchFamily="34" charset="0"/>
          <a:cs typeface="MTS Wide Medium" panose="020B0306020102020303" pitchFamily="34" charset="0"/>
          <a:sym typeface="MTS Wide Regular"/>
        </a:defRPr>
      </a:lvl1pPr>
      <a:lvl2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2pPr>
      <a:lvl3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3pPr>
      <a:lvl4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4pPr>
      <a:lvl5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5pPr>
      <a:lvl6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6pPr>
      <a:lvl7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7pPr>
      <a:lvl8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8pPr>
      <a:lvl9pPr marL="0" marR="0" indent="0" algn="l" defTabSz="457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solidFill>
            <a:srgbClr val="FFFFFF"/>
          </a:solidFill>
          <a:uFillTx/>
          <a:latin typeface="MTS Wide Regular"/>
          <a:ea typeface="MTS Wide Regular"/>
          <a:cs typeface="MTS Wide Regular"/>
          <a:sym typeface="MTS Wide Regular"/>
        </a:defRPr>
      </a:lvl9pPr>
    </p:titleStyle>
    <p:bodyStyle>
      <a:lvl1pPr marL="171450" marR="0" indent="-17145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•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1pPr>
      <a:lvl2pPr marL="391886" marR="0" indent="-163286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–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2pPr>
      <a:lvl3pPr marL="609600" marR="0" indent="-15240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•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3pPr>
      <a:lvl4pPr marL="868680" marR="0" indent="-18288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–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4pPr>
      <a:lvl5pPr marL="1097280" marR="0" indent="-18288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»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5pPr>
      <a:lvl6pPr marL="1325880" marR="0" indent="-18288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•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6pPr>
      <a:lvl7pPr marL="1554480" marR="0" indent="-18288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•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7pPr>
      <a:lvl8pPr marL="1783080" marR="0" indent="-18288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•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8pPr>
      <a:lvl9pPr marL="2011680" marR="0" indent="-182880" algn="l" defTabSz="457200" rtl="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MTS Text Regular"/>
        <a:buChar char="•"/>
        <a:tabLst/>
        <a:defRPr sz="16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MTS Text Regular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MTS Text Regular"/>
        </a:defRPr>
      </a:lvl9pPr>
    </p:otherStyle>
  </p:txStyles>
  <p:extLst>
    <p:ext uri="{27BBF7A9-308A-43DC-89C8-2F10F3537804}">
      <p15:sldGuideLst xmlns:p15="http://schemas.microsoft.com/office/powerpoint/2012/main">
        <p15:guide id="2" pos="116">
          <p15:clr>
            <a:srgbClr val="F26B43"/>
          </p15:clr>
        </p15:guide>
        <p15:guide id="3" orient="horz" pos="3240">
          <p15:clr>
            <a:srgbClr val="F26B43"/>
          </p15:clr>
        </p15:guide>
        <p15:guide id="4" orient="horz" pos="1694">
          <p15:clr>
            <a:srgbClr val="F26B43"/>
          </p15:clr>
        </p15:guide>
        <p15:guide id="5" orient="horz" pos="1372">
          <p15:clr>
            <a:srgbClr val="F26B43"/>
          </p15:clr>
        </p15:guide>
        <p15:guide id="6" orient="horz" pos="316">
          <p15:clr>
            <a:srgbClr val="F26B43"/>
          </p15:clr>
        </p15:guide>
        <p15:guide id="7" orient="horz" pos="628">
          <p15:clr>
            <a:srgbClr val="F26B43"/>
          </p15:clr>
        </p15:guide>
        <p15:guide id="8" orient="horz" pos="1000">
          <p15:clr>
            <a:srgbClr val="F26B43"/>
          </p15:clr>
        </p15:guide>
        <p15:guide id="9" orient="horz" pos="954">
          <p15:clr>
            <a:srgbClr val="F26B43"/>
          </p15:clr>
        </p15:guide>
        <p15:guide id="10" orient="horz" pos="1322">
          <p15:clr>
            <a:srgbClr val="F26B43"/>
          </p15:clr>
        </p15:guide>
        <p15:guide id="11" orient="horz" pos="1742">
          <p15:clr>
            <a:srgbClr val="F26B43"/>
          </p15:clr>
        </p15:guide>
        <p15:guide id="12" orient="horz" pos="2066">
          <p15:clr>
            <a:srgbClr val="F26B43"/>
          </p15:clr>
        </p15:guide>
        <p15:guide id="13" orient="horz" pos="2114">
          <p15:clr>
            <a:srgbClr val="F26B43"/>
          </p15:clr>
        </p15:guide>
        <p15:guide id="14" orient="horz" pos="2436">
          <p15:clr>
            <a:srgbClr val="F26B43"/>
          </p15:clr>
        </p15:guide>
        <p15:guide id="15" orient="horz" pos="2490">
          <p15:clr>
            <a:srgbClr val="F26B43"/>
          </p15:clr>
        </p15:guide>
        <p15:guide id="16" orient="horz" pos="2806">
          <p15:clr>
            <a:srgbClr val="F26B43"/>
          </p15:clr>
        </p15:guide>
        <p15:guide id="17" orient="horz" pos="3178">
          <p15:clr>
            <a:srgbClr val="F26B43"/>
          </p15:clr>
        </p15:guide>
        <p15:guide id="18" pos="438">
          <p15:clr>
            <a:srgbClr val="F26B43"/>
          </p15:clr>
        </p15:guide>
        <p15:guide id="19" pos="488">
          <p15:clr>
            <a:srgbClr val="F26B43"/>
          </p15:clr>
        </p15:guide>
        <p15:guide id="20" pos="808">
          <p15:clr>
            <a:srgbClr val="F26B43"/>
          </p15:clr>
        </p15:guide>
        <p15:guide id="21" pos="1179">
          <p15:clr>
            <a:srgbClr val="F26B43"/>
          </p15:clr>
        </p15:guide>
        <p15:guide id="22" pos="862">
          <p15:clr>
            <a:srgbClr val="F26B43"/>
          </p15:clr>
        </p15:guide>
        <p15:guide id="23" pos="1230">
          <p15:clr>
            <a:srgbClr val="F26B43"/>
          </p15:clr>
        </p15:guide>
        <p15:guide id="24" pos="1554">
          <p15:clr>
            <a:srgbClr val="F26B43"/>
          </p15:clr>
        </p15:guide>
        <p15:guide id="25" pos="1602">
          <p15:clr>
            <a:srgbClr val="F26B43"/>
          </p15:clr>
        </p15:guide>
        <p15:guide id="26" pos="1922">
          <p15:clr>
            <a:srgbClr val="F26B43"/>
          </p15:clr>
        </p15:guide>
        <p15:guide id="27" pos="1978">
          <p15:clr>
            <a:srgbClr val="F26B43"/>
          </p15:clr>
        </p15:guide>
        <p15:guide id="28" pos="2296">
          <p15:clr>
            <a:srgbClr val="F26B43"/>
          </p15:clr>
        </p15:guide>
        <p15:guide id="29" pos="2350">
          <p15:clr>
            <a:srgbClr val="F26B43"/>
          </p15:clr>
        </p15:guide>
        <p15:guide id="30" pos="2664">
          <p15:clr>
            <a:srgbClr val="F26B43"/>
          </p15:clr>
        </p15:guide>
        <p15:guide id="31" pos="2720">
          <p15:clr>
            <a:srgbClr val="F26B43"/>
          </p15:clr>
        </p15:guide>
        <p15:guide id="32" pos="3036">
          <p15:clr>
            <a:srgbClr val="F26B43"/>
          </p15:clr>
        </p15:guide>
        <p15:guide id="33" pos="3092">
          <p15:clr>
            <a:srgbClr val="F26B43"/>
          </p15:clr>
        </p15:guide>
        <p15:guide id="34" pos="3408">
          <p15:clr>
            <a:srgbClr val="F26B43"/>
          </p15:clr>
        </p15:guide>
        <p15:guide id="35" pos="3464">
          <p15:clr>
            <a:srgbClr val="F26B43"/>
          </p15:clr>
        </p15:guide>
        <p15:guide id="36" pos="3780">
          <p15:clr>
            <a:srgbClr val="F26B43"/>
          </p15:clr>
        </p15:guide>
        <p15:guide id="37" pos="3836">
          <p15:clr>
            <a:srgbClr val="F26B43"/>
          </p15:clr>
        </p15:guide>
        <p15:guide id="38" pos="4156">
          <p15:clr>
            <a:srgbClr val="F26B43"/>
          </p15:clr>
        </p15:guide>
        <p15:guide id="39" pos="4206">
          <p15:clr>
            <a:srgbClr val="F26B43"/>
          </p15:clr>
        </p15:guide>
        <p15:guide id="40" pos="4528">
          <p15:clr>
            <a:srgbClr val="F26B43"/>
          </p15:clr>
        </p15:guide>
        <p15:guide id="41" pos="4578">
          <p15:clr>
            <a:srgbClr val="F26B43"/>
          </p15:clr>
        </p15:guide>
        <p15:guide id="42" pos="4902">
          <p15:clr>
            <a:srgbClr val="F26B43"/>
          </p15:clr>
        </p15:guide>
        <p15:guide id="43" pos="4950">
          <p15:clr>
            <a:srgbClr val="F26B43"/>
          </p15:clr>
        </p15:guide>
        <p15:guide id="44" pos="5272">
          <p15:clr>
            <a:srgbClr val="F26B43"/>
          </p15:clr>
        </p15:guide>
        <p15:guide id="45" pos="5320">
          <p15:clr>
            <a:srgbClr val="F26B43"/>
          </p15:clr>
        </p15:guide>
        <p15:guide id="46" pos="5642">
          <p15:clr>
            <a:srgbClr val="F26B43"/>
          </p15:clr>
        </p15:guide>
        <p15:guide id="47" orient="horz" pos="28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Заголовок 2"/>
          <p:cNvSpPr txBox="1">
            <a:spLocks noGrp="1"/>
          </p:cNvSpPr>
          <p:nvPr>
            <p:ph type="title"/>
          </p:nvPr>
        </p:nvSpPr>
        <p:spPr>
          <a:xfrm>
            <a:off x="283385" y="1848068"/>
            <a:ext cx="6478922" cy="1556442"/>
          </a:xfrm>
        </p:spPr>
        <p:txBody>
          <a:bodyPr>
            <a:normAutofit fontScale="90000"/>
          </a:bodyPr>
          <a:lstStyle/>
          <a:p>
            <a:r>
              <a:rPr lang="ru-RU" dirty="0"/>
              <a:t>От просмотра </a:t>
            </a:r>
            <a:br>
              <a:rPr lang="ru-RU" dirty="0"/>
            </a:br>
            <a:r>
              <a:rPr lang="ru-RU" dirty="0"/>
              <a:t>к действию </a:t>
            </a:r>
            <a:br>
              <a:rPr lang="ru-RU" dirty="0"/>
            </a:br>
            <a:r>
              <a:rPr lang="ru-RU" dirty="0"/>
              <a:t>на большом экране</a:t>
            </a:r>
            <a:endParaRPr lang="en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FA77807-3A63-4C0B-9402-AC6209A02007}"/>
              </a:ext>
            </a:extLst>
          </p:cNvPr>
          <p:cNvGrpSpPr/>
          <p:nvPr/>
        </p:nvGrpSpPr>
        <p:grpSpPr>
          <a:xfrm>
            <a:off x="283385" y="3404512"/>
            <a:ext cx="6011089" cy="662123"/>
            <a:chOff x="283385" y="3305273"/>
            <a:chExt cx="6011089" cy="662123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5821C39A-FD38-4AA7-9E65-5AB566DEA516}"/>
                </a:ext>
              </a:extLst>
            </p:cNvPr>
            <p:cNvSpPr/>
            <p:nvPr/>
          </p:nvSpPr>
          <p:spPr>
            <a:xfrm>
              <a:off x="283385" y="3305273"/>
              <a:ext cx="5883499" cy="662123"/>
            </a:xfrm>
            <a:prstGeom prst="roundRect">
              <a:avLst/>
            </a:prstGeom>
            <a:solidFill>
              <a:srgbClr val="FFFF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endParaRPr>
            </a:p>
          </p:txBody>
        </p:sp>
        <p:sp>
          <p:nvSpPr>
            <p:cNvPr id="6" name="name_5000">
              <a:extLst>
                <a:ext uri="{FF2B5EF4-FFF2-40B4-BE49-F238E27FC236}">
                  <a16:creationId xmlns:a16="http://schemas.microsoft.com/office/drawing/2014/main" id="{8AB42897-D950-4D37-85E0-7148E52BF886}"/>
                </a:ext>
              </a:extLst>
            </p:cNvPr>
            <p:cNvSpPr txBox="1"/>
            <p:nvPr/>
          </p:nvSpPr>
          <p:spPr>
            <a:xfrm>
              <a:off x="348823" y="3379853"/>
              <a:ext cx="5945651" cy="512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lnSpc>
                  <a:spcPts val="8200"/>
                </a:lnSpc>
                <a:defRPr sz="7500">
                  <a:solidFill>
                    <a:srgbClr val="FFFFFF"/>
                  </a:solidFill>
                  <a:latin typeface="MTS Wide Regular"/>
                  <a:ea typeface="MTS Wide Regular"/>
                  <a:cs typeface="MTS Wide Regular"/>
                  <a:sym typeface="MTS Wide Regular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ru-RU" sz="1800" dirty="0">
                  <a:solidFill>
                    <a:schemeClr val="tx1"/>
                  </a:solidFill>
                  <a:latin typeface="MTS Wide Medium" panose="020B0306020102020303" pitchFamily="34" charset="0"/>
                  <a:ea typeface="MTS Wide Medium" panose="020B0306020102020303" pitchFamily="34" charset="0"/>
                </a:rPr>
                <a:t>Кейс </a:t>
              </a:r>
              <a:r>
                <a:rPr lang="en-US" sz="1800" dirty="0">
                  <a:solidFill>
                    <a:schemeClr val="tx1"/>
                  </a:solidFill>
                  <a:latin typeface="MTS Wide Medium" panose="020B0306020102020303" pitchFamily="34" charset="0"/>
                  <a:ea typeface="MTS Wide Medium" panose="020B0306020102020303" pitchFamily="34" charset="0"/>
                </a:rPr>
                <a:t>Papia </a:t>
              </a:r>
              <a:r>
                <a:rPr lang="ru-RU" sz="1800" dirty="0">
                  <a:solidFill>
                    <a:schemeClr val="tx1"/>
                  </a:solidFill>
                  <a:latin typeface="MTS Wide Medium" panose="020B0306020102020303" pitchFamily="34" charset="0"/>
                  <a:ea typeface="MTS Wide Medium" panose="020B0306020102020303" pitchFamily="34" charset="0"/>
                </a:rPr>
                <a:t>с агентством </a:t>
              </a:r>
              <a:r>
                <a:rPr lang="en-US" sz="1800" dirty="0">
                  <a:solidFill>
                    <a:schemeClr val="tx1"/>
                  </a:solidFill>
                  <a:latin typeface="MTS Wide Medium" panose="020B0306020102020303" pitchFamily="34" charset="0"/>
                  <a:ea typeface="MTS Wide Medium" panose="020B0306020102020303" pitchFamily="34" charset="0"/>
                </a:rPr>
                <a:t>OMD MD </a:t>
              </a:r>
              <a:r>
                <a:rPr lang="ru-RU" sz="1800" dirty="0">
                  <a:solidFill>
                    <a:schemeClr val="tx1"/>
                  </a:solidFill>
                  <a:latin typeface="MTS Wide Medium" panose="020B0306020102020303" pitchFamily="34" charset="0"/>
                  <a:ea typeface="MTS Wide Medium" panose="020B0306020102020303" pitchFamily="34" charset="0"/>
                </a:rPr>
                <a:t>и МТС </a:t>
              </a:r>
              <a:r>
                <a:rPr lang="en-US" sz="1800" dirty="0">
                  <a:solidFill>
                    <a:schemeClr val="tx1"/>
                  </a:solidFill>
                  <a:latin typeface="MTS Wide Medium" panose="020B0306020102020303" pitchFamily="34" charset="0"/>
                  <a:ea typeface="MTS Wide Medium" panose="020B0306020102020303" pitchFamily="34" charset="0"/>
                </a:rPr>
                <a:t>Ads Premium video </a:t>
              </a:r>
              <a:r>
                <a:rPr lang="ru-RU" sz="1800" dirty="0">
                  <a:solidFill>
                    <a:schemeClr val="tx1"/>
                  </a:solidFill>
                  <a:latin typeface="MTS Wide Medium" panose="020B0306020102020303" pitchFamily="34" charset="0"/>
                  <a:ea typeface="MTS Wide Medium" panose="020B0306020102020303" pitchFamily="34" charset="0"/>
                </a:rPr>
                <a:t>в онлайн-кинотеатре Иви</a:t>
              </a:r>
              <a:endParaRPr sz="1800" dirty="0">
                <a:solidFill>
                  <a:schemeClr val="tx1"/>
                </a:solidFill>
                <a:latin typeface="MTS Wide Medium" panose="020B0306020102020303" pitchFamily="34" charset="0"/>
                <a:ea typeface="MTS Wide Medium" panose="020B0306020102020303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56BD6-4D84-80CA-C4BE-4AD635F20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30" y="510988"/>
            <a:ext cx="8982870" cy="494694"/>
          </a:xfrm>
        </p:spPr>
        <p:txBody>
          <a:bodyPr>
            <a:normAutofit/>
          </a:bodyPr>
          <a:lstStyle/>
          <a:p>
            <a:r>
              <a:rPr lang="ru-RU" dirty="0"/>
              <a:t>Задачи</a:t>
            </a:r>
          </a:p>
        </p:txBody>
      </p:sp>
      <p:sp>
        <p:nvSpPr>
          <p:cNvPr id="49" name="Рисунок 48">
            <a:extLst>
              <a:ext uri="{FF2B5EF4-FFF2-40B4-BE49-F238E27FC236}">
                <a16:creationId xmlns:a16="http://schemas.microsoft.com/office/drawing/2014/main" id="{2D4EA5EB-26A5-F003-6D0A-0949586E25A3}"/>
              </a:ext>
            </a:extLst>
          </p:cNvPr>
          <p:cNvSpPr/>
          <p:nvPr/>
        </p:nvSpPr>
        <p:spPr>
          <a:xfrm>
            <a:off x="6053594" y="1768619"/>
            <a:ext cx="2867025" cy="2280588"/>
          </a:xfrm>
          <a:custGeom>
            <a:avLst/>
            <a:gdLst/>
            <a:ahLst/>
            <a:cxnLst/>
            <a:rect l="l" t="t" r="r" b="b"/>
            <a:pathLst>
              <a:path w="470000" h="374000">
                <a:moveTo>
                  <a:pt x="100000" y="0"/>
                </a:moveTo>
                <a:lnTo>
                  <a:pt x="370000" y="0"/>
                </a:lnTo>
                <a:cubicBezTo>
                  <a:pt x="425228" y="0"/>
                  <a:pt x="470000" y="44772"/>
                  <a:pt x="470000" y="100000"/>
                </a:cubicBezTo>
                <a:lnTo>
                  <a:pt x="470000" y="274000"/>
                </a:lnTo>
                <a:cubicBezTo>
                  <a:pt x="470000" y="329228"/>
                  <a:pt x="425228" y="374000"/>
                  <a:pt x="370000" y="374000"/>
                </a:cubicBezTo>
                <a:lnTo>
                  <a:pt x="100000" y="374000"/>
                </a:lnTo>
                <a:cubicBezTo>
                  <a:pt x="44772" y="374000"/>
                  <a:pt x="0" y="329228"/>
                  <a:pt x="0" y="274000"/>
                </a:cubicBezTo>
                <a:lnTo>
                  <a:pt x="0" y="100000"/>
                </a:lnTo>
                <a:cubicBezTo>
                  <a:pt x="0" y="44772"/>
                  <a:pt x="44772" y="0"/>
                  <a:pt x="100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7" name="In-stream">
            <a:extLst>
              <a:ext uri="{FF2B5EF4-FFF2-40B4-BE49-F238E27FC236}">
                <a16:creationId xmlns:a16="http://schemas.microsoft.com/office/drawing/2014/main" id="{BFE60D5A-9BF9-64EF-8A0A-917C905AE1E7}"/>
              </a:ext>
            </a:extLst>
          </p:cNvPr>
          <p:cNvSpPr txBox="1"/>
          <p:nvPr/>
        </p:nvSpPr>
        <p:spPr>
          <a:xfrm>
            <a:off x="6287979" y="2231649"/>
            <a:ext cx="2398254" cy="146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latin typeface="MTS Wide Medium" panose="020B0306020102020303" pitchFamily="34" charset="0"/>
                <a:ea typeface="MTS Wide Medium" panose="020B0306020102020303" pitchFamily="34" charset="0"/>
              </a:rPr>
              <a:t>Рассказать </a:t>
            </a:r>
            <a:br>
              <a:rPr lang="ru-RU" sz="2800" dirty="0">
                <a:latin typeface="MTS Wide Medium" panose="020B0306020102020303" pitchFamily="34" charset="0"/>
                <a:ea typeface="MTS Wide Medium" panose="020B0306020102020303" pitchFamily="34" charset="0"/>
              </a:rPr>
            </a:br>
            <a:r>
              <a:rPr lang="ru-RU" sz="2800" dirty="0">
                <a:latin typeface="MTS Wide Medium" panose="020B0306020102020303" pitchFamily="34" charset="0"/>
                <a:ea typeface="MTS Wide Medium" panose="020B0306020102020303" pitchFamily="34" charset="0"/>
              </a:rPr>
              <a:t>о продукте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MTS Wide Regular"/>
                <a:ea typeface="MTS Wide Regular"/>
              </a:rPr>
              <a:t>и вовлечь </a:t>
            </a:r>
            <a:br>
              <a:rPr lang="ru-RU" sz="2000" dirty="0">
                <a:latin typeface="MTS Wide Regular"/>
                <a:ea typeface="MTS Wide Regular"/>
              </a:rPr>
            </a:br>
            <a:r>
              <a:rPr lang="ru-RU" sz="2000" dirty="0">
                <a:latin typeface="MTS Wide Regular"/>
                <a:ea typeface="MTS Wide Regular"/>
              </a:rPr>
              <a:t>в коммуникацию </a:t>
            </a:r>
            <a:br>
              <a:rPr lang="ru-RU" sz="2000" dirty="0">
                <a:latin typeface="MTS Wide Regular"/>
                <a:ea typeface="MTS Wide Regular"/>
              </a:rPr>
            </a:br>
            <a:r>
              <a:rPr lang="ru-RU" sz="2000" dirty="0">
                <a:latin typeface="MTS Wide Regular"/>
                <a:ea typeface="MTS Wide Regular"/>
              </a:rPr>
              <a:t>с брендом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ECC52C20-058F-3AF5-3A5B-B7F148CB20B9}"/>
              </a:ext>
            </a:extLst>
          </p:cNvPr>
          <p:cNvSpPr/>
          <p:nvPr/>
        </p:nvSpPr>
        <p:spPr>
          <a:xfrm>
            <a:off x="160338" y="1768619"/>
            <a:ext cx="2752211" cy="2280588"/>
          </a:xfrm>
          <a:custGeom>
            <a:avLst/>
            <a:gdLst/>
            <a:ahLst/>
            <a:cxnLst/>
            <a:rect l="l" t="t" r="r" b="b"/>
            <a:pathLst>
              <a:path w="568000" h="471000">
                <a:moveTo>
                  <a:pt x="100000" y="0"/>
                </a:moveTo>
                <a:lnTo>
                  <a:pt x="468000" y="0"/>
                </a:lnTo>
                <a:cubicBezTo>
                  <a:pt x="523228" y="0"/>
                  <a:pt x="568000" y="44772"/>
                  <a:pt x="568000" y="100000"/>
                </a:cubicBezTo>
                <a:lnTo>
                  <a:pt x="568000" y="371000"/>
                </a:lnTo>
                <a:cubicBezTo>
                  <a:pt x="568000" y="426228"/>
                  <a:pt x="523228" y="471000"/>
                  <a:pt x="468000" y="471000"/>
                </a:cubicBezTo>
                <a:lnTo>
                  <a:pt x="100000" y="471000"/>
                </a:lnTo>
                <a:cubicBezTo>
                  <a:pt x="44772" y="471000"/>
                  <a:pt x="0" y="426228"/>
                  <a:pt x="0" y="371000"/>
                </a:cubicBezTo>
                <a:lnTo>
                  <a:pt x="0" y="100000"/>
                </a:lnTo>
                <a:cubicBezTo>
                  <a:pt x="0" y="44772"/>
                  <a:pt x="44772" y="0"/>
                  <a:pt x="100000" y="0"/>
                </a:cubicBezTo>
                <a:close/>
              </a:path>
            </a:pathLst>
          </a:custGeom>
          <a:gradFill rotWithShape="1">
            <a:gsLst>
              <a:gs pos="0">
                <a:srgbClr val="52ABF2"/>
              </a:gs>
              <a:gs pos="0">
                <a:srgbClr val="52ABF2"/>
              </a:gs>
              <a:gs pos="50481">
                <a:srgbClr val="C6E9FF"/>
              </a:gs>
              <a:gs pos="100000">
                <a:srgbClr val="FFFFFF"/>
              </a:gs>
            </a:gsLst>
            <a:lin ang="17910200" scaled="0"/>
          </a:gradFill>
          <a:ln>
            <a:noFill/>
          </a:ln>
        </p:spPr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431D0BAF-4E16-279D-EA2C-BBC1FE970E59}"/>
              </a:ext>
            </a:extLst>
          </p:cNvPr>
          <p:cNvSpPr/>
          <p:nvPr/>
        </p:nvSpPr>
        <p:spPr>
          <a:xfrm>
            <a:off x="3106965" y="1765938"/>
            <a:ext cx="2752213" cy="2280590"/>
          </a:xfrm>
          <a:custGeom>
            <a:avLst/>
            <a:gdLst/>
            <a:ahLst/>
            <a:cxnLst/>
            <a:rect l="l" t="t" r="r" b="b"/>
            <a:pathLst>
              <a:path w="568000" h="471000">
                <a:moveTo>
                  <a:pt x="100000" y="0"/>
                </a:moveTo>
                <a:lnTo>
                  <a:pt x="468000" y="0"/>
                </a:lnTo>
                <a:cubicBezTo>
                  <a:pt x="523228" y="0"/>
                  <a:pt x="568000" y="44772"/>
                  <a:pt x="568000" y="100000"/>
                </a:cubicBezTo>
                <a:lnTo>
                  <a:pt x="568000" y="371000"/>
                </a:lnTo>
                <a:cubicBezTo>
                  <a:pt x="568000" y="426228"/>
                  <a:pt x="523228" y="471000"/>
                  <a:pt x="468000" y="471000"/>
                </a:cubicBezTo>
                <a:lnTo>
                  <a:pt x="100000" y="471000"/>
                </a:lnTo>
                <a:cubicBezTo>
                  <a:pt x="44772" y="471000"/>
                  <a:pt x="0" y="426228"/>
                  <a:pt x="0" y="371000"/>
                </a:cubicBezTo>
                <a:lnTo>
                  <a:pt x="0" y="100000"/>
                </a:lnTo>
                <a:cubicBezTo>
                  <a:pt x="0" y="44772"/>
                  <a:pt x="44772" y="0"/>
                  <a:pt x="100000" y="0"/>
                </a:cubicBezTo>
                <a:close/>
              </a:path>
            </a:pathLst>
          </a:custGeom>
          <a:gradFill rotWithShape="1">
            <a:gsLst>
              <a:gs pos="0">
                <a:srgbClr val="E72444"/>
              </a:gs>
              <a:gs pos="0">
                <a:srgbClr val="E72444"/>
              </a:gs>
              <a:gs pos="50000">
                <a:srgbClr val="FE9865"/>
              </a:gs>
              <a:gs pos="100000">
                <a:srgbClr val="FFFFFF"/>
              </a:gs>
            </a:gsLst>
            <a:lin ang="17910200" scaled="0"/>
          </a:gradFill>
          <a:ln>
            <a:noFill/>
          </a:ln>
        </p:spPr>
      </p:sp>
      <p:sp>
        <p:nvSpPr>
          <p:cNvPr id="16" name="In-stream">
            <a:extLst>
              <a:ext uri="{FF2B5EF4-FFF2-40B4-BE49-F238E27FC236}">
                <a16:creationId xmlns:a16="http://schemas.microsoft.com/office/drawing/2014/main" id="{927D7ACD-26B6-4BA1-B976-D97ED184CD28}"/>
              </a:ext>
            </a:extLst>
          </p:cNvPr>
          <p:cNvSpPr txBox="1"/>
          <p:nvPr/>
        </p:nvSpPr>
        <p:spPr>
          <a:xfrm>
            <a:off x="337316" y="2174962"/>
            <a:ext cx="2398254" cy="146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Построить знание </a:t>
            </a:r>
          </a:p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MTS Wide Regular"/>
                <a:ea typeface="MTS Wide Regular"/>
              </a:rPr>
              <a:t>о бумажных полотенцах </a:t>
            </a:r>
            <a:r>
              <a:rPr lang="en-US" sz="2000" dirty="0">
                <a:latin typeface="MTS Wide Regular"/>
                <a:ea typeface="MTS Wide Regular"/>
              </a:rPr>
              <a:t>Papia</a:t>
            </a:r>
            <a:endParaRPr lang="ru-RU" sz="2000" dirty="0">
              <a:latin typeface="MTS Wide Regular"/>
              <a:ea typeface="MTS Wide Regular"/>
            </a:endParaRPr>
          </a:p>
        </p:txBody>
      </p:sp>
      <p:sp>
        <p:nvSpPr>
          <p:cNvPr id="17" name="In-stream">
            <a:extLst>
              <a:ext uri="{FF2B5EF4-FFF2-40B4-BE49-F238E27FC236}">
                <a16:creationId xmlns:a16="http://schemas.microsoft.com/office/drawing/2014/main" id="{1B8D5129-5C9A-4BA6-8D3E-1D4EFA065A62}"/>
              </a:ext>
            </a:extLst>
          </p:cNvPr>
          <p:cNvSpPr txBox="1"/>
          <p:nvPr/>
        </p:nvSpPr>
        <p:spPr>
          <a:xfrm>
            <a:off x="3283944" y="2231649"/>
            <a:ext cx="2398254" cy="975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Охватить </a:t>
            </a:r>
            <a:b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ЦА бренда</a:t>
            </a:r>
          </a:p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MTS Wide Regular"/>
                <a:ea typeface="MTS Wide Regular"/>
              </a:rPr>
              <a:t>Ж 25-45 лет</a:t>
            </a:r>
          </a:p>
        </p:txBody>
      </p:sp>
    </p:spTree>
    <p:extLst>
      <p:ext uri="{BB962C8B-B14F-4D97-AF65-F5344CB8AC3E}">
        <p14:creationId xmlns:p14="http://schemas.microsoft.com/office/powerpoint/2010/main" val="224338127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56BD6-4D84-80CA-C4BE-4AD635F20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30" y="510988"/>
            <a:ext cx="8982870" cy="494694"/>
          </a:xfrm>
        </p:spPr>
        <p:txBody>
          <a:bodyPr>
            <a:normAutofit/>
          </a:bodyPr>
          <a:lstStyle/>
          <a:p>
            <a:r>
              <a:rPr lang="ru-RU" dirty="0"/>
              <a:t>Идея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E865F8-6A29-47ED-8C08-B7A2BE6DC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41" y="1544972"/>
            <a:ext cx="3810180" cy="26655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EA8D31-1904-4E2F-9F4E-C570EB2C2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225" y="1544972"/>
            <a:ext cx="3810181" cy="2665521"/>
          </a:xfrm>
          <a:prstGeom prst="rect">
            <a:avLst/>
          </a:prstGeom>
        </p:spPr>
      </p:pic>
      <p:sp>
        <p:nvSpPr>
          <p:cNvPr id="11" name="In-stream">
            <a:extLst>
              <a:ext uri="{FF2B5EF4-FFF2-40B4-BE49-F238E27FC236}">
                <a16:creationId xmlns:a16="http://schemas.microsoft.com/office/drawing/2014/main" id="{48790809-0916-4B35-B16D-3BFC79B2FC11}"/>
              </a:ext>
            </a:extLst>
          </p:cNvPr>
          <p:cNvSpPr txBox="1"/>
          <p:nvPr/>
        </p:nvSpPr>
        <p:spPr>
          <a:xfrm>
            <a:off x="811515" y="2050691"/>
            <a:ext cx="3205984" cy="146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Нативно встроить бренд </a:t>
            </a:r>
          </a:p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MTS Wide Regular"/>
                <a:ea typeface="MTS Wide Regular"/>
              </a:rPr>
              <a:t>в путь пользователя </a:t>
            </a:r>
            <a:br>
              <a:rPr lang="ru-RU" sz="2000" dirty="0">
                <a:latin typeface="MTS Wide Regular"/>
                <a:ea typeface="MTS Wide Regular"/>
              </a:rPr>
            </a:br>
            <a:r>
              <a:rPr lang="ru-RU" sz="2000" dirty="0">
                <a:latin typeface="MTS Wide Regular"/>
                <a:ea typeface="MTS Wide Regular"/>
              </a:rPr>
              <a:t>в приложении Иви </a:t>
            </a:r>
            <a:br>
              <a:rPr lang="ru-RU" sz="2000" dirty="0">
                <a:latin typeface="MTS Wide Regular"/>
                <a:ea typeface="MTS Wide Regular"/>
              </a:rPr>
            </a:br>
            <a:r>
              <a:rPr lang="ru-RU" sz="2000" dirty="0">
                <a:latin typeface="MTS Wide Regular"/>
                <a:ea typeface="MTS Wide Regular"/>
              </a:rPr>
              <a:t>на Смарт ТВ</a:t>
            </a:r>
          </a:p>
        </p:txBody>
      </p:sp>
      <p:sp>
        <p:nvSpPr>
          <p:cNvPr id="13" name="In-stream">
            <a:extLst>
              <a:ext uri="{FF2B5EF4-FFF2-40B4-BE49-F238E27FC236}">
                <a16:creationId xmlns:a16="http://schemas.microsoft.com/office/drawing/2014/main" id="{F1871631-D03F-4B7D-8202-6CC33BD83BB1}"/>
              </a:ext>
            </a:extLst>
          </p:cNvPr>
          <p:cNvSpPr txBox="1"/>
          <p:nvPr/>
        </p:nvSpPr>
        <p:spPr>
          <a:xfrm>
            <a:off x="4851191" y="2050691"/>
            <a:ext cx="3623215" cy="1812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Познакомить ЦА </a:t>
            </a:r>
            <a:b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с продукцией бренда</a:t>
            </a:r>
          </a:p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MTS Wide Regular"/>
                <a:ea typeface="MTS Wide Regular"/>
              </a:rPr>
              <a:t>прямо во время просмотра видеоролика в плеере Иви</a:t>
            </a:r>
          </a:p>
        </p:txBody>
      </p:sp>
    </p:spTree>
    <p:extLst>
      <p:ext uri="{BB962C8B-B14F-4D97-AF65-F5344CB8AC3E}">
        <p14:creationId xmlns:p14="http://schemas.microsoft.com/office/powerpoint/2010/main" val="134459288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CDEB355-81BE-D0BA-9E22-F8EE090F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CJM </a:t>
            </a:r>
            <a:r>
              <a:rPr lang="ru-RU" dirty="0"/>
              <a:t>пользователя</a:t>
            </a:r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1CECFC99-DA80-4D60-A3E2-67D4D19B2C0E}"/>
              </a:ext>
            </a:extLst>
          </p:cNvPr>
          <p:cNvGrpSpPr/>
          <p:nvPr/>
        </p:nvGrpSpPr>
        <p:grpSpPr>
          <a:xfrm>
            <a:off x="210749" y="1896933"/>
            <a:ext cx="2348154" cy="588838"/>
            <a:chOff x="210749" y="1763583"/>
            <a:chExt cx="2348154" cy="588838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8F4EFC89-AA8E-4AED-A79E-548D231CE8D8}"/>
                </a:ext>
              </a:extLst>
            </p:cNvPr>
            <p:cNvSpPr/>
            <p:nvPr/>
          </p:nvSpPr>
          <p:spPr>
            <a:xfrm>
              <a:off x="210749" y="1763583"/>
              <a:ext cx="2348154" cy="588838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endParaRPr>
            </a:p>
          </p:txBody>
        </p:sp>
        <p:sp>
          <p:nvSpPr>
            <p:cNvPr id="33" name="Text 5">
              <a:extLst>
                <a:ext uri="{FF2B5EF4-FFF2-40B4-BE49-F238E27FC236}">
                  <a16:creationId xmlns:a16="http://schemas.microsoft.com/office/drawing/2014/main" id="{24F66063-2451-4010-A4A4-95FB98D7EBAF}"/>
                </a:ext>
              </a:extLst>
            </p:cNvPr>
            <p:cNvSpPr txBox="1"/>
            <p:nvPr/>
          </p:nvSpPr>
          <p:spPr>
            <a:xfrm>
              <a:off x="307937" y="1888725"/>
              <a:ext cx="2250966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0" marR="0" lvl="0" indent="0" algn="l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  <a:latin typeface="MTS Wide Regular"/>
                  <a:ea typeface="MTS Wide Regular"/>
                  <a:cs typeface="MTS Wide Regular"/>
                  <a:sym typeface="MTS Wide Regular"/>
                </a:defRPr>
              </a:pPr>
              <a: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TS Wide Regular"/>
                  <a:ea typeface="MTS Wide Regular"/>
                  <a:sym typeface="MTS Wide Regular"/>
                </a:rPr>
                <a:t>Баннер в редакционном ЦПБ, главная страница сервиса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912A18A-E339-4740-AE12-D89F67C9F006}"/>
              </a:ext>
            </a:extLst>
          </p:cNvPr>
          <p:cNvGrpSpPr/>
          <p:nvPr/>
        </p:nvGrpSpPr>
        <p:grpSpPr>
          <a:xfrm>
            <a:off x="210749" y="2610913"/>
            <a:ext cx="2348154" cy="712494"/>
            <a:chOff x="161130" y="2423259"/>
            <a:chExt cx="2348154" cy="712494"/>
          </a:xfrm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D5034BD6-6052-4D2B-A5C2-97BF799EDD7E}"/>
                </a:ext>
              </a:extLst>
            </p:cNvPr>
            <p:cNvSpPr/>
            <p:nvPr/>
          </p:nvSpPr>
          <p:spPr>
            <a:xfrm>
              <a:off x="161130" y="2423259"/>
              <a:ext cx="2348154" cy="712494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endParaRPr>
            </a:p>
          </p:txBody>
        </p:sp>
        <p:sp>
          <p:nvSpPr>
            <p:cNvPr id="35" name="Text 5">
              <a:extLst>
                <a:ext uri="{FF2B5EF4-FFF2-40B4-BE49-F238E27FC236}">
                  <a16:creationId xmlns:a16="http://schemas.microsoft.com/office/drawing/2014/main" id="{BE4A493E-8115-4D6F-870A-7E7996B8573B}"/>
                </a:ext>
              </a:extLst>
            </p:cNvPr>
            <p:cNvSpPr txBox="1"/>
            <p:nvPr/>
          </p:nvSpPr>
          <p:spPr>
            <a:xfrm>
              <a:off x="282609" y="2525590"/>
              <a:ext cx="2226675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0" marR="0" lvl="0" indent="0" algn="l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  <a:latin typeface="MTS Wide Regular"/>
                  <a:ea typeface="MTS Wide Regular"/>
                  <a:cs typeface="MTS Wide Regular"/>
                  <a:sym typeface="MTS Wide Regular"/>
                </a:defRPr>
              </a:pPr>
              <a: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TS Wide Regular"/>
                  <a:ea typeface="MTS Wide Regular"/>
                  <a:sym typeface="MTS Wide Regular"/>
                </a:rPr>
                <a:t>Баннер в редакционном блоке «Самое интересное», главная страница раздела ТВ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B3FB2DBA-BFA9-44C8-9F5E-A94517625C58}"/>
              </a:ext>
            </a:extLst>
          </p:cNvPr>
          <p:cNvGrpSpPr/>
          <p:nvPr/>
        </p:nvGrpSpPr>
        <p:grpSpPr>
          <a:xfrm>
            <a:off x="210749" y="3449230"/>
            <a:ext cx="2348154" cy="712494"/>
            <a:chOff x="210749" y="3440577"/>
            <a:chExt cx="2348154" cy="862117"/>
          </a:xfrm>
        </p:grpSpPr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B5A55901-2DBA-4316-824E-BE78533C71B1}"/>
                </a:ext>
              </a:extLst>
            </p:cNvPr>
            <p:cNvSpPr/>
            <p:nvPr/>
          </p:nvSpPr>
          <p:spPr>
            <a:xfrm>
              <a:off x="210749" y="3440577"/>
              <a:ext cx="2348154" cy="862117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MTS Text Regular"/>
              </a:endParaRPr>
            </a:p>
          </p:txBody>
        </p:sp>
        <p:sp>
          <p:nvSpPr>
            <p:cNvPr id="37" name="Text 5">
              <a:extLst>
                <a:ext uri="{FF2B5EF4-FFF2-40B4-BE49-F238E27FC236}">
                  <a16:creationId xmlns:a16="http://schemas.microsoft.com/office/drawing/2014/main" id="{E8DEAA8E-2364-4B72-88F5-78B30234435F}"/>
                </a:ext>
              </a:extLst>
            </p:cNvPr>
            <p:cNvSpPr txBox="1"/>
            <p:nvPr/>
          </p:nvSpPr>
          <p:spPr>
            <a:xfrm>
              <a:off x="332228" y="3575835"/>
              <a:ext cx="2226675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0" marR="0" lvl="0" indent="0" algn="l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>
                  <a:solidFill>
                    <a:srgbClr val="FFFFFF"/>
                  </a:solidFill>
                  <a:latin typeface="MTS Wide Regular"/>
                  <a:ea typeface="MTS Wide Regular"/>
                  <a:cs typeface="MTS Wide Regular"/>
                  <a:sym typeface="MTS Wide Regular"/>
                </a:defRPr>
              </a:pPr>
              <a: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TS Wide Regular"/>
                  <a:ea typeface="MTS Wide Regular"/>
                  <a:sym typeface="MTS Wide Regular"/>
                </a:rPr>
                <a:t>Анонсирующий видеоролик </a:t>
              </a:r>
              <a:b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TS Wide Regular"/>
                  <a:ea typeface="MTS Wide Regular"/>
                  <a:sym typeface="MTS Wide Regular"/>
                </a:rPr>
              </a:br>
              <a: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TS Wide Regular"/>
                  <a:ea typeface="MTS Wide Regular"/>
                  <a:sym typeface="MTS Wide Regular"/>
                </a:rPr>
                <a:t>в формате 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TS Wide Regular"/>
                  <a:ea typeface="MTS Wide Regular"/>
                  <a:sym typeface="MTS Wide Regular"/>
                </a:rPr>
                <a:t>Frame-roll</a:t>
              </a:r>
              <a: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TS Wide Regular"/>
                  <a:ea typeface="MTS Wide Regular"/>
                  <a:sym typeface="MTS Wide Regular"/>
                </a:rPr>
                <a:t>, внутренние страницы сервиса</a:t>
              </a:r>
            </a:p>
          </p:txBody>
        </p:sp>
      </p:grpSp>
      <p:sp>
        <p:nvSpPr>
          <p:cNvPr id="41" name="In-stream">
            <a:extLst>
              <a:ext uri="{FF2B5EF4-FFF2-40B4-BE49-F238E27FC236}">
                <a16:creationId xmlns:a16="http://schemas.microsoft.com/office/drawing/2014/main" id="{F74AE86E-4FED-429E-95B8-D05B8D7DE10A}"/>
              </a:ext>
            </a:extLst>
          </p:cNvPr>
          <p:cNvSpPr txBox="1"/>
          <p:nvPr/>
        </p:nvSpPr>
        <p:spPr>
          <a:xfrm>
            <a:off x="210750" y="1464469"/>
            <a:ext cx="2348154" cy="198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Точки входа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4D27500-96A2-4F8B-8938-5BEB718F341A}"/>
              </a:ext>
            </a:extLst>
          </p:cNvPr>
          <p:cNvGrpSpPr/>
          <p:nvPr/>
        </p:nvGrpSpPr>
        <p:grpSpPr>
          <a:xfrm>
            <a:off x="2939706" y="2171082"/>
            <a:ext cx="2901114" cy="1861161"/>
            <a:chOff x="2924558" y="1929447"/>
            <a:chExt cx="3451332" cy="2135512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E7A145CB-7285-4E29-B9D4-C16945E94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4558" y="1929447"/>
              <a:ext cx="3451332" cy="2135512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3253EA4-DD7D-44F3-905B-460948DC2F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125"/>
            <a:stretch/>
          </p:blipFill>
          <p:spPr>
            <a:xfrm>
              <a:off x="2966484" y="1978623"/>
              <a:ext cx="3370521" cy="1861858"/>
            </a:xfrm>
            <a:prstGeom prst="rect">
              <a:avLst/>
            </a:prstGeom>
          </p:spPr>
        </p:pic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41867B1-75DA-494F-89D2-249509985450}"/>
              </a:ext>
            </a:extLst>
          </p:cNvPr>
          <p:cNvCxnSpPr/>
          <p:nvPr/>
        </p:nvCxnSpPr>
        <p:spPr>
          <a:xfrm>
            <a:off x="2679700" y="1940477"/>
            <a:ext cx="0" cy="2202226"/>
          </a:xfrm>
          <a:prstGeom prst="line">
            <a:avLst/>
          </a:prstGeom>
          <a:noFill/>
          <a:ln w="6350" cap="flat">
            <a:solidFill>
              <a:schemeClr val="bg1">
                <a:lumMod val="6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C4370AF5-ED2C-4504-811D-E53FD19210A4}"/>
              </a:ext>
            </a:extLst>
          </p:cNvPr>
          <p:cNvCxnSpPr/>
          <p:nvPr/>
        </p:nvCxnSpPr>
        <p:spPr>
          <a:xfrm>
            <a:off x="2677331" y="2978533"/>
            <a:ext cx="223540" cy="0"/>
          </a:xfrm>
          <a:prstGeom prst="straightConnector1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In-stream">
            <a:extLst>
              <a:ext uri="{FF2B5EF4-FFF2-40B4-BE49-F238E27FC236}">
                <a16:creationId xmlns:a16="http://schemas.microsoft.com/office/drawing/2014/main" id="{28B3C3B7-93F3-4D84-8E08-B1745C83C579}"/>
              </a:ext>
            </a:extLst>
          </p:cNvPr>
          <p:cNvSpPr txBox="1"/>
          <p:nvPr/>
        </p:nvSpPr>
        <p:spPr>
          <a:xfrm>
            <a:off x="2939706" y="1448119"/>
            <a:ext cx="2868428" cy="395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Брендированная коллекция кино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79E70CB-AE29-4BEB-9176-DE4374278385}"/>
              </a:ext>
            </a:extLst>
          </p:cNvPr>
          <p:cNvCxnSpPr/>
          <p:nvPr/>
        </p:nvCxnSpPr>
        <p:spPr>
          <a:xfrm>
            <a:off x="5897096" y="2146791"/>
            <a:ext cx="0" cy="1820022"/>
          </a:xfrm>
          <a:prstGeom prst="line">
            <a:avLst/>
          </a:prstGeom>
          <a:noFill/>
          <a:ln w="6350" cap="flat">
            <a:solidFill>
              <a:schemeClr val="bg1">
                <a:lumMod val="6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FD851030-6B63-4054-BBEC-F362FB77006E}"/>
              </a:ext>
            </a:extLst>
          </p:cNvPr>
          <p:cNvCxnSpPr/>
          <p:nvPr/>
        </p:nvCxnSpPr>
        <p:spPr>
          <a:xfrm>
            <a:off x="5901811" y="2986151"/>
            <a:ext cx="223540" cy="0"/>
          </a:xfrm>
          <a:prstGeom prst="straightConnector1">
            <a:avLst/>
          </a:prstGeom>
          <a:noFill/>
          <a:ln w="6350" cap="flat">
            <a:solidFill>
              <a:schemeClr val="bg1">
                <a:lumMod val="75000"/>
              </a:schemeClr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535B1990-E5FF-4C48-A2FF-9572741D681C}"/>
              </a:ext>
            </a:extLst>
          </p:cNvPr>
          <p:cNvGrpSpPr/>
          <p:nvPr/>
        </p:nvGrpSpPr>
        <p:grpSpPr>
          <a:xfrm>
            <a:off x="6157101" y="2211678"/>
            <a:ext cx="2901114" cy="1820019"/>
            <a:chOff x="6142922" y="2116851"/>
            <a:chExt cx="2901114" cy="1762924"/>
          </a:xfrm>
        </p:grpSpPr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3ABA78E1-C91C-4C34-AB2E-C20DBC0D2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2922" y="2116851"/>
              <a:ext cx="2901114" cy="1762924"/>
            </a:xfrm>
            <a:prstGeom prst="rect">
              <a:avLst/>
            </a:prstGeom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38A37890-934A-4CDD-8A7C-2D61D9547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175" y="2147613"/>
              <a:ext cx="2844301" cy="1537015"/>
            </a:xfrm>
            <a:prstGeom prst="rect">
              <a:avLst/>
            </a:prstGeom>
          </p:spPr>
        </p:pic>
      </p:grpSp>
      <p:sp>
        <p:nvSpPr>
          <p:cNvPr id="59" name="In-stream">
            <a:extLst>
              <a:ext uri="{FF2B5EF4-FFF2-40B4-BE49-F238E27FC236}">
                <a16:creationId xmlns:a16="http://schemas.microsoft.com/office/drawing/2014/main" id="{E2FCFF1D-2A7F-4CA0-A863-8DABDCBF93FE}"/>
              </a:ext>
            </a:extLst>
          </p:cNvPr>
          <p:cNvSpPr txBox="1"/>
          <p:nvPr/>
        </p:nvSpPr>
        <p:spPr>
          <a:xfrm>
            <a:off x="6172174" y="1489002"/>
            <a:ext cx="2810695" cy="395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Видеоролик </a:t>
            </a:r>
            <a:b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с галерей товаров</a:t>
            </a:r>
          </a:p>
        </p:txBody>
      </p:sp>
      <p:sp>
        <p:nvSpPr>
          <p:cNvPr id="63" name="In-stream">
            <a:extLst>
              <a:ext uri="{FF2B5EF4-FFF2-40B4-BE49-F238E27FC236}">
                <a16:creationId xmlns:a16="http://schemas.microsoft.com/office/drawing/2014/main" id="{F621B7C6-31C5-45BC-8E90-E44A9763CC79}"/>
              </a:ext>
            </a:extLst>
          </p:cNvPr>
          <p:cNvSpPr txBox="1"/>
          <p:nvPr/>
        </p:nvSpPr>
        <p:spPr>
          <a:xfrm>
            <a:off x="3676667" y="4171993"/>
            <a:ext cx="3930991" cy="148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Взаимодействие с помощью пульта ТВ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071363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D-20978-Hayat – Papia Брендированная киноколлекция_Невероятное рядом">
            <a:hlinkClick r:id="" action="ppaction://media"/>
            <a:extLst>
              <a:ext uri="{FF2B5EF4-FFF2-40B4-BE49-F238E27FC236}">
                <a16:creationId xmlns:a16="http://schemas.microsoft.com/office/drawing/2014/main" id="{A8547C4E-7828-4BE8-9D28-39C30D0D0B5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0134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15070" y="1287075"/>
            <a:ext cx="5367800" cy="3019387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CDEB355-81BE-D0BA-9E22-F8EE090F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Механика реализации</a:t>
            </a:r>
            <a:endParaRPr lang="en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8C5936B-9103-C440-0895-FABDB63698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0337" y="1287075"/>
            <a:ext cx="3226919" cy="369688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600"/>
              </a:spcBef>
              <a:buClr>
                <a:srgbClr val="A7A7A7"/>
              </a:buClr>
            </a:pPr>
            <a: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  <a:t>Отбор 30 фильмов новогодней тематики, релевантных кино </a:t>
            </a: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  <a:t>интересам ЦА бренда</a:t>
            </a: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  <a:t>Размещение отобранного контента </a:t>
            </a: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  <a:t>на брендированном лендинге внутри каталога на Иви Смарт ТВ</a:t>
            </a: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  <a:t>Дополнение видеоролика галерей товаров для знакомства с продукцией бренда и его показ единственным в пре-ролле в фильмах подборки</a:t>
            </a: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b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</a:br>
            <a:r>
              <a:rPr lang="ru-RU" sz="1100" dirty="0">
                <a:solidFill>
                  <a:srgbClr val="FFFFFF">
                    <a:alpha val="70000"/>
                  </a:srgbClr>
                </a:solidFill>
                <a:latin typeface="MTS Wide" panose="020B0306020102020303" pitchFamily="34" charset="0"/>
                <a:ea typeface="MTS Wide" panose="020B0306020102020303" pitchFamily="34" charset="0"/>
              </a:rPr>
              <a:t>Анонсирование коллекции кино редакционными форматами, расположенными на ключевых точках поиска контента на сервисе</a:t>
            </a:r>
            <a:endParaRPr lang="ru-RU" sz="1600" dirty="0">
              <a:solidFill>
                <a:srgbClr val="FFFFFF"/>
              </a:solidFill>
              <a:latin typeface="MTS Wide Medium" panose="020B0306020102020303" pitchFamily="34" charset="0"/>
              <a:ea typeface="MTS Wide Medium" panose="020B0306020102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6262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8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74D00-0E57-AB1E-95AA-F819EF375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Результаты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BBE3E2-EFFA-443B-9BB2-4BBFFB49F8C3}"/>
              </a:ext>
            </a:extLst>
          </p:cNvPr>
          <p:cNvSpPr txBox="1"/>
          <p:nvPr/>
        </p:nvSpPr>
        <p:spPr>
          <a:xfrm>
            <a:off x="235119" y="1325076"/>
            <a:ext cx="3110591" cy="1151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defTabSz="914400">
              <a:lnSpc>
                <a:spcPct val="80000"/>
              </a:lnSpc>
              <a:defRPr/>
            </a:pPr>
            <a:r>
              <a:rPr kumimoji="0" lang="ru-RU" sz="3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в 2,3 раза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lang="ru-RU" sz="1600" dirty="0">
                <a:solidFill>
                  <a:schemeClr val="bg1"/>
                </a:solidFill>
                <a:latin typeface="MTS Wide Regular" panose="020B0604020202020204" charset="0"/>
                <a:ea typeface="MTS Wide Regular" panose="020B0604020202020204" charset="0"/>
              </a:rPr>
              <a:t>чаще пользователи кликали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Regular" panose="020B0604020202020204" charset="0"/>
                <a:ea typeface="MTS Wide Regular" panose="020B0604020202020204" charset="0"/>
                <a:sym typeface="MTS Text Regular"/>
              </a:rPr>
              <a:t> на анонс </a:t>
            </a:r>
            <a:b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Regular" panose="020B0604020202020204" charset="0"/>
                <a:ea typeface="MTS Wide Regular" panose="020B0604020202020204" charset="0"/>
                <a:sym typeface="MTS Text Regular"/>
              </a:rPr>
            </a:b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Regular" panose="020B0604020202020204" charset="0"/>
                <a:ea typeface="MTS Wide Regular" panose="020B0604020202020204" charset="0"/>
                <a:sym typeface="MTS Text Regular"/>
              </a:rPr>
              <a:t>в разделе с </a:t>
            </a:r>
            <a:r>
              <a:rPr kumimoji="0" lang="ru-RU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Regular" panose="020B0604020202020204" charset="0"/>
                <a:ea typeface="MTS Wide Regular" panose="020B0604020202020204" charset="0"/>
                <a:sym typeface="MTS Text Regular"/>
              </a:rPr>
              <a:t>тв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Regular" panose="020B0604020202020204" charset="0"/>
                <a:ea typeface="MTS Wide Regular" panose="020B0604020202020204" charset="0"/>
                <a:sym typeface="MTS Text Regular"/>
              </a:rPr>
              <a:t>-контентом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BF898E-B7A3-4A59-8328-CD867491A8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7" b="32670"/>
          <a:stretch/>
        </p:blipFill>
        <p:spPr>
          <a:xfrm>
            <a:off x="3785188" y="1254192"/>
            <a:ext cx="4473970" cy="12928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354B55A4-86DC-46D2-9E96-748CAA12E6FC}"/>
              </a:ext>
            </a:extLst>
          </p:cNvPr>
          <p:cNvSpPr txBox="1"/>
          <p:nvPr/>
        </p:nvSpPr>
        <p:spPr>
          <a:xfrm>
            <a:off x="235119" y="3028029"/>
            <a:ext cx="3110591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defTabSz="914400">
              <a:lnSpc>
                <a:spcPct val="80000"/>
              </a:lnSpc>
              <a:defRPr/>
            </a:pPr>
            <a:r>
              <a:rPr kumimoji="0" lang="ru-RU" sz="3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+21%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lang="ru-RU" sz="1600" dirty="0">
                <a:solidFill>
                  <a:schemeClr val="bg1"/>
                </a:solidFill>
                <a:latin typeface="MTS Wide Regular" panose="020B0604020202020204" charset="0"/>
                <a:ea typeface="MTS Wide Regular" panose="020B0604020202020204" charset="0"/>
              </a:rPr>
              <a:t>кликов по анонсу </a:t>
            </a:r>
            <a:br>
              <a:rPr lang="ru-RU" sz="1600" dirty="0">
                <a:solidFill>
                  <a:schemeClr val="bg1"/>
                </a:solidFill>
                <a:latin typeface="MTS Wide Regular" panose="020B0604020202020204" charset="0"/>
                <a:ea typeface="MTS Wide Regular" panose="020B0604020202020204" charset="0"/>
              </a:rPr>
            </a:br>
            <a:r>
              <a:rPr lang="ru-RU" sz="1600" dirty="0">
                <a:solidFill>
                  <a:schemeClr val="bg1"/>
                </a:solidFill>
                <a:latin typeface="MTS Wide Regular" panose="020B0604020202020204" charset="0"/>
                <a:ea typeface="MTS Wide Regular" panose="020B0604020202020204" charset="0"/>
              </a:rPr>
              <a:t>в редакционном ЦПБ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TS Wide Regular" panose="020B0604020202020204" charset="0"/>
              <a:ea typeface="MTS Wide Regular" panose="020B0604020202020204" charset="0"/>
              <a:sym typeface="MTS Text Regular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E00206-F5D9-4592-A1A3-B6538482C5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0"/>
          <a:stretch/>
        </p:blipFill>
        <p:spPr>
          <a:xfrm>
            <a:off x="3785192" y="2795550"/>
            <a:ext cx="3345709" cy="15665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228259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A0CCAD-A214-AC16-1339-978390AF1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30" y="1599686"/>
            <a:ext cx="2691638" cy="26046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74D00-0E57-AB1E-95AA-F819EF375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Результаты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9320DA0-F61C-4482-BEC8-3A0AAB5994D6}"/>
              </a:ext>
            </a:extLst>
          </p:cNvPr>
          <p:cNvSpPr txBox="1"/>
          <p:nvPr/>
        </p:nvSpPr>
        <p:spPr>
          <a:xfrm>
            <a:off x="375683" y="1917921"/>
            <a:ext cx="2435597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96</a:t>
            </a: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% 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lang="ru-RU" sz="1800" dirty="0">
                <a:latin typeface="MTS Wide Medium" panose="020B0306020102020303" pitchFamily="34" charset="0"/>
                <a:ea typeface="MTS Wide Medium" panose="020B0306020102020303" pitchFamily="34" charset="0"/>
              </a:rPr>
              <a:t>полные досмотры ролика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AC4952C5-2A63-4C37-B65F-44847D92F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858" y="1599686"/>
            <a:ext cx="2691638" cy="2604617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0416413-3CED-4D2F-9A91-ABD433D22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679" y="1599687"/>
            <a:ext cx="2691638" cy="259641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EBBE3E2-EFFA-443B-9BB2-4BBFFB49F8C3}"/>
              </a:ext>
            </a:extLst>
          </p:cNvPr>
          <p:cNvSpPr txBox="1"/>
          <p:nvPr/>
        </p:nvSpPr>
        <p:spPr>
          <a:xfrm>
            <a:off x="3354200" y="1917921"/>
            <a:ext cx="2384060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2,4% 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активаций галереи товаров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8D66624-BC8D-49E4-8301-43DE9DCA133B}"/>
              </a:ext>
            </a:extLst>
          </p:cNvPr>
          <p:cNvSpPr txBox="1"/>
          <p:nvPr/>
        </p:nvSpPr>
        <p:spPr>
          <a:xfrm>
            <a:off x="375683" y="3225579"/>
            <a:ext cx="2435597" cy="978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Прогноз</a:t>
            </a:r>
          </a:p>
          <a:p>
            <a:pPr lvl="0" defTabSz="914400">
              <a:lnSpc>
                <a:spcPct val="80000"/>
              </a:lnSpc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9</a:t>
            </a:r>
            <a:r>
              <a:rPr lang="ru-RU" sz="3600" dirty="0">
                <a:solidFill>
                  <a:schemeClr val="bg1">
                    <a:lumMod val="50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0%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A982885-435A-41C2-A3C8-179EEA02A5A6}"/>
              </a:ext>
            </a:extLst>
          </p:cNvPr>
          <p:cNvSpPr txBox="1"/>
          <p:nvPr/>
        </p:nvSpPr>
        <p:spPr>
          <a:xfrm>
            <a:off x="3354200" y="3217371"/>
            <a:ext cx="2435597" cy="978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Прогноз</a:t>
            </a:r>
          </a:p>
          <a:p>
            <a:pPr lvl="0" defTabSz="914400">
              <a:lnSpc>
                <a:spcPct val="80000"/>
              </a:lnSpc>
              <a:defRPr/>
            </a:pPr>
            <a:r>
              <a:rPr lang="ru-RU" sz="3600" dirty="0">
                <a:solidFill>
                  <a:schemeClr val="bg1">
                    <a:lumMod val="50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2,0%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C6972F0-223F-4921-8809-A8B43C2DD834}"/>
              </a:ext>
            </a:extLst>
          </p:cNvPr>
          <p:cNvSpPr txBox="1"/>
          <p:nvPr/>
        </p:nvSpPr>
        <p:spPr>
          <a:xfrm>
            <a:off x="6282005" y="3225578"/>
            <a:ext cx="2435597" cy="978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Прогноз</a:t>
            </a:r>
          </a:p>
          <a:p>
            <a:pPr lvl="0" defTabSz="914400">
              <a:lnSpc>
                <a:spcPct val="80000"/>
              </a:lnSpc>
              <a:defRPr/>
            </a:pPr>
            <a:r>
              <a:rPr lang="ru-RU" sz="3600" dirty="0">
                <a:solidFill>
                  <a:schemeClr val="bg1">
                    <a:lumMod val="50000"/>
                  </a:schemeClr>
                </a:solidFill>
                <a:latin typeface="MTS Wide Medium" panose="020B0306020102020303" pitchFamily="34" charset="0"/>
                <a:ea typeface="MTS Wide Medium" panose="020B0306020102020303" pitchFamily="34" charset="0"/>
              </a:rPr>
              <a:t>30 сек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TS Wide Medium" panose="020B0306020102020303" pitchFamily="34" charset="0"/>
              <a:ea typeface="MTS Wide Medium" panose="020B0306020102020303" pitchFamily="34" charset="0"/>
              <a:sym typeface="MTS Text Regula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AF5327-C14B-4867-A477-BAAD463DEB60}"/>
              </a:ext>
            </a:extLst>
          </p:cNvPr>
          <p:cNvSpPr txBox="1"/>
          <p:nvPr/>
        </p:nvSpPr>
        <p:spPr>
          <a:xfrm>
            <a:off x="6307773" y="1917921"/>
            <a:ext cx="2384060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45 сек. </a:t>
            </a:r>
            <a:b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</a:b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время в галерее товаров</a:t>
            </a:r>
          </a:p>
        </p:txBody>
      </p:sp>
    </p:spTree>
    <p:extLst>
      <p:ext uri="{BB962C8B-B14F-4D97-AF65-F5344CB8AC3E}">
        <p14:creationId xmlns:p14="http://schemas.microsoft.com/office/powerpoint/2010/main" val="307819230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56BD6-4D84-80CA-C4BE-4AD635F20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30" y="510988"/>
            <a:ext cx="8982870" cy="494694"/>
          </a:xfrm>
        </p:spPr>
        <p:txBody>
          <a:bodyPr>
            <a:noAutofit/>
          </a:bodyPr>
          <a:lstStyle/>
          <a:p>
            <a:r>
              <a:rPr lang="ru-RU" dirty="0"/>
              <a:t>Влияние нестандартных механик </a:t>
            </a:r>
            <a:br>
              <a:rPr lang="ru-RU" dirty="0"/>
            </a:br>
            <a:r>
              <a:rPr lang="ru-RU" dirty="0"/>
              <a:t>на бренд-метрики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E865F8-6A29-47ED-8C08-B7A2BE6DC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32" y="1736651"/>
            <a:ext cx="3721319" cy="24880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EA8D31-1904-4E2F-9F4E-C570EB2C2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225" y="1736651"/>
            <a:ext cx="3721319" cy="2488018"/>
          </a:xfrm>
          <a:prstGeom prst="rect">
            <a:avLst/>
          </a:prstGeom>
        </p:spPr>
      </p:pic>
      <p:sp>
        <p:nvSpPr>
          <p:cNvPr id="11" name="In-stream">
            <a:extLst>
              <a:ext uri="{FF2B5EF4-FFF2-40B4-BE49-F238E27FC236}">
                <a16:creationId xmlns:a16="http://schemas.microsoft.com/office/drawing/2014/main" id="{48790809-0916-4B35-B16D-3BFC79B2FC11}"/>
              </a:ext>
            </a:extLst>
          </p:cNvPr>
          <p:cNvSpPr txBox="1"/>
          <p:nvPr/>
        </p:nvSpPr>
        <p:spPr>
          <a:xfrm>
            <a:off x="711399" y="2196663"/>
            <a:ext cx="3205984" cy="1518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+41%</a:t>
            </a:r>
          </a:p>
          <a:p>
            <a:pPr marL="0" marR="0" lvl="0" indent="0" algn="ctr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MTS Wide Regular"/>
                <a:ea typeface="MTS Wide Regular"/>
              </a:rPr>
              <a:t>Ad Recall</a:t>
            </a:r>
            <a:endParaRPr lang="ru-RU" sz="3600" dirty="0">
              <a:latin typeface="MTS Wide Regular"/>
              <a:ea typeface="MTS Wide Regular"/>
            </a:endParaRPr>
          </a:p>
        </p:txBody>
      </p:sp>
      <p:sp>
        <p:nvSpPr>
          <p:cNvPr id="8" name="In-stream">
            <a:extLst>
              <a:ext uri="{FF2B5EF4-FFF2-40B4-BE49-F238E27FC236}">
                <a16:creationId xmlns:a16="http://schemas.microsoft.com/office/drawing/2014/main" id="{83D460D5-B55E-4523-A128-C2FC077C37C5}"/>
              </a:ext>
            </a:extLst>
          </p:cNvPr>
          <p:cNvSpPr txBox="1"/>
          <p:nvPr/>
        </p:nvSpPr>
        <p:spPr>
          <a:xfrm>
            <a:off x="4834255" y="2246164"/>
            <a:ext cx="3381257" cy="146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+</a:t>
            </a: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25</a:t>
            </a:r>
            <a:r>
              <a:rPr kumimoji="0" lang="ru-RU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sym typeface="MTS Text Regular"/>
              </a:rPr>
              <a:t>%</a:t>
            </a:r>
          </a:p>
          <a:p>
            <a:pPr marL="0" marR="0" lvl="0" indent="0" algn="ctr" defTabSz="457200" rtl="0" eaLnBrk="1" fontAlgn="auto" latinLnBrk="0" hangingPunct="0">
              <a:lnSpc>
                <a:spcPct val="8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latin typeface="MTS Wide Regular"/>
                <a:ea typeface="MTS Wide Regular"/>
              </a:rPr>
              <a:t>Consideration</a:t>
            </a:r>
            <a:endParaRPr lang="ru-RU" sz="3600" dirty="0">
              <a:latin typeface="MTS Wide Regular"/>
              <a:ea typeface="MTS Wide Regular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E3CBFF2A-A304-4F8C-A0EA-A943355CEAD2}"/>
              </a:ext>
            </a:extLst>
          </p:cNvPr>
          <p:cNvSpPr txBox="1"/>
          <p:nvPr/>
        </p:nvSpPr>
        <p:spPr>
          <a:xfrm>
            <a:off x="581241" y="4909407"/>
            <a:ext cx="8780463" cy="92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ts val="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FFFFFF"/>
                </a:solidFill>
                <a:latin typeface="MTS Wide Regular"/>
                <a:ea typeface="MTS Wide Regular"/>
                <a:cs typeface="MTS Wide Regular"/>
                <a:sym typeface="MTS Wide Regular"/>
              </a:defRPr>
            </a:pP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Wide Regular"/>
                <a:ea typeface="MTS Wide Regular"/>
                <a:sym typeface="MTS Wide Regular"/>
              </a:rPr>
              <a:t>Источник</a:t>
            </a:r>
            <a:r>
              <a:rPr kumimoji="0" lang="en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Wide Regular"/>
                <a:ea typeface="MTS Wide Regular"/>
                <a:sym typeface="MTS Wide Regular"/>
              </a:rPr>
              <a:t>: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Wide Regular"/>
                <a:ea typeface="MTS Wide Regular"/>
                <a:sym typeface="MTS Wide Regular"/>
              </a:rPr>
              <a:t> данные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Wide Regular"/>
                <a:ea typeface="MTS Wide Regular"/>
                <a:sym typeface="MTS Wide Regular"/>
              </a:rPr>
              <a:t>BLS</a:t>
            </a:r>
            <a:r>
              <a: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Wide Regular"/>
                <a:ea typeface="MTS Wide Regular"/>
                <a:sym typeface="MTS Wide Regular"/>
              </a:rPr>
              <a:t>-исследований, МТС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Wide Regular"/>
                <a:ea typeface="MTS Wide Regular"/>
                <a:sym typeface="MTS Wide Regular"/>
              </a:rPr>
              <a:t>Ads Premium video</a:t>
            </a: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TS Wide Regular"/>
              <a:ea typeface="MTS Wide Regular"/>
              <a:sym typeface="MTS Wide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0224023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8A45A-C411-40D7-7121-4BD762B42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49" y="1246170"/>
            <a:ext cx="5100119" cy="1066977"/>
          </a:xfrm>
        </p:spPr>
        <p:txBody>
          <a:bodyPr anchor="b">
            <a:noAutofit/>
          </a:bodyPr>
          <a:lstStyle/>
          <a:p>
            <a:r>
              <a:rPr lang="ru-RU" sz="3600" dirty="0"/>
              <a:t>СПАСИБО</a:t>
            </a:r>
            <a:br>
              <a:rPr lang="ru-RU" sz="3600" dirty="0"/>
            </a:br>
            <a:r>
              <a:rPr lang="ru-RU" sz="3600" dirty="0"/>
              <a:t>ЗА ВНИМАНИЕ!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8E1A27-3803-49AF-B154-0539B745129B}"/>
              </a:ext>
            </a:extLst>
          </p:cNvPr>
          <p:cNvSpPr txBox="1"/>
          <p:nvPr/>
        </p:nvSpPr>
        <p:spPr>
          <a:xfrm>
            <a:off x="2147847" y="3789545"/>
            <a:ext cx="2730872" cy="8002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Wide Medium" panose="020B0306020102020303" pitchFamily="34" charset="0"/>
                <a:ea typeface="MTS Wide Medium" panose="020B0306020102020303" pitchFamily="34" charset="0"/>
                <a:cs typeface="MTS Text Regular"/>
                <a:sym typeface="MTS Text Regular"/>
              </a:rPr>
              <a:t>Виктория Тимонова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TS Text Regular"/>
                <a:cs typeface="MTS Text Regular"/>
                <a:sym typeface="MTS Text Regular"/>
              </a:rPr>
              <a:t>Директор по развитию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232"/>
                </a:solidFill>
                <a:effectLst/>
                <a:uLnTx/>
                <a:uFillTx/>
                <a:latin typeface="MTS Text Regular"/>
                <a:cs typeface="MTS Text Regular"/>
                <a:sym typeface="MTS Text Regular"/>
              </a:rPr>
              <a:t>МТС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232"/>
                </a:solidFill>
                <a:effectLst/>
                <a:uLnTx/>
                <a:uFillTx/>
                <a:latin typeface="MTS Text Regular"/>
                <a:cs typeface="MTS Text Regular"/>
                <a:sym typeface="MTS Text Regular"/>
              </a:rPr>
              <a:t>Ads Premium video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0232"/>
              </a:solidFill>
              <a:effectLst/>
              <a:uLnTx/>
              <a:uFillTx/>
              <a:latin typeface="MTS Text Regular"/>
              <a:cs typeface="MTS Text Regular"/>
              <a:sym typeface="MTS Text Regular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AFED28-C041-4F42-8F31-4EFAC1155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9" y="2628974"/>
            <a:ext cx="1821860" cy="196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861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MTS Text Regular"/>
        <a:ea typeface="MTS Text Regular"/>
        <a:cs typeface="MTS Text Regular"/>
      </a:majorFont>
      <a:minorFont>
        <a:latin typeface="MTS Text Regular"/>
        <a:ea typeface="MTS Text Regular"/>
        <a:cs typeface="MTS Text Regular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MTS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MTS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MTS Text Regular"/>
        <a:ea typeface="MTS Text Regular"/>
        <a:cs typeface="MTS Text Regular"/>
      </a:majorFont>
      <a:minorFont>
        <a:latin typeface="MTS Text Regular"/>
        <a:ea typeface="MTS Text Regular"/>
        <a:cs typeface="MTS Text Regular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MTS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MTS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51768</TotalTime>
  <Words>298</Words>
  <Application>Microsoft Office PowerPoint</Application>
  <PresentationFormat>Экран (16:9)</PresentationFormat>
  <Paragraphs>49</Paragraphs>
  <Slides>9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Roboto Light</vt:lpstr>
      <vt:lpstr>MTS Text Regular</vt:lpstr>
      <vt:lpstr>MTS Wide</vt:lpstr>
      <vt:lpstr>Arial</vt:lpstr>
      <vt:lpstr>MTS Text</vt:lpstr>
      <vt:lpstr>MTS Wide Medium</vt:lpstr>
      <vt:lpstr>ivi Sans</vt:lpstr>
      <vt:lpstr>MTS Wide Regular</vt:lpstr>
      <vt:lpstr>1_Office Theme</vt:lpstr>
      <vt:lpstr>От просмотра  к действию  на большом экране</vt:lpstr>
      <vt:lpstr>Задачи</vt:lpstr>
      <vt:lpstr>Идея</vt:lpstr>
      <vt:lpstr>CJM пользователя</vt:lpstr>
      <vt:lpstr>Механика реализации</vt:lpstr>
      <vt:lpstr>Результаты </vt:lpstr>
      <vt:lpstr>Результаты </vt:lpstr>
      <vt:lpstr>Влияние нестандартных механик  на бренд-метрики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МТС ADS  PREMIUM VIDEO</dc:title>
  <dc:creator>Тимонова Виктория Николаевна</dc:creator>
  <cp:lastModifiedBy>Тимонова Виктория Николаевна</cp:lastModifiedBy>
  <cp:revision>454</cp:revision>
  <dcterms:modified xsi:type="dcterms:W3CDTF">2026-10-14T09:39:03Z</dcterms:modified>
</cp:coreProperties>
</file>