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92" r:id="rId2"/>
    <p:sldId id="293" r:id="rId3"/>
  </p:sldIdLst>
  <p:sldSz cx="18288000" cy="10287000"/>
  <p:notesSz cx="10287000" cy="18288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ektur Medium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g92J3q9otOZrO9papSjBjTdggI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2" d="100"/>
          <a:sy n="52" d="100"/>
        </p:scale>
        <p:origin x="127" y="41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50" Type="http://customschemas.google.com/relationships/presentationmetadata" Target="metadata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>
          <a:extLst>
            <a:ext uri="{FF2B5EF4-FFF2-40B4-BE49-F238E27FC236}">
              <a16:creationId xmlns:a16="http://schemas.microsoft.com/office/drawing/2014/main" id="{CDCCB2E8-9E49-A983-F573-84AFA6356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:notes">
            <a:extLst>
              <a:ext uri="{FF2B5EF4-FFF2-40B4-BE49-F238E27FC236}">
                <a16:creationId xmlns:a16="http://schemas.microsoft.com/office/drawing/2014/main" id="{3ED9308D-D3BD-C4F1-140C-68AE934059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16:notes">
            <a:extLst>
              <a:ext uri="{FF2B5EF4-FFF2-40B4-BE49-F238E27FC236}">
                <a16:creationId xmlns:a16="http://schemas.microsoft.com/office/drawing/2014/main" id="{DFDA600B-2328-4E8D-FDD9-7C952D2F8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6:notes">
            <a:extLst>
              <a:ext uri="{FF2B5EF4-FFF2-40B4-BE49-F238E27FC236}">
                <a16:creationId xmlns:a16="http://schemas.microsoft.com/office/drawing/2014/main" id="{F6270D78-A1A4-0C78-A231-0EDCE2689F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99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>
          <a:extLst>
            <a:ext uri="{FF2B5EF4-FFF2-40B4-BE49-F238E27FC236}">
              <a16:creationId xmlns:a16="http://schemas.microsoft.com/office/drawing/2014/main" id="{DBC07394-A157-346E-22CC-58012ED34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:notes">
            <a:extLst>
              <a:ext uri="{FF2B5EF4-FFF2-40B4-BE49-F238E27FC236}">
                <a16:creationId xmlns:a16="http://schemas.microsoft.com/office/drawing/2014/main" id="{51D52B9B-51AB-5FFB-AF15-73D105F7E0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16:notes">
            <a:extLst>
              <a:ext uri="{FF2B5EF4-FFF2-40B4-BE49-F238E27FC236}">
                <a16:creationId xmlns:a16="http://schemas.microsoft.com/office/drawing/2014/main" id="{14B4BCBF-6593-02A5-F91A-CE0782D746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6:notes">
            <a:extLst>
              <a:ext uri="{FF2B5EF4-FFF2-40B4-BE49-F238E27FC236}">
                <a16:creationId xmlns:a16="http://schemas.microsoft.com/office/drawing/2014/main" id="{9B6C79DB-25D5-082F-5346-229673E2D4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27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>
          <a:extLst>
            <a:ext uri="{FF2B5EF4-FFF2-40B4-BE49-F238E27FC236}">
              <a16:creationId xmlns:a16="http://schemas.microsoft.com/office/drawing/2014/main" id="{7757A259-F872-1111-129C-1DD320938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6" descr="preencoded.png">
            <a:extLst>
              <a:ext uri="{FF2B5EF4-FFF2-40B4-BE49-F238E27FC236}">
                <a16:creationId xmlns:a16="http://schemas.microsoft.com/office/drawing/2014/main" id="{2EF1FAEE-1A09-A520-D10A-D614815261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337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6" descr="preencoded.png">
            <a:extLst>
              <a:ext uri="{FF2B5EF4-FFF2-40B4-BE49-F238E27FC236}">
                <a16:creationId xmlns:a16="http://schemas.microsoft.com/office/drawing/2014/main" id="{34F25EA2-98D2-3ABB-71A0-B69F03FBC0F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189275"/>
            <a:ext cx="1619251" cy="70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6" descr="preencoded.png">
            <a:extLst>
              <a:ext uri="{FF2B5EF4-FFF2-40B4-BE49-F238E27FC236}">
                <a16:creationId xmlns:a16="http://schemas.microsoft.com/office/drawing/2014/main" id="{A56A2E50-330C-57F4-21FF-82DF12830DE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74576" y="0"/>
            <a:ext cx="5013424" cy="1398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6" descr="preencoded.png">
            <a:extLst>
              <a:ext uri="{FF2B5EF4-FFF2-40B4-BE49-F238E27FC236}">
                <a16:creationId xmlns:a16="http://schemas.microsoft.com/office/drawing/2014/main" id="{5B473B4D-CA4D-10B1-F781-C66E9C0A4F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378" y="647700"/>
            <a:ext cx="62865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6">
            <a:extLst>
              <a:ext uri="{FF2B5EF4-FFF2-40B4-BE49-F238E27FC236}">
                <a16:creationId xmlns:a16="http://schemas.microsoft.com/office/drawing/2014/main" id="{37136DDF-1DB5-B260-6908-A08AB984ABC2}"/>
              </a:ext>
            </a:extLst>
          </p:cNvPr>
          <p:cNvSpPr/>
          <p:nvPr/>
        </p:nvSpPr>
        <p:spPr>
          <a:xfrm>
            <a:off x="5134592" y="3253176"/>
            <a:ext cx="6447064" cy="34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612"/>
              </a:lnSpc>
              <a:spcBef>
                <a:spcPts val="0"/>
              </a:spcBef>
              <a:spcAft>
                <a:spcPts val="0"/>
              </a:spcAft>
              <a:buClr>
                <a:srgbClr val="6B2D8C"/>
              </a:buClr>
              <a:buSzPts val="3675"/>
              <a:buFont typeface="Tektur Medium"/>
              <a:buNone/>
            </a:pPr>
            <a:r>
              <a:rPr lang="ru-RU" sz="3675" b="0" i="0" u="none" strike="noStrike" cap="none" dirty="0">
                <a:solidFill>
                  <a:srgbClr val="6B2D8C"/>
                </a:solidFill>
                <a:latin typeface="Tektur Medium"/>
                <a:ea typeface="Tektur Medium"/>
                <a:cs typeface="Tektur Medium"/>
                <a:sym typeface="Tektur Medium"/>
              </a:rPr>
              <a:t>Инвестировать в клиента</a:t>
            </a:r>
            <a:endParaRPr sz="367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6">
            <a:extLst>
              <a:ext uri="{FF2B5EF4-FFF2-40B4-BE49-F238E27FC236}">
                <a16:creationId xmlns:a16="http://schemas.microsoft.com/office/drawing/2014/main" id="{971AA9A9-4477-4C05-4059-E7C462CB5852}"/>
              </a:ext>
            </a:extLst>
          </p:cNvPr>
          <p:cNvSpPr/>
          <p:nvPr/>
        </p:nvSpPr>
        <p:spPr>
          <a:xfrm>
            <a:off x="5144117" y="5678187"/>
            <a:ext cx="6561364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612"/>
              </a:lnSpc>
              <a:spcBef>
                <a:spcPts val="0"/>
              </a:spcBef>
              <a:spcAft>
                <a:spcPts val="0"/>
              </a:spcAft>
              <a:buClr>
                <a:srgbClr val="6B2D8C"/>
              </a:buClr>
              <a:buSzPts val="3675"/>
              <a:buFont typeface="Tektur Medium"/>
              <a:buNone/>
            </a:pPr>
            <a:r>
              <a:rPr lang="ru-RU" sz="3675" b="0" i="0" u="none" strike="noStrike" cap="none" dirty="0">
                <a:solidFill>
                  <a:srgbClr val="6B2D8C"/>
                </a:solidFill>
                <a:latin typeface="Tektur Medium"/>
                <a:ea typeface="Tektur Medium"/>
                <a:cs typeface="Tektur Medium"/>
                <a:sym typeface="Tektur Medium"/>
              </a:rPr>
              <a:t>Не менять бренд на СРА</a:t>
            </a:r>
            <a:endParaRPr sz="367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6">
            <a:extLst>
              <a:ext uri="{FF2B5EF4-FFF2-40B4-BE49-F238E27FC236}">
                <a16:creationId xmlns:a16="http://schemas.microsoft.com/office/drawing/2014/main" id="{EAE27170-6923-C3D1-94D8-D505489308E2}"/>
              </a:ext>
            </a:extLst>
          </p:cNvPr>
          <p:cNvSpPr/>
          <p:nvPr/>
        </p:nvSpPr>
        <p:spPr>
          <a:xfrm>
            <a:off x="5134592" y="7868257"/>
            <a:ext cx="13873931" cy="551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612"/>
              </a:lnSpc>
              <a:spcBef>
                <a:spcPts val="0"/>
              </a:spcBef>
              <a:spcAft>
                <a:spcPts val="0"/>
              </a:spcAft>
              <a:buClr>
                <a:srgbClr val="6B2D8C"/>
              </a:buClr>
              <a:buSzPts val="3675"/>
              <a:buFont typeface="Tektur Medium"/>
              <a:buNone/>
            </a:pPr>
            <a:r>
              <a:rPr lang="ru-RU" sz="3675" b="0" i="0" u="none" strike="noStrike" cap="none" dirty="0">
                <a:solidFill>
                  <a:srgbClr val="6B2D8C"/>
                </a:solidFill>
                <a:latin typeface="Tektur Medium"/>
                <a:ea typeface="Tektur Medium"/>
                <a:cs typeface="Tektur Medium"/>
                <a:sym typeface="Tektur Medium"/>
              </a:rPr>
              <a:t>Быть частью контекста, а не только рекламой</a:t>
            </a:r>
            <a:endParaRPr sz="367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6">
            <a:extLst>
              <a:ext uri="{FF2B5EF4-FFF2-40B4-BE49-F238E27FC236}">
                <a16:creationId xmlns:a16="http://schemas.microsoft.com/office/drawing/2014/main" id="{08388260-4D52-101D-7CB7-49A2ADEBBB75}"/>
              </a:ext>
            </a:extLst>
          </p:cNvPr>
          <p:cNvSpPr/>
          <p:nvPr/>
        </p:nvSpPr>
        <p:spPr>
          <a:xfrm>
            <a:off x="1457324" y="666750"/>
            <a:ext cx="1209539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864"/>
              </a:lnSpc>
              <a:spcBef>
                <a:spcPts val="0"/>
              </a:spcBef>
              <a:spcAft>
                <a:spcPts val="0"/>
              </a:spcAft>
              <a:buClr>
                <a:srgbClr val="0A1C3A"/>
              </a:buClr>
              <a:buSzPts val="6075"/>
              <a:buFont typeface="Tektur Medium"/>
              <a:buNone/>
            </a:pPr>
            <a:r>
              <a:rPr lang="ru-RU" sz="6075" b="0" i="0" u="none" strike="noStrike" cap="none" dirty="0">
                <a:solidFill>
                  <a:srgbClr val="FF0000"/>
                </a:solidFill>
                <a:latin typeface="Tektur Medium"/>
                <a:ea typeface="Tektur Medium"/>
                <a:cs typeface="Tektur Medium"/>
                <a:sym typeface="Tektur Medium"/>
              </a:rPr>
              <a:t>УСТОЙЧИВОСТЬ</a:t>
            </a:r>
            <a:r>
              <a:rPr lang="ru-RU" sz="6075" b="0" i="0" u="none" strike="noStrike" cap="none" dirty="0">
                <a:solidFill>
                  <a:srgbClr val="0A1C3A"/>
                </a:solidFill>
                <a:latin typeface="Tektur Medium"/>
                <a:ea typeface="Tektur Medium"/>
                <a:cs typeface="Tektur Medium"/>
                <a:sym typeface="Tektur Medium"/>
              </a:rPr>
              <a:t> СЕГОДНЯ - ЭТО</a:t>
            </a:r>
            <a:endParaRPr sz="607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16" title="Group 2131331081.png">
            <a:extLst>
              <a:ext uri="{FF2B5EF4-FFF2-40B4-BE49-F238E27FC236}">
                <a16:creationId xmlns:a16="http://schemas.microsoft.com/office/drawing/2014/main" id="{465C17C2-1107-E27B-71C1-71C28DD5620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900" y="9277327"/>
            <a:ext cx="895350" cy="36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6" title="Group 2131331081.png">
            <a:extLst>
              <a:ext uri="{FF2B5EF4-FFF2-40B4-BE49-F238E27FC236}">
                <a16:creationId xmlns:a16="http://schemas.microsoft.com/office/drawing/2014/main" id="{CE613988-7978-79C2-BF20-EBEAC36D61A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2231" y="9277327"/>
            <a:ext cx="895350" cy="36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6" title="Group 2131331081.png">
            <a:extLst>
              <a:ext uri="{FF2B5EF4-FFF2-40B4-BE49-F238E27FC236}">
                <a16:creationId xmlns:a16="http://schemas.microsoft.com/office/drawing/2014/main" id="{222F27BA-D9BD-7EE4-0C51-CA12EBBDA19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67556" y="9277327"/>
            <a:ext cx="895350" cy="361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07;p16">
            <a:extLst>
              <a:ext uri="{FF2B5EF4-FFF2-40B4-BE49-F238E27FC236}">
                <a16:creationId xmlns:a16="http://schemas.microsoft.com/office/drawing/2014/main" id="{7C2C481C-A3F1-C31A-EBDB-F47B5821EE14}"/>
              </a:ext>
            </a:extLst>
          </p:cNvPr>
          <p:cNvSpPr/>
          <p:nvPr/>
        </p:nvSpPr>
        <p:spPr>
          <a:xfrm>
            <a:off x="5134592" y="4259484"/>
            <a:ext cx="7704364" cy="76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612"/>
              </a:lnSpc>
              <a:spcBef>
                <a:spcPts val="0"/>
              </a:spcBef>
              <a:spcAft>
                <a:spcPts val="0"/>
              </a:spcAft>
              <a:buClr>
                <a:srgbClr val="6B2D8C"/>
              </a:buClr>
              <a:buSzPts val="3675"/>
              <a:buFont typeface="Tektur Medium"/>
              <a:buNone/>
            </a:pPr>
            <a:r>
              <a:rPr lang="ru-RU" sz="3675" b="0" i="0" u="none" strike="noStrike" cap="none" dirty="0">
                <a:solidFill>
                  <a:srgbClr val="6B2D8C"/>
                </a:solidFill>
                <a:latin typeface="Tektur Medium"/>
                <a:ea typeface="Tektur Medium"/>
                <a:cs typeface="Tektur Medium"/>
                <a:sym typeface="Tektur Medium"/>
              </a:rPr>
              <a:t>Действовать последовательно </a:t>
            </a:r>
            <a:endParaRPr sz="367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07;p16">
            <a:extLst>
              <a:ext uri="{FF2B5EF4-FFF2-40B4-BE49-F238E27FC236}">
                <a16:creationId xmlns:a16="http://schemas.microsoft.com/office/drawing/2014/main" id="{D57604F5-43BC-E286-CE92-5FF2A5EACFE7}"/>
              </a:ext>
            </a:extLst>
          </p:cNvPr>
          <p:cNvSpPr/>
          <p:nvPr/>
        </p:nvSpPr>
        <p:spPr>
          <a:xfrm>
            <a:off x="5144117" y="6659262"/>
            <a:ext cx="7704364" cy="551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30612"/>
              </a:lnSpc>
              <a:spcBef>
                <a:spcPts val="0"/>
              </a:spcBef>
              <a:spcAft>
                <a:spcPts val="0"/>
              </a:spcAft>
              <a:buClr>
                <a:srgbClr val="6B2D8C"/>
              </a:buClr>
              <a:buSzPts val="3675"/>
              <a:buFont typeface="Tektur Medium"/>
              <a:buNone/>
            </a:pPr>
            <a:r>
              <a:rPr lang="ru-RU" sz="3675" b="0" i="0" u="none" strike="noStrike" cap="none" dirty="0">
                <a:solidFill>
                  <a:srgbClr val="6B2D8C"/>
                </a:solidFill>
                <a:latin typeface="Tektur Medium"/>
                <a:ea typeface="Tektur Medium"/>
                <a:cs typeface="Tektur Medium"/>
                <a:sym typeface="Tektur Medium"/>
              </a:rPr>
              <a:t>Искать баланс, а не крайности </a:t>
            </a:r>
            <a:endParaRPr sz="367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401;p16" descr="preencoded.png">
            <a:extLst>
              <a:ext uri="{FF2B5EF4-FFF2-40B4-BE49-F238E27FC236}">
                <a16:creationId xmlns:a16="http://schemas.microsoft.com/office/drawing/2014/main" id="{5A41CCA4-149C-47F6-AE51-05A3DA1DEC4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9214" y="4168259"/>
            <a:ext cx="2757334" cy="214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7EFDEB2-4D1C-4B5C-A561-1E4C4D8AF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942" y="1957776"/>
            <a:ext cx="2669156" cy="112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40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>
          <a:extLst>
            <a:ext uri="{FF2B5EF4-FFF2-40B4-BE49-F238E27FC236}">
              <a16:creationId xmlns:a16="http://schemas.microsoft.com/office/drawing/2014/main" id="{3A22B44C-2024-B5AC-E11B-60C0AE375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6" descr="preencoded.png">
            <a:extLst>
              <a:ext uri="{FF2B5EF4-FFF2-40B4-BE49-F238E27FC236}">
                <a16:creationId xmlns:a16="http://schemas.microsoft.com/office/drawing/2014/main" id="{419B1C81-7C4A-2B03-F6FF-C53982393A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6" descr="preencoded.png">
            <a:extLst>
              <a:ext uri="{FF2B5EF4-FFF2-40B4-BE49-F238E27FC236}">
                <a16:creationId xmlns:a16="http://schemas.microsoft.com/office/drawing/2014/main" id="{1ABA8CE5-4B8D-FFEF-4533-5619E60014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189275"/>
            <a:ext cx="1619251" cy="70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6" descr="preencoded.png">
            <a:extLst>
              <a:ext uri="{FF2B5EF4-FFF2-40B4-BE49-F238E27FC236}">
                <a16:creationId xmlns:a16="http://schemas.microsoft.com/office/drawing/2014/main" id="{B5453B0E-C67C-2DC6-E057-E7BFD544D1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74576" y="0"/>
            <a:ext cx="5013424" cy="1398984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6">
            <a:extLst>
              <a:ext uri="{FF2B5EF4-FFF2-40B4-BE49-F238E27FC236}">
                <a16:creationId xmlns:a16="http://schemas.microsoft.com/office/drawing/2014/main" id="{B41AC7F7-570F-027E-7E6A-8C275DB9EAB8}"/>
              </a:ext>
            </a:extLst>
          </p:cNvPr>
          <p:cNvSpPr/>
          <p:nvPr/>
        </p:nvSpPr>
        <p:spPr>
          <a:xfrm>
            <a:off x="3096305" y="4271382"/>
            <a:ext cx="12095390" cy="36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0864"/>
              </a:lnSpc>
              <a:spcBef>
                <a:spcPts val="0"/>
              </a:spcBef>
              <a:spcAft>
                <a:spcPts val="0"/>
              </a:spcAft>
              <a:buClr>
                <a:srgbClr val="0A1C3A"/>
              </a:buClr>
              <a:buSzPts val="6075"/>
              <a:buFont typeface="Tektur Medium"/>
              <a:buNone/>
            </a:pPr>
            <a:r>
              <a:rPr lang="ru-RU" sz="6075" b="0" i="0" u="none" strike="noStrike" cap="none" dirty="0">
                <a:solidFill>
                  <a:srgbClr val="0A1C3A"/>
                </a:solidFill>
                <a:latin typeface="Tektur Medium"/>
                <a:ea typeface="Tektur Medium"/>
                <a:cs typeface="Tektur Medium"/>
                <a:sym typeface="Tektur Medium"/>
              </a:rPr>
              <a:t>ОСТАВАТЬСЯ </a:t>
            </a:r>
            <a:r>
              <a:rPr lang="ru-RU" sz="6075" b="0" i="0" u="none" strike="noStrike" cap="none" dirty="0">
                <a:solidFill>
                  <a:srgbClr val="FF0000"/>
                </a:solidFill>
                <a:latin typeface="Tektur Medium"/>
                <a:ea typeface="Tektur Medium"/>
                <a:cs typeface="Tektur Medium"/>
                <a:sym typeface="Tektur Medium"/>
              </a:rPr>
              <a:t>ЗНАЧИМЫМ</a:t>
            </a:r>
            <a:r>
              <a:rPr lang="ru-RU" sz="6075" b="0" i="0" u="none" strike="noStrike" cap="none" dirty="0">
                <a:solidFill>
                  <a:srgbClr val="0A1C3A"/>
                </a:solidFill>
                <a:latin typeface="Tektur Medium"/>
                <a:ea typeface="Tektur Medium"/>
                <a:cs typeface="Tektur Medium"/>
                <a:sym typeface="Tektur Medium"/>
              </a:rPr>
              <a:t>, КОГДА ВСЁ ВОКРУГ МЕНЯЕТСЯ</a:t>
            </a:r>
            <a:endParaRPr sz="607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16" title="Group 2131331081.png">
            <a:extLst>
              <a:ext uri="{FF2B5EF4-FFF2-40B4-BE49-F238E27FC236}">
                <a16:creationId xmlns:a16="http://schemas.microsoft.com/office/drawing/2014/main" id="{B1CC5CCA-2980-6CBD-4F98-3D1B4881918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900" y="9277327"/>
            <a:ext cx="895350" cy="36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6" title="Group 2131331081.png">
            <a:extLst>
              <a:ext uri="{FF2B5EF4-FFF2-40B4-BE49-F238E27FC236}">
                <a16:creationId xmlns:a16="http://schemas.microsoft.com/office/drawing/2014/main" id="{AB64607C-E5F1-FA7E-1567-FD294F188DE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82231" y="9277327"/>
            <a:ext cx="895350" cy="36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6" title="Group 2131331081.png">
            <a:extLst>
              <a:ext uri="{FF2B5EF4-FFF2-40B4-BE49-F238E27FC236}">
                <a16:creationId xmlns:a16="http://schemas.microsoft.com/office/drawing/2014/main" id="{C2EF11E3-9DC1-18B6-9BEB-ED8317F10F6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7556" y="9277327"/>
            <a:ext cx="895350" cy="36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02;p16" descr="preencoded.png">
            <a:extLst>
              <a:ext uri="{FF2B5EF4-FFF2-40B4-BE49-F238E27FC236}">
                <a16:creationId xmlns:a16="http://schemas.microsoft.com/office/drawing/2014/main" id="{602EF98F-9FE2-481E-B91D-2313E7A6858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238918">
            <a:off x="6406446" y="-407483"/>
            <a:ext cx="1683471" cy="296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731D62-0223-4E84-9328-A3F005BC68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2153" y="7505715"/>
            <a:ext cx="2835116" cy="11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0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37</Words>
  <Application>Microsoft Office PowerPoint</Application>
  <PresentationFormat>Произвольный</PresentationFormat>
  <Paragraphs>9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Calibri</vt:lpstr>
      <vt:lpstr>Tektur Medium</vt:lpstr>
      <vt:lpstr>Arial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PptxGenJS</dc:creator>
  <cp:lastModifiedBy>Maryana Pilipenko</cp:lastModifiedBy>
  <cp:revision>8</cp:revision>
  <dcterms:created xsi:type="dcterms:W3CDTF">2026-05-26T15:16:54Z</dcterms:created>
  <dcterms:modified xsi:type="dcterms:W3CDTF">2026-06-24T13:50:32Z</dcterms:modified>
</cp:coreProperties>
</file>