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xlsx" ContentType="application/vnd.openxmlformats-officedocument.spreadsheetml.sheet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charts/chart2.xml" ContentType="application/vnd.openxmlformats-officedocument.drawingml.chart+xml"/>
  <Override PartName="/ppt/charts/style2.xml" ContentType="application/vnd.ms-office.chartstyle+xml"/>
  <Override PartName="/ppt/charts/colors2.xml" ContentType="application/vnd.ms-office.chartcolorstyle+xml"/>
  <Override PartName="/ppt/charts/chart3.xml" ContentType="application/vnd.openxmlformats-officedocument.drawingml.chart+xml"/>
  <Override PartName="/ppt/charts/style3.xml" ContentType="application/vnd.ms-office.chartstyle+xml"/>
  <Override PartName="/ppt/charts/colors3.xml" ContentType="application/vnd.ms-office.chartcolorstyle+xml"/>
  <Override PartName="/ppt/charts/chart4.xml" ContentType="application/vnd.openxmlformats-officedocument.drawingml.chart+xml"/>
  <Override PartName="/ppt/charts/style4.xml" ContentType="application/vnd.ms-office.chartstyle+xml"/>
  <Override PartName="/ppt/charts/colors4.xml" ContentType="application/vnd.ms-office.chartcolorstyl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>
  <p:sldMasterIdLst>
    <p:sldMasterId id="2147483668" r:id="rId1"/>
  </p:sldMasterIdLst>
  <p:notesMasterIdLst>
    <p:notesMasterId r:id="rId9"/>
  </p:notesMasterIdLst>
  <p:handoutMasterIdLst>
    <p:handoutMasterId r:id="rId10"/>
  </p:handoutMasterIdLst>
  <p:sldIdLst>
    <p:sldId id="2147476410" r:id="rId2"/>
    <p:sldId id="2147476413" r:id="rId3"/>
    <p:sldId id="2147476414" r:id="rId4"/>
    <p:sldId id="2147476415" r:id="rId5"/>
    <p:sldId id="2147476416" r:id="rId6"/>
    <p:sldId id="2147476419" r:id="rId7"/>
    <p:sldId id="2147476420" r:id="rId8"/>
  </p:sldIdLst>
  <p:sldSz cx="12192000" cy="6858000"/>
  <p:notesSz cx="6858000" cy="9144000"/>
  <p:embeddedFontLst>
    <p:embeddedFont>
      <p:font typeface="Montserrat" panose="00000500000000000000" pitchFamily="2" charset="-52"/>
      <p:regular r:id="rId11"/>
      <p:bold r:id="rId12"/>
      <p:italic r:id="rId13"/>
      <p:boldItalic r:id="rId14"/>
    </p:embeddedFont>
    <p:embeddedFont>
      <p:font typeface="Montserrat " panose="020B0604020202020204" charset="0"/>
      <p:regular r:id="rId15"/>
      <p:bold r:id="rId16"/>
      <p:italic r:id="rId17"/>
      <p:boldItalic r:id="rId18"/>
    </p:embeddedFont>
    <p:embeddedFont>
      <p:font typeface="Montserrat Bold" panose="00000800000000000000" pitchFamily="2" charset="-52"/>
      <p:regular r:id="rId19"/>
      <p:bold r:id="rId20"/>
      <p:italic r:id="rId21"/>
      <p:boldItalic r:id="rId22"/>
    </p:embeddedFont>
    <p:embeddedFont>
      <p:font typeface="Montserrat Light" panose="00000400000000000000" pitchFamily="2" charset="-52"/>
      <p:regular r:id="rId23"/>
      <p:italic r:id="rId24"/>
    </p:embeddedFont>
    <p:embeddedFont>
      <p:font typeface="Montserrat Medium" panose="00000600000000000000" pitchFamily="2" charset="-52"/>
      <p:regular r:id="rId25"/>
      <p:italic r:id="rId26"/>
    </p:embeddedFont>
  </p:embeddedFontLst>
  <p:defaultTextStyle>
    <a:defPPr>
      <a:defRPr lang="ru-RU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44546A"/>
    <a:srgbClr val="356686"/>
    <a:srgbClr val="EBEBEB"/>
    <a:srgbClr val="E52322"/>
    <a:srgbClr val="24792E"/>
    <a:srgbClr val="738FA2"/>
    <a:srgbClr val="AFBCC5"/>
    <a:srgbClr val="E1E1E6"/>
    <a:srgbClr val="388E8A"/>
    <a:srgbClr val="0E66CA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Средний стиль 2 — акцент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702" autoAdjust="0"/>
    <p:restoredTop sz="96327"/>
  </p:normalViewPr>
  <p:slideViewPr>
    <p:cSldViewPr snapToGrid="0">
      <p:cViewPr varScale="1">
        <p:scale>
          <a:sx n="60" d="100"/>
          <a:sy n="60" d="100"/>
        </p:scale>
        <p:origin x="772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90" d="100"/>
        <a:sy n="90" d="100"/>
      </p:scale>
      <p:origin x="0" y="0"/>
    </p:cViewPr>
  </p:sorterViewPr>
  <p:notesViewPr>
    <p:cSldViewPr snapToGrid="0">
      <p:cViewPr varScale="1">
        <p:scale>
          <a:sx n="125" d="100"/>
          <a:sy n="125" d="100"/>
        </p:scale>
        <p:origin x="3232" y="160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font" Target="fonts/font3.fntdata"/><Relationship Id="rId18" Type="http://schemas.openxmlformats.org/officeDocument/2006/relationships/font" Target="fonts/font8.fntdata"/><Relationship Id="rId26" Type="http://schemas.openxmlformats.org/officeDocument/2006/relationships/font" Target="fonts/font16.fntdata"/><Relationship Id="rId3" Type="http://schemas.openxmlformats.org/officeDocument/2006/relationships/slide" Target="slides/slide2.xml"/><Relationship Id="rId21" Type="http://schemas.openxmlformats.org/officeDocument/2006/relationships/font" Target="fonts/font11.fntdata"/><Relationship Id="rId7" Type="http://schemas.openxmlformats.org/officeDocument/2006/relationships/slide" Target="slides/slide6.xml"/><Relationship Id="rId12" Type="http://schemas.openxmlformats.org/officeDocument/2006/relationships/font" Target="fonts/font2.fntdata"/><Relationship Id="rId17" Type="http://schemas.openxmlformats.org/officeDocument/2006/relationships/font" Target="fonts/font7.fntdata"/><Relationship Id="rId25" Type="http://schemas.openxmlformats.org/officeDocument/2006/relationships/font" Target="fonts/font15.fntdata"/><Relationship Id="rId2" Type="http://schemas.openxmlformats.org/officeDocument/2006/relationships/slide" Target="slides/slide1.xml"/><Relationship Id="rId16" Type="http://schemas.openxmlformats.org/officeDocument/2006/relationships/font" Target="fonts/font6.fntdata"/><Relationship Id="rId20" Type="http://schemas.openxmlformats.org/officeDocument/2006/relationships/font" Target="fonts/font10.fntdata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font" Target="fonts/font1.fntdata"/><Relationship Id="rId24" Type="http://schemas.openxmlformats.org/officeDocument/2006/relationships/font" Target="fonts/font14.fntdata"/><Relationship Id="rId5" Type="http://schemas.openxmlformats.org/officeDocument/2006/relationships/slide" Target="slides/slide4.xml"/><Relationship Id="rId15" Type="http://schemas.openxmlformats.org/officeDocument/2006/relationships/font" Target="fonts/font5.fntdata"/><Relationship Id="rId23" Type="http://schemas.openxmlformats.org/officeDocument/2006/relationships/font" Target="fonts/font13.fntdata"/><Relationship Id="rId28" Type="http://schemas.openxmlformats.org/officeDocument/2006/relationships/viewProps" Target="viewProps.xml"/><Relationship Id="rId10" Type="http://schemas.openxmlformats.org/officeDocument/2006/relationships/handoutMaster" Target="handoutMasters/handoutMaster1.xml"/><Relationship Id="rId19" Type="http://schemas.openxmlformats.org/officeDocument/2006/relationships/font" Target="fonts/font9.fntdata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Relationship Id="rId14" Type="http://schemas.openxmlformats.org/officeDocument/2006/relationships/font" Target="fonts/font4.fntdata"/><Relationship Id="rId22" Type="http://schemas.openxmlformats.org/officeDocument/2006/relationships/font" Target="fonts/font12.fntdata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.xlsx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_rels/chart2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1.xlsx"/><Relationship Id="rId2" Type="http://schemas.microsoft.com/office/2011/relationships/chartColorStyle" Target="colors2.xml"/><Relationship Id="rId1" Type="http://schemas.microsoft.com/office/2011/relationships/chartStyle" Target="style2.xml"/></Relationships>
</file>

<file path=ppt/charts/_rels/chart3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2.xlsx"/><Relationship Id="rId2" Type="http://schemas.microsoft.com/office/2011/relationships/chartColorStyle" Target="colors3.xml"/><Relationship Id="rId1" Type="http://schemas.microsoft.com/office/2011/relationships/chartStyle" Target="style3.xml"/></Relationships>
</file>

<file path=ppt/charts/_rels/chart4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3.xlsx"/><Relationship Id="rId2" Type="http://schemas.microsoft.com/office/2011/relationships/chartColorStyle" Target="colors4.xml"/><Relationship Id="rId1" Type="http://schemas.microsoft.com/office/2011/relationships/chartStyle" Target="style4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ru-RU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0.15925639882006071"/>
          <c:y val="5.9760027343313871E-2"/>
          <c:w val="0.46064314136569001"/>
          <c:h val="0.88047994531337226"/>
        </c:manualLayout>
      </c:layout>
      <c:barChart>
        <c:barDir val="bar"/>
        <c:grouping val="clustered"/>
        <c:varyColors val="0"/>
        <c:ser>
          <c:idx val="0"/>
          <c:order val="0"/>
          <c:tx>
            <c:strRef>
              <c:f>Sheet1!$A$2</c:f>
              <c:strCache>
                <c:ptCount val="1"/>
                <c:pt idx="0">
                  <c:v>Объем аудитории</c:v>
                </c:pt>
              </c:strCache>
            </c:strRef>
          </c:tx>
          <c:spPr>
            <a:solidFill>
              <a:schemeClr val="tx2">
                <a:lumMod val="60000"/>
                <a:lumOff val="40000"/>
              </a:schemeClr>
            </a:solidFill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c:spPr>
          <c:invertIfNegative val="0"/>
          <c:dLbls>
            <c:dLbl>
              <c:idx val="0"/>
              <c:tx>
                <c:rich>
                  <a:bodyPr/>
                  <a:lstStyle/>
                  <a:p>
                    <a:r>
                      <a:rPr lang="ru-RU" sz="1000" dirty="0"/>
                      <a:t>0,3</a:t>
                    </a:r>
                    <a:r>
                      <a:rPr lang="ru-RU" sz="1000" baseline="0" dirty="0"/>
                      <a:t> млн</a:t>
                    </a:r>
                    <a:endParaRPr lang="ru-RU" sz="1000" dirty="0"/>
                  </a:p>
                </c:rich>
              </c:tx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0.19122987719550535"/>
                      <c:h val="0.13101049201281781"/>
                    </c:manualLayout>
                  </c15:layout>
                  <c15:showDataLabelsRange val="0"/>
                </c:ext>
                <c:ext xmlns:c16="http://schemas.microsoft.com/office/drawing/2014/chart" uri="{C3380CC4-5D6E-409C-BE32-E72D297353CC}">
                  <c16:uniqueId val="{00000000-F320-B344-B86F-C30A8C973E7B}"/>
                </c:ext>
              </c:extLst>
            </c:dLbl>
            <c:dLbl>
              <c:idx val="1"/>
              <c:tx>
                <c:rich>
                  <a:bodyPr/>
                  <a:lstStyle/>
                  <a:p>
                    <a:r>
                      <a:rPr lang="ru-RU" sz="1000" dirty="0">
                        <a:solidFill>
                          <a:schemeClr val="tx2">
                            <a:lumMod val="50000"/>
                          </a:schemeClr>
                        </a:solidFill>
                      </a:rPr>
                      <a:t>7,4 </a:t>
                    </a:r>
                    <a:r>
                      <a:rPr kumimoji="0" lang="ru-RU" sz="1000" b="0" i="0" u="none" strike="noStrike" kern="0" cap="none" spc="0" normalizeH="0" baseline="0" noProof="0" dirty="0">
                        <a:ln>
                          <a:noFill/>
                        </a:ln>
                        <a:solidFill>
                          <a:schemeClr val="tx2">
                            <a:lumMod val="50000"/>
                          </a:schemeClr>
                        </a:solidFill>
                        <a:effectLst/>
                        <a:uLnTx/>
                        <a:uFillTx/>
                      </a:rPr>
                      <a:t>млн</a:t>
                    </a:r>
                    <a:endParaRPr lang="ru-RU" sz="1000" dirty="0">
                      <a:solidFill>
                        <a:schemeClr val="tx2">
                          <a:lumMod val="50000"/>
                        </a:schemeClr>
                      </a:solidFill>
                    </a:endParaRPr>
                  </a:p>
                </c:rich>
              </c:tx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showDataLabelsRange val="0"/>
                </c:ext>
                <c:ext xmlns:c16="http://schemas.microsoft.com/office/drawing/2014/chart" uri="{C3380CC4-5D6E-409C-BE32-E72D297353CC}">
                  <c16:uniqueId val="{00000001-F320-B344-B86F-C30A8C973E7B}"/>
                </c:ext>
              </c:extLst>
            </c:dLbl>
            <c:dLbl>
              <c:idx val="2"/>
              <c:tx>
                <c:rich>
                  <a:bodyPr/>
                  <a:lstStyle/>
                  <a:p>
                    <a:r>
                      <a:rPr lang="ru-RU" sz="1000" dirty="0">
                        <a:solidFill>
                          <a:schemeClr val="tx2">
                            <a:lumMod val="50000"/>
                          </a:schemeClr>
                        </a:solidFill>
                      </a:rPr>
                      <a:t>7,4</a:t>
                    </a:r>
                    <a:r>
                      <a:rPr lang="ru-RU" sz="1000" baseline="0" dirty="0">
                        <a:solidFill>
                          <a:schemeClr val="tx2">
                            <a:lumMod val="50000"/>
                          </a:schemeClr>
                        </a:solidFill>
                      </a:rPr>
                      <a:t> </a:t>
                    </a:r>
                    <a:r>
                      <a:rPr kumimoji="0" lang="ru-RU" sz="1000" b="0" i="0" u="none" strike="noStrike" kern="0" cap="none" spc="0" normalizeH="0" baseline="0" noProof="0" dirty="0">
                        <a:ln>
                          <a:noFill/>
                        </a:ln>
                        <a:solidFill>
                          <a:schemeClr val="tx2">
                            <a:lumMod val="50000"/>
                          </a:schemeClr>
                        </a:solidFill>
                        <a:effectLst/>
                        <a:uLnTx/>
                        <a:uFillTx/>
                      </a:rPr>
                      <a:t>млн</a:t>
                    </a:r>
                    <a:endParaRPr lang="ru-RU" sz="1000" dirty="0">
                      <a:solidFill>
                        <a:schemeClr val="tx2">
                          <a:lumMod val="50000"/>
                        </a:schemeClr>
                      </a:solidFill>
                    </a:endParaRPr>
                  </a:p>
                </c:rich>
              </c:tx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showDataLabelsRange val="0"/>
                </c:ext>
                <c:ext xmlns:c16="http://schemas.microsoft.com/office/drawing/2014/chart" uri="{C3380CC4-5D6E-409C-BE32-E72D297353CC}">
                  <c16:uniqueId val="{00000002-F320-B344-B86F-C30A8C973E7B}"/>
                </c:ext>
              </c:extLst>
            </c:dLbl>
            <c:dLbl>
              <c:idx val="3"/>
              <c:tx>
                <c:rich>
                  <a:bodyPr/>
                  <a:lstStyle/>
                  <a:p>
                    <a:r>
                      <a:rPr lang="ru-RU" sz="1000" dirty="0">
                        <a:solidFill>
                          <a:schemeClr val="tx2">
                            <a:lumMod val="50000"/>
                          </a:schemeClr>
                        </a:solidFill>
                      </a:rPr>
                      <a:t>10,1</a:t>
                    </a:r>
                    <a:r>
                      <a:rPr kumimoji="0" lang="ru-RU" sz="1000" b="0" i="0" u="none" strike="noStrike" kern="0" cap="none" spc="0" normalizeH="0" baseline="0" noProof="0" dirty="0">
                        <a:ln>
                          <a:noFill/>
                        </a:ln>
                        <a:solidFill>
                          <a:schemeClr val="tx2">
                            <a:lumMod val="50000"/>
                          </a:schemeClr>
                        </a:solidFill>
                        <a:effectLst/>
                        <a:uLnTx/>
                        <a:uFillTx/>
                      </a:rPr>
                      <a:t> млн</a:t>
                    </a:r>
                    <a:endParaRPr lang="ru-RU" sz="1000" dirty="0">
                      <a:solidFill>
                        <a:schemeClr val="tx2">
                          <a:lumMod val="50000"/>
                        </a:schemeClr>
                      </a:solidFill>
                    </a:endParaRPr>
                  </a:p>
                </c:rich>
              </c:tx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showDataLabelsRange val="0"/>
                </c:ext>
                <c:ext xmlns:c16="http://schemas.microsoft.com/office/drawing/2014/chart" uri="{C3380CC4-5D6E-409C-BE32-E72D297353CC}">
                  <c16:uniqueId val="{00000003-F320-B344-B86F-C30A8C973E7B}"/>
                </c:ext>
              </c:extLst>
            </c:dLbl>
            <c:dLbl>
              <c:idx val="4"/>
              <c:layout>
                <c:manualLayout>
                  <c:x val="-2.1389769088179408E-2"/>
                  <c:y val="0"/>
                </c:manualLayout>
              </c:layout>
              <c:tx>
                <c:rich>
                  <a:bodyPr/>
                  <a:lstStyle/>
                  <a:p>
                    <a:r>
                      <a:rPr lang="ru-RU" sz="1000" dirty="0">
                        <a:solidFill>
                          <a:schemeClr val="tx2">
                            <a:lumMod val="50000"/>
                          </a:schemeClr>
                        </a:solidFill>
                      </a:rPr>
                      <a:t>12,8</a:t>
                    </a:r>
                    <a:r>
                      <a:rPr kumimoji="0" lang="ru-RU" sz="1000" b="0" i="0" u="none" strike="noStrike" kern="0" cap="none" spc="0" normalizeH="0" baseline="0" noProof="0" dirty="0">
                        <a:ln>
                          <a:noFill/>
                        </a:ln>
                        <a:solidFill>
                          <a:schemeClr val="tx2">
                            <a:lumMod val="50000"/>
                          </a:schemeClr>
                        </a:solidFill>
                        <a:effectLst/>
                        <a:uLnTx/>
                        <a:uFillTx/>
                      </a:rPr>
                      <a:t> млн</a:t>
                    </a:r>
                    <a:endParaRPr lang="ru-RU" sz="1000" dirty="0">
                      <a:solidFill>
                        <a:schemeClr val="tx2">
                          <a:lumMod val="50000"/>
                        </a:schemeClr>
                      </a:solidFill>
                    </a:endParaRPr>
                  </a:p>
                </c:rich>
              </c:tx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0.23862426394772948"/>
                      <c:h val="6.1880617243701357E-2"/>
                    </c:manualLayout>
                  </c15:layout>
                  <c15:showDataLabelsRange val="0"/>
                </c:ext>
                <c:ext xmlns:c16="http://schemas.microsoft.com/office/drawing/2014/chart" uri="{C3380CC4-5D6E-409C-BE32-E72D297353CC}">
                  <c16:uniqueId val="{00000004-F320-B344-B86F-C30A8C973E7B}"/>
                </c:ext>
              </c:extLst>
            </c:dLbl>
            <c:dLbl>
              <c:idx val="5"/>
              <c:tx>
                <c:rich>
                  <a:bodyPr/>
                  <a:lstStyle/>
                  <a:p>
                    <a:r>
                      <a:rPr lang="ru-RU" sz="1000" dirty="0">
                        <a:solidFill>
                          <a:schemeClr val="tx2">
                            <a:lumMod val="50000"/>
                          </a:schemeClr>
                        </a:solidFill>
                      </a:rPr>
                      <a:t>11,7</a:t>
                    </a:r>
                    <a:r>
                      <a:rPr kumimoji="0" lang="ru-RU" sz="1000" b="0" i="0" u="none" strike="noStrike" kern="0" cap="none" spc="0" normalizeH="0" baseline="0" noProof="0" dirty="0">
                        <a:ln>
                          <a:noFill/>
                        </a:ln>
                        <a:solidFill>
                          <a:schemeClr val="tx2">
                            <a:lumMod val="50000"/>
                          </a:schemeClr>
                        </a:solidFill>
                        <a:effectLst/>
                        <a:uLnTx/>
                        <a:uFillTx/>
                      </a:rPr>
                      <a:t> млн</a:t>
                    </a:r>
                    <a:endParaRPr lang="ru-RU" sz="1000" dirty="0">
                      <a:solidFill>
                        <a:schemeClr val="tx2">
                          <a:lumMod val="50000"/>
                        </a:schemeClr>
                      </a:solidFill>
                    </a:endParaRPr>
                  </a:p>
                </c:rich>
              </c:tx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showDataLabelsRange val="0"/>
                </c:ext>
                <c:ext xmlns:c16="http://schemas.microsoft.com/office/drawing/2014/chart" uri="{C3380CC4-5D6E-409C-BE32-E72D297353CC}">
                  <c16:uniqueId val="{00000005-F320-B344-B86F-C30A8C973E7B}"/>
                </c:ext>
              </c:extLst>
            </c:dLbl>
            <c:dLbl>
              <c:idx val="6"/>
              <c:tx>
                <c:rich>
                  <a:bodyPr/>
                  <a:lstStyle/>
                  <a:p>
                    <a:r>
                      <a:rPr lang="ru-RU" sz="1000" dirty="0">
                        <a:solidFill>
                          <a:schemeClr val="tx2">
                            <a:lumMod val="50000"/>
                          </a:schemeClr>
                        </a:solidFill>
                      </a:rPr>
                      <a:t>10,5</a:t>
                    </a:r>
                    <a:r>
                      <a:rPr kumimoji="0" lang="ru-RU" sz="1000" b="0" i="0" u="none" strike="noStrike" kern="0" cap="none" spc="0" normalizeH="0" baseline="0" noProof="0" dirty="0">
                        <a:ln>
                          <a:noFill/>
                        </a:ln>
                        <a:solidFill>
                          <a:schemeClr val="tx2">
                            <a:lumMod val="50000"/>
                          </a:schemeClr>
                        </a:solidFill>
                        <a:effectLst/>
                        <a:uLnTx/>
                        <a:uFillTx/>
                      </a:rPr>
                      <a:t> млн</a:t>
                    </a:r>
                    <a:endParaRPr lang="ru-RU" sz="1000" dirty="0">
                      <a:solidFill>
                        <a:schemeClr val="tx2">
                          <a:lumMod val="50000"/>
                        </a:schemeClr>
                      </a:solidFill>
                    </a:endParaRPr>
                  </a:p>
                </c:rich>
              </c:tx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0.21723449485955007"/>
                      <c:h val="6.1880617243701357E-2"/>
                    </c:manualLayout>
                  </c15:layout>
                  <c15:showDataLabelsRange val="0"/>
                </c:ext>
                <c:ext xmlns:c16="http://schemas.microsoft.com/office/drawing/2014/chart" uri="{C3380CC4-5D6E-409C-BE32-E72D297353CC}">
                  <c16:uniqueId val="{00000006-F320-B344-B86F-C30A8C973E7B}"/>
                </c:ext>
              </c:extLst>
            </c:dLbl>
            <c:dLbl>
              <c:idx val="7"/>
              <c:tx>
                <c:rich>
                  <a:bodyPr/>
                  <a:lstStyle/>
                  <a:p>
                    <a:r>
                      <a:rPr lang="ru-RU" sz="1000" dirty="0">
                        <a:solidFill>
                          <a:schemeClr val="tx2">
                            <a:lumMod val="50000"/>
                          </a:schemeClr>
                        </a:solidFill>
                      </a:rPr>
                      <a:t>9,4</a:t>
                    </a:r>
                    <a:r>
                      <a:rPr kumimoji="0" lang="ru-RU" sz="1000" b="0" i="0" u="none" strike="noStrike" kern="0" cap="none" spc="0" normalizeH="0" baseline="0" noProof="0" dirty="0">
                        <a:ln>
                          <a:noFill/>
                        </a:ln>
                        <a:solidFill>
                          <a:schemeClr val="tx2">
                            <a:lumMod val="50000"/>
                          </a:schemeClr>
                        </a:solidFill>
                        <a:effectLst/>
                        <a:uLnTx/>
                        <a:uFillTx/>
                      </a:rPr>
                      <a:t> млн</a:t>
                    </a:r>
                    <a:endParaRPr lang="ru-RU" sz="1000" dirty="0">
                      <a:solidFill>
                        <a:schemeClr val="tx2">
                          <a:lumMod val="50000"/>
                        </a:schemeClr>
                      </a:solidFill>
                    </a:endParaRPr>
                  </a:p>
                </c:rich>
              </c:tx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showDataLabelsRange val="0"/>
                </c:ext>
                <c:ext xmlns:c16="http://schemas.microsoft.com/office/drawing/2014/chart" uri="{C3380CC4-5D6E-409C-BE32-E72D297353CC}">
                  <c16:uniqueId val="{00000007-F320-B344-B86F-C30A8C973E7B}"/>
                </c:ext>
              </c:extLst>
            </c:dLbl>
            <c:dLbl>
              <c:idx val="8"/>
              <c:tx>
                <c:rich>
                  <a:bodyPr/>
                  <a:lstStyle/>
                  <a:p>
                    <a:r>
                      <a:rPr lang="ru-RU" sz="1000" dirty="0">
                        <a:solidFill>
                          <a:schemeClr val="tx2">
                            <a:lumMod val="50000"/>
                          </a:schemeClr>
                        </a:solidFill>
                      </a:rPr>
                      <a:t>8,7</a:t>
                    </a:r>
                    <a:r>
                      <a:rPr kumimoji="0" lang="ru-RU" sz="1000" b="0" i="0" u="none" strike="noStrike" kern="0" cap="none" spc="0" normalizeH="0" baseline="0" noProof="0" dirty="0">
                        <a:ln>
                          <a:noFill/>
                        </a:ln>
                        <a:solidFill>
                          <a:schemeClr val="tx2">
                            <a:lumMod val="50000"/>
                          </a:schemeClr>
                        </a:solidFill>
                        <a:effectLst/>
                        <a:uLnTx/>
                        <a:uFillTx/>
                      </a:rPr>
                      <a:t> млн</a:t>
                    </a:r>
                    <a:endParaRPr lang="ru-RU" sz="1000" dirty="0">
                      <a:solidFill>
                        <a:schemeClr val="tx2">
                          <a:lumMod val="50000"/>
                        </a:schemeClr>
                      </a:solidFill>
                    </a:endParaRPr>
                  </a:p>
                </c:rich>
              </c:tx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showDataLabelsRange val="0"/>
                </c:ext>
                <c:ext xmlns:c16="http://schemas.microsoft.com/office/drawing/2014/chart" uri="{C3380CC4-5D6E-409C-BE32-E72D297353CC}">
                  <c16:uniqueId val="{00000008-F320-B344-B86F-C30A8C973E7B}"/>
                </c:ext>
              </c:extLst>
            </c:dLbl>
            <c:dLbl>
              <c:idx val="9"/>
              <c:tx>
                <c:rich>
                  <a:bodyPr/>
                  <a:lstStyle/>
                  <a:p>
                    <a:r>
                      <a:rPr lang="ru-RU" sz="1000" dirty="0">
                        <a:solidFill>
                          <a:schemeClr val="tx2">
                            <a:lumMod val="50000"/>
                          </a:schemeClr>
                        </a:solidFill>
                      </a:rPr>
                      <a:t>10,2</a:t>
                    </a:r>
                    <a:r>
                      <a:rPr kumimoji="0" lang="ru-RU" sz="1000" b="0" i="0" u="none" strike="noStrike" kern="0" cap="none" spc="0" normalizeH="0" baseline="0" noProof="0" dirty="0">
                        <a:ln>
                          <a:noFill/>
                        </a:ln>
                        <a:solidFill>
                          <a:schemeClr val="tx2">
                            <a:lumMod val="50000"/>
                          </a:schemeClr>
                        </a:solidFill>
                        <a:effectLst/>
                        <a:uLnTx/>
                        <a:uFillTx/>
                      </a:rPr>
                      <a:t> млн</a:t>
                    </a:r>
                    <a:endParaRPr lang="ru-RU" sz="1000" dirty="0">
                      <a:solidFill>
                        <a:schemeClr val="tx2">
                          <a:lumMod val="50000"/>
                        </a:schemeClr>
                      </a:solidFill>
                    </a:endParaRPr>
                  </a:p>
                </c:rich>
              </c:tx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0.20440063340664241"/>
                      <c:h val="6.1880617243701357E-2"/>
                    </c:manualLayout>
                  </c15:layout>
                  <c15:showDataLabelsRange val="0"/>
                </c:ext>
                <c:ext xmlns:c16="http://schemas.microsoft.com/office/drawing/2014/chart" uri="{C3380CC4-5D6E-409C-BE32-E72D297353CC}">
                  <c16:uniqueId val="{00000009-F320-B344-B86F-C30A8C973E7B}"/>
                </c:ext>
              </c:extLst>
            </c:dLbl>
            <c:dLbl>
              <c:idx val="10"/>
              <c:tx>
                <c:rich>
                  <a:bodyPr/>
                  <a:lstStyle/>
                  <a:p>
                    <a:r>
                      <a:rPr lang="ru-RU" sz="1000" dirty="0">
                        <a:solidFill>
                          <a:schemeClr val="tx2">
                            <a:lumMod val="50000"/>
                          </a:schemeClr>
                        </a:solidFill>
                      </a:rPr>
                      <a:t>9,2</a:t>
                    </a:r>
                    <a:r>
                      <a:rPr kumimoji="0" lang="ru-RU" sz="1000" b="0" i="0" u="none" strike="noStrike" kern="0" cap="none" spc="0" normalizeH="0" baseline="0" noProof="0" dirty="0">
                        <a:ln>
                          <a:noFill/>
                        </a:ln>
                        <a:solidFill>
                          <a:schemeClr val="tx2">
                            <a:lumMod val="50000"/>
                          </a:schemeClr>
                        </a:solidFill>
                        <a:effectLst/>
                        <a:uLnTx/>
                        <a:uFillTx/>
                      </a:rPr>
                      <a:t> млн</a:t>
                    </a:r>
                    <a:endParaRPr lang="ru-RU" sz="1000" dirty="0">
                      <a:solidFill>
                        <a:schemeClr val="tx2">
                          <a:lumMod val="50000"/>
                        </a:schemeClr>
                      </a:solidFill>
                    </a:endParaRPr>
                  </a:p>
                </c:rich>
              </c:tx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showDataLabelsRange val="0"/>
                </c:ext>
                <c:ext xmlns:c16="http://schemas.microsoft.com/office/drawing/2014/chart" uri="{C3380CC4-5D6E-409C-BE32-E72D297353CC}">
                  <c16:uniqueId val="{0000000A-F320-B344-B86F-C30A8C973E7B}"/>
                </c:ext>
              </c:extLst>
            </c:dLbl>
            <c:dLbl>
              <c:idx val="11"/>
              <c:tx>
                <c:rich>
                  <a:bodyPr/>
                  <a:lstStyle/>
                  <a:p>
                    <a:r>
                      <a:rPr lang="ru-RU" sz="1000" dirty="0">
                        <a:solidFill>
                          <a:schemeClr val="tx2">
                            <a:lumMod val="50000"/>
                          </a:schemeClr>
                        </a:solidFill>
                      </a:rPr>
                      <a:t>7,1</a:t>
                    </a:r>
                    <a:r>
                      <a:rPr kumimoji="0" lang="ru-RU" sz="1000" b="0" i="0" u="none" strike="noStrike" kern="0" cap="none" spc="0" normalizeH="0" baseline="0" noProof="0" dirty="0">
                        <a:ln>
                          <a:noFill/>
                        </a:ln>
                        <a:solidFill>
                          <a:schemeClr val="tx2">
                            <a:lumMod val="50000"/>
                          </a:schemeClr>
                        </a:solidFill>
                        <a:effectLst/>
                        <a:uLnTx/>
                        <a:uFillTx/>
                      </a:rPr>
                      <a:t> млн</a:t>
                    </a:r>
                    <a:endParaRPr lang="ru-RU" sz="1000" dirty="0">
                      <a:solidFill>
                        <a:schemeClr val="tx2">
                          <a:lumMod val="50000"/>
                        </a:schemeClr>
                      </a:solidFill>
                    </a:endParaRPr>
                  </a:p>
                </c:rich>
              </c:tx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showDataLabelsRange val="0"/>
                </c:ext>
                <c:ext xmlns:c16="http://schemas.microsoft.com/office/drawing/2014/chart" uri="{C3380CC4-5D6E-409C-BE32-E72D297353CC}">
                  <c16:uniqueId val="{0000000B-F320-B344-B86F-C30A8C973E7B}"/>
                </c:ext>
              </c:extLst>
            </c:dLbl>
            <c:numFmt formatCode="#,##0" sourceLinked="0"/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000" b="0" i="0" u="none" strike="noStrike" kern="1200" baseline="0">
                    <a:solidFill>
                      <a:schemeClr val="tx2">
                        <a:lumMod val="50000"/>
                      </a:schemeClr>
                    </a:solidFill>
                    <a:latin typeface="+mn-lt"/>
                    <a:ea typeface="Tahoma" panose="020B0604030504040204" pitchFamily="34" charset="0"/>
                    <a:cs typeface="Tahoma" panose="020B0604030504040204" pitchFamily="34" charset="0"/>
                  </a:defRPr>
                </a:pPr>
                <a:endParaRPr lang="ru-RU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Sheet1!$B$1:$M$1</c:f>
              <c:strCache>
                <c:ptCount val="12"/>
                <c:pt idx="0">
                  <c:v>18-19</c:v>
                </c:pt>
                <c:pt idx="1">
                  <c:v>20-24</c:v>
                </c:pt>
                <c:pt idx="2">
                  <c:v>25-29</c:v>
                </c:pt>
                <c:pt idx="3">
                  <c:v>30-34</c:v>
                </c:pt>
                <c:pt idx="4">
                  <c:v>35-39</c:v>
                </c:pt>
                <c:pt idx="5">
                  <c:v>40-44</c:v>
                </c:pt>
                <c:pt idx="6">
                  <c:v>45-49</c:v>
                </c:pt>
                <c:pt idx="7">
                  <c:v>50-54</c:v>
                </c:pt>
                <c:pt idx="8">
                  <c:v>55-59</c:v>
                </c:pt>
                <c:pt idx="9">
                  <c:v>60-64</c:v>
                </c:pt>
                <c:pt idx="10">
                  <c:v>65-69</c:v>
                </c:pt>
                <c:pt idx="11">
                  <c:v>70+</c:v>
                </c:pt>
              </c:strCache>
            </c:strRef>
          </c:cat>
          <c:val>
            <c:numRef>
              <c:f>Sheet1!$B$2:$M$2</c:f>
              <c:numCache>
                <c:formatCode>General</c:formatCode>
                <c:ptCount val="12"/>
                <c:pt idx="0">
                  <c:v>3006916</c:v>
                </c:pt>
                <c:pt idx="1">
                  <c:v>7439208</c:v>
                </c:pt>
                <c:pt idx="2">
                  <c:v>7382923</c:v>
                </c:pt>
                <c:pt idx="3">
                  <c:v>10112624</c:v>
                </c:pt>
                <c:pt idx="4">
                  <c:v>12786223</c:v>
                </c:pt>
                <c:pt idx="5">
                  <c:v>11744077</c:v>
                </c:pt>
                <c:pt idx="6">
                  <c:v>10483185</c:v>
                </c:pt>
                <c:pt idx="7">
                  <c:v>9390261</c:v>
                </c:pt>
                <c:pt idx="8">
                  <c:v>8700007</c:v>
                </c:pt>
                <c:pt idx="9">
                  <c:v>10152116</c:v>
                </c:pt>
                <c:pt idx="10">
                  <c:v>9233543</c:v>
                </c:pt>
                <c:pt idx="11">
                  <c:v>7146224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C-F320-B344-B86F-C30A8C973E7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40"/>
        <c:axId val="600868336"/>
        <c:axId val="12191072"/>
      </c:barChart>
      <c:catAx>
        <c:axId val="600868336"/>
        <c:scaling>
          <c:orientation val="maxMin"/>
        </c:scaling>
        <c:delete val="0"/>
        <c:axPos val="l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1" i="0" u="none" strike="noStrike" kern="1200" baseline="0">
                <a:solidFill>
                  <a:schemeClr val="tx2">
                    <a:lumMod val="50000"/>
                  </a:schemeClr>
                </a:solidFill>
                <a:latin typeface="+mn-lt"/>
                <a:ea typeface="Tahoma" panose="020B0604030504040204" pitchFamily="34" charset="0"/>
                <a:cs typeface="Tahoma" panose="020B0604030504040204" pitchFamily="34" charset="0"/>
              </a:defRPr>
            </a:pPr>
            <a:endParaRPr lang="ru-RU"/>
          </a:p>
        </c:txPr>
        <c:crossAx val="12191072"/>
        <c:crosses val="autoZero"/>
        <c:auto val="1"/>
        <c:lblAlgn val="ctr"/>
        <c:lblOffset val="100"/>
        <c:noMultiLvlLbl val="0"/>
      </c:catAx>
      <c:valAx>
        <c:axId val="12191072"/>
        <c:scaling>
          <c:orientation val="minMax"/>
        </c:scaling>
        <c:delete val="1"/>
        <c:axPos val="t"/>
        <c:numFmt formatCode="General" sourceLinked="1"/>
        <c:majorTickMark val="none"/>
        <c:minorTickMark val="none"/>
        <c:tickLblPos val="nextTo"/>
        <c:crossAx val="600868336"/>
        <c:crosses val="autoZero"/>
        <c:crossBetween val="between"/>
      </c:valAx>
      <c:spPr>
        <a:noFill/>
        <a:ln>
          <a:noFill/>
        </a:ln>
        <a:effectLst/>
      </c:spPr>
    </c:plotArea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>
          <a:latin typeface="Tahoma" panose="020B0604030504040204" pitchFamily="34" charset="0"/>
          <a:ea typeface="Tahoma" panose="020B0604030504040204" pitchFamily="34" charset="0"/>
          <a:cs typeface="Tahoma" panose="020B0604030504040204" pitchFamily="34" charset="0"/>
        </a:defRPr>
      </a:pPr>
      <a:endParaRPr lang="ru-RU"/>
    </a:p>
  </c:txPr>
  <c:externalData r:id="rId3">
    <c:autoUpdate val="0"/>
  </c:externalData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ru-RU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barChart>
        <c:barDir val="bar"/>
        <c:grouping val="stacked"/>
        <c:varyColors val="0"/>
        <c:ser>
          <c:idx val="0"/>
          <c:order val="0"/>
          <c:tx>
            <c:strRef>
              <c:f>Sheet1!$A$2</c:f>
              <c:strCache>
                <c:ptCount val="1"/>
                <c:pt idx="0">
                  <c:v>Объем аудитории</c:v>
                </c:pt>
              </c:strCache>
            </c:strRef>
          </c:tx>
          <c:spPr>
            <a:solidFill>
              <a:schemeClr val="accent1"/>
            </a:solidFill>
            <a:ln>
              <a:noFill/>
            </a:ln>
            <a:effectLst/>
          </c:spPr>
          <c:invertIfNegative val="0"/>
          <c:dLbls>
            <c:delete val="1"/>
          </c:dLbls>
          <c:cat>
            <c:strRef>
              <c:f>Sheet1!$B$1:$M$1</c:f>
              <c:strCache>
                <c:ptCount val="12"/>
                <c:pt idx="0">
                  <c:v>18-19</c:v>
                </c:pt>
                <c:pt idx="1">
                  <c:v>20-24</c:v>
                </c:pt>
                <c:pt idx="2">
                  <c:v>25-29</c:v>
                </c:pt>
                <c:pt idx="3">
                  <c:v>30-34</c:v>
                </c:pt>
                <c:pt idx="4">
                  <c:v>35-39</c:v>
                </c:pt>
                <c:pt idx="5">
                  <c:v>40-44</c:v>
                </c:pt>
                <c:pt idx="6">
                  <c:v>45-49</c:v>
                </c:pt>
                <c:pt idx="7">
                  <c:v>50-54</c:v>
                </c:pt>
                <c:pt idx="8">
                  <c:v>55-59</c:v>
                </c:pt>
                <c:pt idx="9">
                  <c:v>60-64</c:v>
                </c:pt>
                <c:pt idx="10">
                  <c:v>65-69</c:v>
                </c:pt>
                <c:pt idx="11">
                  <c:v>70+</c:v>
                </c:pt>
              </c:strCache>
            </c:strRef>
          </c:cat>
          <c:val>
            <c:numRef>
              <c:f>Sheet1!$B$2:$M$2</c:f>
              <c:numCache>
                <c:formatCode>General</c:formatCode>
                <c:ptCount val="12"/>
                <c:pt idx="0">
                  <c:v>3006916</c:v>
                </c:pt>
                <c:pt idx="1">
                  <c:v>7439208</c:v>
                </c:pt>
                <c:pt idx="2">
                  <c:v>7382923</c:v>
                </c:pt>
                <c:pt idx="3">
                  <c:v>10112624</c:v>
                </c:pt>
                <c:pt idx="4">
                  <c:v>12786223</c:v>
                </c:pt>
                <c:pt idx="5">
                  <c:v>11744077</c:v>
                </c:pt>
                <c:pt idx="6">
                  <c:v>10483185</c:v>
                </c:pt>
                <c:pt idx="7">
                  <c:v>9390261</c:v>
                </c:pt>
                <c:pt idx="8">
                  <c:v>8700007</c:v>
                </c:pt>
                <c:pt idx="9">
                  <c:v>10152116</c:v>
                </c:pt>
                <c:pt idx="10">
                  <c:v>9233543</c:v>
                </c:pt>
                <c:pt idx="11">
                  <c:v>7146224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68C6-F14E-BC46-E84105706AD5}"/>
            </c:ext>
          </c:extLst>
        </c:ser>
        <c:ser>
          <c:idx val="1"/>
          <c:order val="1"/>
          <c:tx>
            <c:strRef>
              <c:f>Sheet1!$A$3</c:f>
              <c:strCache>
                <c:ptCount val="1"/>
                <c:pt idx="0">
                  <c:v>Объем средств на Вкладах</c:v>
                </c:pt>
              </c:strCache>
            </c:strRef>
          </c:tx>
          <c:spPr>
            <a:solidFill>
              <a:schemeClr val="accent2"/>
            </a:solidFill>
            <a:ln>
              <a:noFill/>
            </a:ln>
            <a:effectLst/>
          </c:spPr>
          <c:invertIfNegative val="0"/>
          <c:dLbls>
            <c:dLbl>
              <c:idx val="0"/>
              <c:tx>
                <c:rich>
                  <a:bodyPr rot="0" spcFirstLastPara="1" vertOverflow="ellipsis" vert="horz" wrap="square" lIns="38100" tIns="19050" rIns="38100" bIns="19050" anchor="ctr" anchorCtr="1">
                    <a:spAutoFit/>
                  </a:bodyPr>
                  <a:lstStyle/>
                  <a:p>
                    <a:pPr>
                      <a:defRPr sz="900" b="1" i="0" u="none" strike="noStrike" kern="1200" baseline="0">
                        <a:solidFill>
                          <a:schemeClr val="tx2">
                            <a:lumMod val="50000"/>
                          </a:schemeClr>
                        </a:solidFill>
                        <a:latin typeface="+mn-lt"/>
                        <a:ea typeface="Tahoma" panose="020B0604030504040204" pitchFamily="34" charset="0"/>
                        <a:cs typeface="Tahoma" panose="020B0604030504040204" pitchFamily="34" charset="0"/>
                      </a:defRPr>
                    </a:pPr>
                    <a:r>
                      <a:rPr lang="ru-RU" sz="900" b="1" dirty="0">
                        <a:solidFill>
                          <a:schemeClr val="tx2">
                            <a:lumMod val="50000"/>
                          </a:schemeClr>
                        </a:solidFill>
                      </a:rPr>
                      <a:t>262 млрд</a:t>
                    </a:r>
                  </a:p>
                </c:rich>
              </c:tx>
              <c:numFmt formatCode="_-* #\ ##0_-;\-* #\ ##0_-;_-* &quot;-&quot;??_-;_-@_-" sourceLinked="0"/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spAutoFit/>
                </a:bodyPr>
                <a:lstStyle/>
                <a:p>
                  <a:pPr>
                    <a:defRPr sz="900" b="1" i="0" u="none" strike="noStrike" kern="1200" baseline="0">
                      <a:solidFill>
                        <a:schemeClr val="tx2">
                          <a:lumMod val="50000"/>
                        </a:schemeClr>
                      </a:solidFill>
                      <a:latin typeface="+mn-lt"/>
                      <a:ea typeface="Tahoma" panose="020B0604030504040204" pitchFamily="34" charset="0"/>
                      <a:cs typeface="Tahoma" panose="020B0604030504040204" pitchFamily="34" charset="0"/>
                    </a:defRPr>
                  </a:pPr>
                  <a:endParaRPr lang="ru-RU"/>
                </a:p>
              </c:txPr>
              <c:dLblPos val="inBase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0.26265393049725871"/>
                      <c:h val="6.1880617243701357E-2"/>
                    </c:manualLayout>
                  </c15:layout>
                  <c15:showDataLabelsRange val="0"/>
                </c:ext>
                <c:ext xmlns:c16="http://schemas.microsoft.com/office/drawing/2014/chart" uri="{C3380CC4-5D6E-409C-BE32-E72D297353CC}">
                  <c16:uniqueId val="{00000001-68C6-F14E-BC46-E84105706AD5}"/>
                </c:ext>
              </c:extLst>
            </c:dLbl>
            <c:dLbl>
              <c:idx val="1"/>
              <c:layout>
                <c:manualLayout>
                  <c:x val="0.1766256599121325"/>
                  <c:y val="1.7795798200567462E-7"/>
                </c:manualLayout>
              </c:layout>
              <c:tx>
                <c:rich>
                  <a:bodyPr rot="0" spcFirstLastPara="1" vertOverflow="ellipsis" vert="horz" wrap="square" lIns="38100" tIns="19050" rIns="38100" bIns="19050" anchor="ctr" anchorCtr="1">
                    <a:spAutoFit/>
                  </a:bodyPr>
                  <a:lstStyle/>
                  <a:p>
                    <a:pPr>
                      <a:defRPr sz="900" b="1" i="0" u="none" strike="noStrike" kern="1200" baseline="0">
                        <a:solidFill>
                          <a:schemeClr val="tx2">
                            <a:lumMod val="50000"/>
                          </a:schemeClr>
                        </a:solidFill>
                        <a:latin typeface="+mn-lt"/>
                        <a:ea typeface="Tahoma" panose="020B0604030504040204" pitchFamily="34" charset="0"/>
                        <a:cs typeface="Tahoma" panose="020B0604030504040204" pitchFamily="34" charset="0"/>
                      </a:defRPr>
                    </a:pPr>
                    <a:r>
                      <a:rPr lang="ru-RU" sz="900" b="1" dirty="0">
                        <a:solidFill>
                          <a:schemeClr val="tx2">
                            <a:lumMod val="50000"/>
                          </a:schemeClr>
                        </a:solidFill>
                      </a:rPr>
                      <a:t>1 680 млрд</a:t>
                    </a:r>
                  </a:p>
                </c:rich>
              </c:tx>
              <c:numFmt formatCode="_-* #\ ##0_-;\-* #\ ##0_-;_-* &quot;-&quot;??_-;_-@_-" sourceLinked="0"/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spAutoFit/>
                </a:bodyPr>
                <a:lstStyle/>
                <a:p>
                  <a:pPr>
                    <a:defRPr sz="900" b="1" i="0" u="none" strike="noStrike" kern="1200" baseline="0">
                      <a:solidFill>
                        <a:schemeClr val="tx2">
                          <a:lumMod val="50000"/>
                        </a:schemeClr>
                      </a:solidFill>
                      <a:latin typeface="+mn-lt"/>
                      <a:ea typeface="Tahoma" panose="020B0604030504040204" pitchFamily="34" charset="0"/>
                      <a:cs typeface="Tahoma" panose="020B0604030504040204" pitchFamily="34" charset="0"/>
                    </a:defRPr>
                  </a:pPr>
                  <a:endParaRPr lang="ru-RU"/>
                </a:p>
              </c:txPr>
              <c:dLblPos val="ct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0.26680262628776991"/>
                      <c:h val="6.1880617243701357E-2"/>
                    </c:manualLayout>
                  </c15:layout>
                  <c15:showDataLabelsRange val="0"/>
                </c:ext>
                <c:ext xmlns:c16="http://schemas.microsoft.com/office/drawing/2014/chart" uri="{C3380CC4-5D6E-409C-BE32-E72D297353CC}">
                  <c16:uniqueId val="{00000002-68C6-F14E-BC46-E84105706AD5}"/>
                </c:ext>
              </c:extLst>
            </c:dLbl>
            <c:dLbl>
              <c:idx val="2"/>
              <c:tx>
                <c:rich>
                  <a:bodyPr/>
                  <a:lstStyle/>
                  <a:p>
                    <a:r>
                      <a:rPr lang="ru-RU" sz="900" dirty="0"/>
                      <a:t>4 306 млрд</a:t>
                    </a:r>
                  </a:p>
                </c:rich>
              </c:tx>
              <c:dLblPos val="inBase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showDataLabelsRange val="0"/>
                </c:ext>
                <c:ext xmlns:c16="http://schemas.microsoft.com/office/drawing/2014/chart" uri="{C3380CC4-5D6E-409C-BE32-E72D297353CC}">
                  <c16:uniqueId val="{00000003-68C6-F14E-BC46-E84105706AD5}"/>
                </c:ext>
              </c:extLst>
            </c:dLbl>
            <c:dLbl>
              <c:idx val="3"/>
              <c:tx>
                <c:rich>
                  <a:bodyPr/>
                  <a:lstStyle/>
                  <a:p>
                    <a:r>
                      <a:rPr lang="ru-RU" sz="900" dirty="0"/>
                      <a:t>3 678 </a:t>
                    </a:r>
                    <a:r>
                      <a:rPr lang="ru-RU" sz="900" baseline="0" dirty="0"/>
                      <a:t>млрд</a:t>
                    </a:r>
                    <a:endParaRPr lang="ru-RU" sz="900" dirty="0"/>
                  </a:p>
                </c:rich>
              </c:tx>
              <c:dLblPos val="inBase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showDataLabelsRange val="0"/>
                </c:ext>
                <c:ext xmlns:c16="http://schemas.microsoft.com/office/drawing/2014/chart" uri="{C3380CC4-5D6E-409C-BE32-E72D297353CC}">
                  <c16:uniqueId val="{00000004-68C6-F14E-BC46-E84105706AD5}"/>
                </c:ext>
              </c:extLst>
            </c:dLbl>
            <c:dLbl>
              <c:idx val="4"/>
              <c:tx>
                <c:rich>
                  <a:bodyPr/>
                  <a:lstStyle/>
                  <a:p>
                    <a:r>
                      <a:rPr lang="ru-RU" sz="900" dirty="0"/>
                      <a:t>3</a:t>
                    </a:r>
                    <a:r>
                      <a:rPr lang="ru-RU" sz="900" baseline="0" dirty="0"/>
                      <a:t> 392 </a:t>
                    </a:r>
                    <a:r>
                      <a:rPr lang="ru-RU" sz="900" dirty="0"/>
                      <a:t>млрд</a:t>
                    </a:r>
                  </a:p>
                </c:rich>
              </c:tx>
              <c:dLblPos val="inBase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showDataLabelsRange val="0"/>
                </c:ext>
                <c:ext xmlns:c16="http://schemas.microsoft.com/office/drawing/2014/chart" uri="{C3380CC4-5D6E-409C-BE32-E72D297353CC}">
                  <c16:uniqueId val="{00000005-68C6-F14E-BC46-E84105706AD5}"/>
                </c:ext>
              </c:extLst>
            </c:dLbl>
            <c:dLbl>
              <c:idx val="5"/>
              <c:tx>
                <c:rich>
                  <a:bodyPr/>
                  <a:lstStyle/>
                  <a:p>
                    <a:r>
                      <a:rPr lang="ru-RU" sz="900" dirty="0"/>
                      <a:t>4 436 млрд</a:t>
                    </a:r>
                  </a:p>
                </c:rich>
              </c:tx>
              <c:dLblPos val="inBase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showDataLabelsRange val="0"/>
                </c:ext>
                <c:ext xmlns:c16="http://schemas.microsoft.com/office/drawing/2014/chart" uri="{C3380CC4-5D6E-409C-BE32-E72D297353CC}">
                  <c16:uniqueId val="{00000006-68C6-F14E-BC46-E84105706AD5}"/>
                </c:ext>
              </c:extLst>
            </c:dLbl>
            <c:dLbl>
              <c:idx val="6"/>
              <c:tx>
                <c:rich>
                  <a:bodyPr/>
                  <a:lstStyle/>
                  <a:p>
                    <a:r>
                      <a:rPr lang="ru-RU" sz="900" dirty="0"/>
                      <a:t>2 969 млрд</a:t>
                    </a:r>
                  </a:p>
                </c:rich>
              </c:tx>
              <c:dLblPos val="inBase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showDataLabelsRange val="0"/>
                </c:ext>
                <c:ext xmlns:c16="http://schemas.microsoft.com/office/drawing/2014/chart" uri="{C3380CC4-5D6E-409C-BE32-E72D297353CC}">
                  <c16:uniqueId val="{00000007-68C6-F14E-BC46-E84105706AD5}"/>
                </c:ext>
              </c:extLst>
            </c:dLbl>
            <c:dLbl>
              <c:idx val="7"/>
              <c:layout>
                <c:manualLayout>
                  <c:x val="1.9508670284198728E-3"/>
                  <c:y val="0"/>
                </c:manualLayout>
              </c:layout>
              <c:tx>
                <c:rich>
                  <a:bodyPr/>
                  <a:lstStyle/>
                  <a:p>
                    <a:r>
                      <a:rPr lang="ru-RU" sz="900" dirty="0"/>
                      <a:t>3 004</a:t>
                    </a:r>
                    <a:r>
                      <a:rPr lang="ru-RU" sz="900" baseline="0" dirty="0"/>
                      <a:t> </a:t>
                    </a:r>
                    <a:r>
                      <a:rPr lang="ru-RU" sz="900" dirty="0"/>
                      <a:t>млрд</a:t>
                    </a:r>
                  </a:p>
                </c:rich>
              </c:tx>
              <c:dLblPos val="ct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showDataLabelsRange val="0"/>
                </c:ext>
                <c:ext xmlns:c16="http://schemas.microsoft.com/office/drawing/2014/chart" uri="{C3380CC4-5D6E-409C-BE32-E72D297353CC}">
                  <c16:uniqueId val="{00000008-68C6-F14E-BC46-E84105706AD5}"/>
                </c:ext>
              </c:extLst>
            </c:dLbl>
            <c:dLbl>
              <c:idx val="8"/>
              <c:tx>
                <c:rich>
                  <a:bodyPr/>
                  <a:lstStyle/>
                  <a:p>
                    <a:r>
                      <a:rPr lang="ru-RU" sz="900" dirty="0"/>
                      <a:t>4</a:t>
                    </a:r>
                    <a:r>
                      <a:rPr lang="ru-RU" sz="900" baseline="0" dirty="0"/>
                      <a:t> 048 м</a:t>
                    </a:r>
                    <a:r>
                      <a:rPr lang="ru-RU" sz="900" dirty="0"/>
                      <a:t>лрд</a:t>
                    </a:r>
                  </a:p>
                </c:rich>
              </c:tx>
              <c:dLblPos val="inBase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showDataLabelsRange val="0"/>
                </c:ext>
                <c:ext xmlns:c16="http://schemas.microsoft.com/office/drawing/2014/chart" uri="{C3380CC4-5D6E-409C-BE32-E72D297353CC}">
                  <c16:uniqueId val="{00000009-68C6-F14E-BC46-E84105706AD5}"/>
                </c:ext>
              </c:extLst>
            </c:dLbl>
            <c:dLbl>
              <c:idx val="9"/>
              <c:tx>
                <c:rich>
                  <a:bodyPr/>
                  <a:lstStyle/>
                  <a:p>
                    <a:r>
                      <a:rPr lang="ru-RU" sz="900" dirty="0"/>
                      <a:t>3 090 млрд</a:t>
                    </a:r>
                  </a:p>
                </c:rich>
              </c:tx>
              <c:dLblPos val="inBase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showDataLabelsRange val="0"/>
                </c:ext>
                <c:ext xmlns:c16="http://schemas.microsoft.com/office/drawing/2014/chart" uri="{C3380CC4-5D6E-409C-BE32-E72D297353CC}">
                  <c16:uniqueId val="{0000000A-68C6-F14E-BC46-E84105706AD5}"/>
                </c:ext>
              </c:extLst>
            </c:dLbl>
            <c:dLbl>
              <c:idx val="10"/>
              <c:layout>
                <c:manualLayout>
                  <c:x val="0.10987249130488888"/>
                  <c:y val="-1.1722092273349154E-3"/>
                </c:manualLayout>
              </c:layout>
              <c:tx>
                <c:rich>
                  <a:bodyPr rot="0" spcFirstLastPara="1" vertOverflow="ellipsis" vert="horz" wrap="square" lIns="38100" tIns="19050" rIns="38100" bIns="19050" anchor="ctr" anchorCtr="1">
                    <a:spAutoFit/>
                  </a:bodyPr>
                  <a:lstStyle/>
                  <a:p>
                    <a:pPr>
                      <a:defRPr sz="900" b="1" i="0" u="none" strike="noStrike" kern="1200" baseline="0">
                        <a:solidFill>
                          <a:schemeClr val="tx2">
                            <a:lumMod val="50000"/>
                          </a:schemeClr>
                        </a:solidFill>
                        <a:latin typeface="+mn-lt"/>
                        <a:ea typeface="Tahoma" panose="020B0604030504040204" pitchFamily="34" charset="0"/>
                        <a:cs typeface="Tahoma" panose="020B0604030504040204" pitchFamily="34" charset="0"/>
                      </a:defRPr>
                    </a:pPr>
                    <a:r>
                      <a:rPr lang="ru-RU" sz="900" b="1" dirty="0">
                        <a:solidFill>
                          <a:schemeClr val="tx2">
                            <a:lumMod val="50000"/>
                          </a:schemeClr>
                        </a:solidFill>
                      </a:rPr>
                      <a:t>1 287 млрд</a:t>
                    </a:r>
                  </a:p>
                </c:rich>
              </c:tx>
              <c:numFmt formatCode="_-* #\ ##0_-;\-* #\ ##0_-;_-* &quot;-&quot;??_-;_-@_-" sourceLinked="0"/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spAutoFit/>
                </a:bodyPr>
                <a:lstStyle/>
                <a:p>
                  <a:pPr>
                    <a:defRPr sz="900" b="1" i="0" u="none" strike="noStrike" kern="1200" baseline="0">
                      <a:solidFill>
                        <a:schemeClr val="tx2">
                          <a:lumMod val="50000"/>
                        </a:schemeClr>
                      </a:solidFill>
                      <a:latin typeface="+mn-lt"/>
                      <a:ea typeface="Tahoma" panose="020B0604030504040204" pitchFamily="34" charset="0"/>
                      <a:cs typeface="Tahoma" panose="020B0604030504040204" pitchFamily="34" charset="0"/>
                    </a:defRPr>
                  </a:pPr>
                  <a:endParaRPr lang="ru-RU"/>
                </a:p>
              </c:txPr>
              <c:dLblPos val="ct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showDataLabelsRange val="0"/>
                </c:ext>
                <c:ext xmlns:c16="http://schemas.microsoft.com/office/drawing/2014/chart" uri="{C3380CC4-5D6E-409C-BE32-E72D297353CC}">
                  <c16:uniqueId val="{0000000B-68C6-F14E-BC46-E84105706AD5}"/>
                </c:ext>
              </c:extLst>
            </c:dLbl>
            <c:dLbl>
              <c:idx val="11"/>
              <c:layout>
                <c:manualLayout>
                  <c:x val="9.589409672593685E-2"/>
                  <c:y val="3.3478009297396756E-3"/>
                </c:manualLayout>
              </c:layout>
              <c:tx>
                <c:rich>
                  <a:bodyPr rot="0" spcFirstLastPara="1" vertOverflow="ellipsis" vert="horz" wrap="square" lIns="38100" tIns="19050" rIns="38100" bIns="19050" anchor="ctr" anchorCtr="1">
                    <a:spAutoFit/>
                  </a:bodyPr>
                  <a:lstStyle/>
                  <a:p>
                    <a:pPr>
                      <a:defRPr sz="900" b="1" i="0" u="none" strike="noStrike" kern="1200" baseline="0">
                        <a:solidFill>
                          <a:schemeClr val="tx2">
                            <a:lumMod val="50000"/>
                          </a:schemeClr>
                        </a:solidFill>
                        <a:latin typeface="+mn-lt"/>
                        <a:ea typeface="Tahoma" panose="020B0604030504040204" pitchFamily="34" charset="0"/>
                        <a:cs typeface="Tahoma" panose="020B0604030504040204" pitchFamily="34" charset="0"/>
                      </a:defRPr>
                    </a:pPr>
                    <a:r>
                      <a:rPr lang="ru-RU" sz="900" b="1" dirty="0">
                        <a:solidFill>
                          <a:schemeClr val="tx2">
                            <a:lumMod val="50000"/>
                          </a:schemeClr>
                        </a:solidFill>
                      </a:rPr>
                      <a:t>645 млрд</a:t>
                    </a:r>
                  </a:p>
                </c:rich>
              </c:tx>
              <c:numFmt formatCode="_-* #\ ##0_-;\-* #\ ##0_-;_-* &quot;-&quot;??_-;_-@_-" sourceLinked="0"/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spAutoFit/>
                </a:bodyPr>
                <a:lstStyle/>
                <a:p>
                  <a:pPr>
                    <a:defRPr sz="900" b="1" i="0" u="none" strike="noStrike" kern="1200" baseline="0">
                      <a:solidFill>
                        <a:schemeClr val="tx2">
                          <a:lumMod val="50000"/>
                        </a:schemeClr>
                      </a:solidFill>
                      <a:latin typeface="+mn-lt"/>
                      <a:ea typeface="Tahoma" panose="020B0604030504040204" pitchFamily="34" charset="0"/>
                      <a:cs typeface="Tahoma" panose="020B0604030504040204" pitchFamily="34" charset="0"/>
                    </a:defRPr>
                  </a:pPr>
                  <a:endParaRPr lang="ru-RU"/>
                </a:p>
              </c:txPr>
              <c:dLblPos val="ct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showDataLabelsRange val="0"/>
                </c:ext>
                <c:ext xmlns:c16="http://schemas.microsoft.com/office/drawing/2014/chart" uri="{C3380CC4-5D6E-409C-BE32-E72D297353CC}">
                  <c16:uniqueId val="{0000000C-68C6-F14E-BC46-E84105706AD5}"/>
                </c:ext>
              </c:extLst>
            </c:dLbl>
            <c:numFmt formatCode="_-* #\ ##0_-;\-* #\ ##0_-;_-* &quot;-&quot;??_-;_-@_-" sourceLinked="0"/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900" b="0" i="0" u="none" strike="noStrike" kern="1200" baseline="0">
                    <a:solidFill>
                      <a:schemeClr val="bg1"/>
                    </a:solidFill>
                    <a:latin typeface="+mn-lt"/>
                    <a:ea typeface="Tahoma" panose="020B0604030504040204" pitchFamily="34" charset="0"/>
                    <a:cs typeface="Tahoma" panose="020B0604030504040204" pitchFamily="34" charset="0"/>
                  </a:defRPr>
                </a:pPr>
                <a:endParaRPr lang="ru-RU"/>
              </a:p>
            </c:txPr>
            <c:dLblPos val="inBase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Sheet1!$B$1:$M$1</c:f>
              <c:strCache>
                <c:ptCount val="12"/>
                <c:pt idx="0">
                  <c:v>18-19</c:v>
                </c:pt>
                <c:pt idx="1">
                  <c:v>20-24</c:v>
                </c:pt>
                <c:pt idx="2">
                  <c:v>25-29</c:v>
                </c:pt>
                <c:pt idx="3">
                  <c:v>30-34</c:v>
                </c:pt>
                <c:pt idx="4">
                  <c:v>35-39</c:v>
                </c:pt>
                <c:pt idx="5">
                  <c:v>40-44</c:v>
                </c:pt>
                <c:pt idx="6">
                  <c:v>45-49</c:v>
                </c:pt>
                <c:pt idx="7">
                  <c:v>50-54</c:v>
                </c:pt>
                <c:pt idx="8">
                  <c:v>55-59</c:v>
                </c:pt>
                <c:pt idx="9">
                  <c:v>60-64</c:v>
                </c:pt>
                <c:pt idx="10">
                  <c:v>65-69</c:v>
                </c:pt>
                <c:pt idx="11">
                  <c:v>70+</c:v>
                </c:pt>
              </c:strCache>
            </c:strRef>
          </c:cat>
          <c:val>
            <c:numRef>
              <c:f>Sheet1!$B$3:$M$3</c:f>
              <c:numCache>
                <c:formatCode>_-* #\ ##0_-;\-* #\ ##0_-;_-* "-"??_-;_-@_-</c:formatCode>
                <c:ptCount val="12"/>
                <c:pt idx="0">
                  <c:v>262279957503.66489</c:v>
                </c:pt>
                <c:pt idx="1">
                  <c:v>1680806863698.8059</c:v>
                </c:pt>
                <c:pt idx="2">
                  <c:v>4306701714442.4819</c:v>
                </c:pt>
                <c:pt idx="3">
                  <c:v>3678373369893.9438</c:v>
                </c:pt>
                <c:pt idx="4">
                  <c:v>3392438619149.4399</c:v>
                </c:pt>
                <c:pt idx="5">
                  <c:v>4436261540982.7334</c:v>
                </c:pt>
                <c:pt idx="6">
                  <c:v>2969099586366.2041</c:v>
                </c:pt>
                <c:pt idx="7">
                  <c:v>3004904544959.0859</c:v>
                </c:pt>
                <c:pt idx="8">
                  <c:v>4048562750304.2817</c:v>
                </c:pt>
                <c:pt idx="9">
                  <c:v>3090967254279.0938</c:v>
                </c:pt>
                <c:pt idx="10">
                  <c:v>1287779053425.875</c:v>
                </c:pt>
                <c:pt idx="11">
                  <c:v>645679512600.90356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D-68C6-F14E-BC46-E84105706AD5}"/>
            </c:ext>
          </c:extLst>
        </c:ser>
        <c:ser>
          <c:idx val="2"/>
          <c:order val="2"/>
          <c:tx>
            <c:strRef>
              <c:f>Sheet1!$A$4</c:f>
              <c:strCache>
                <c:ptCount val="1"/>
                <c:pt idx="0">
                  <c:v>Кредитная нагрузка (руб.)</c:v>
                </c:pt>
              </c:strCache>
            </c:strRef>
          </c:tx>
          <c:spPr>
            <a:solidFill>
              <a:schemeClr val="tx1">
                <a:lumMod val="65000"/>
                <a:lumOff val="35000"/>
              </a:schemeClr>
            </a:solidFill>
            <a:ln>
              <a:noFill/>
            </a:ln>
            <a:effectLst/>
          </c:spPr>
          <c:invertIfNegative val="0"/>
          <c:dLbls>
            <c:dLbl>
              <c:idx val="0"/>
              <c:layout>
                <c:manualLayout>
                  <c:x val="-0.12818293984423773"/>
                  <c:y val="0"/>
                </c:manualLayout>
              </c:layout>
              <c:tx>
                <c:rich>
                  <a:bodyPr rot="0" spcFirstLastPara="1" vertOverflow="ellipsis" vert="horz" wrap="square" lIns="38100" tIns="19050" rIns="38100" bIns="19050" anchor="ctr" anchorCtr="1">
                    <a:spAutoFit/>
                  </a:bodyPr>
                  <a:lstStyle/>
                  <a:p>
                    <a:pPr>
                      <a:defRPr sz="900" b="1" i="0" u="none" strike="noStrike" kern="1200" baseline="0">
                        <a:solidFill>
                          <a:schemeClr val="tx2">
                            <a:lumMod val="50000"/>
                          </a:schemeClr>
                        </a:solidFill>
                        <a:latin typeface="+mn-lt"/>
                        <a:ea typeface="Tahoma" panose="020B0604030504040204" pitchFamily="34" charset="0"/>
                        <a:cs typeface="Tahoma" panose="020B0604030504040204" pitchFamily="34" charset="0"/>
                      </a:defRPr>
                    </a:pPr>
                    <a:r>
                      <a:rPr lang="ru-RU" sz="900" b="1" dirty="0">
                        <a:solidFill>
                          <a:schemeClr val="tx2">
                            <a:lumMod val="50000"/>
                          </a:schemeClr>
                        </a:solidFill>
                      </a:rPr>
                      <a:t>120 млрд</a:t>
                    </a:r>
                  </a:p>
                </c:rich>
              </c:tx>
              <c:numFmt formatCode="#,##0" sourceLinked="0"/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spAutoFit/>
                </a:bodyPr>
                <a:lstStyle/>
                <a:p>
                  <a:pPr>
                    <a:defRPr sz="900" b="1" i="0" u="none" strike="noStrike" kern="1200" baseline="0">
                      <a:solidFill>
                        <a:schemeClr val="tx2">
                          <a:lumMod val="50000"/>
                        </a:schemeClr>
                      </a:solidFill>
                      <a:latin typeface="+mn-lt"/>
                      <a:ea typeface="Tahoma" panose="020B0604030504040204" pitchFamily="34" charset="0"/>
                      <a:cs typeface="Tahoma" panose="020B0604030504040204" pitchFamily="34" charset="0"/>
                    </a:defRPr>
                  </a:pPr>
                  <a:endParaRPr lang="ru-RU"/>
                </a:p>
              </c:txPr>
              <c:dLblPos val="ct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0.22946436417316982"/>
                      <c:h val="6.1880617243701357E-2"/>
                    </c:manualLayout>
                  </c15:layout>
                  <c15:showDataLabelsRange val="0"/>
                </c:ext>
                <c:ext xmlns:c16="http://schemas.microsoft.com/office/drawing/2014/chart" uri="{C3380CC4-5D6E-409C-BE32-E72D297353CC}">
                  <c16:uniqueId val="{0000000E-68C6-F14E-BC46-E84105706AD5}"/>
                </c:ext>
              </c:extLst>
            </c:dLbl>
            <c:dLbl>
              <c:idx val="1"/>
              <c:layout>
                <c:manualLayout>
                  <c:x val="-0.15345764393932709"/>
                  <c:y val="0"/>
                </c:manualLayout>
              </c:layout>
              <c:tx>
                <c:rich>
                  <a:bodyPr rot="0" spcFirstLastPara="1" vertOverflow="ellipsis" vert="horz" wrap="square" lIns="38100" tIns="19050" rIns="38100" bIns="19050" anchor="ctr" anchorCtr="1">
                    <a:spAutoFit/>
                  </a:bodyPr>
                  <a:lstStyle/>
                  <a:p>
                    <a:pPr>
                      <a:defRPr sz="900" b="1" i="0" u="none" strike="noStrike" kern="1200" baseline="0">
                        <a:solidFill>
                          <a:schemeClr val="tx2">
                            <a:lumMod val="50000"/>
                          </a:schemeClr>
                        </a:solidFill>
                        <a:latin typeface="+mn-lt"/>
                        <a:ea typeface="Tahoma" panose="020B0604030504040204" pitchFamily="34" charset="0"/>
                        <a:cs typeface="Tahoma" panose="020B0604030504040204" pitchFamily="34" charset="0"/>
                      </a:defRPr>
                    </a:pPr>
                    <a:r>
                      <a:rPr lang="ru-RU" sz="900" b="1" dirty="0">
                        <a:solidFill>
                          <a:schemeClr val="tx2">
                            <a:lumMod val="50000"/>
                          </a:schemeClr>
                        </a:solidFill>
                      </a:rPr>
                      <a:t>850 млрд</a:t>
                    </a:r>
                  </a:p>
                </c:rich>
              </c:tx>
              <c:numFmt formatCode="#,##0" sourceLinked="0"/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spAutoFit/>
                </a:bodyPr>
                <a:lstStyle/>
                <a:p>
                  <a:pPr>
                    <a:defRPr sz="900" b="1" i="0" u="none" strike="noStrike" kern="1200" baseline="0">
                      <a:solidFill>
                        <a:schemeClr val="tx2">
                          <a:lumMod val="50000"/>
                        </a:schemeClr>
                      </a:solidFill>
                      <a:latin typeface="+mn-lt"/>
                      <a:ea typeface="Tahoma" panose="020B0604030504040204" pitchFamily="34" charset="0"/>
                      <a:cs typeface="Tahoma" panose="020B0604030504040204" pitchFamily="34" charset="0"/>
                    </a:defRPr>
                  </a:pPr>
                  <a:endParaRPr lang="ru-RU"/>
                </a:p>
              </c:txPr>
              <c:dLblPos val="ct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0.27510001786879212"/>
                      <c:h val="6.1880617243701357E-2"/>
                    </c:manualLayout>
                  </c15:layout>
                  <c15:showDataLabelsRange val="0"/>
                </c:ext>
                <c:ext xmlns:c16="http://schemas.microsoft.com/office/drawing/2014/chart" uri="{C3380CC4-5D6E-409C-BE32-E72D297353CC}">
                  <c16:uniqueId val="{0000000F-68C6-F14E-BC46-E84105706AD5}"/>
                </c:ext>
              </c:extLst>
            </c:dLbl>
            <c:dLbl>
              <c:idx val="2"/>
              <c:layout>
                <c:manualLayout>
                  <c:x val="-0.12327870735837108"/>
                  <c:y val="-3.0687820680957161E-17"/>
                </c:manualLayout>
              </c:layout>
              <c:tx>
                <c:rich>
                  <a:bodyPr rot="0" spcFirstLastPara="1" vertOverflow="ellipsis" vert="horz" wrap="square" lIns="38100" tIns="19050" rIns="38100" bIns="19050" anchor="ctr" anchorCtr="1">
                    <a:spAutoFit/>
                  </a:bodyPr>
                  <a:lstStyle/>
                  <a:p>
                    <a:pPr>
                      <a:defRPr sz="900" b="1" i="0" u="none" strike="noStrike" kern="1200" baseline="0">
                        <a:solidFill>
                          <a:schemeClr val="tx2">
                            <a:lumMod val="50000"/>
                          </a:schemeClr>
                        </a:solidFill>
                        <a:latin typeface="+mn-lt"/>
                        <a:ea typeface="Tahoma" panose="020B0604030504040204" pitchFamily="34" charset="0"/>
                        <a:cs typeface="Tahoma" panose="020B0604030504040204" pitchFamily="34" charset="0"/>
                      </a:defRPr>
                    </a:pPr>
                    <a:r>
                      <a:rPr lang="ru-RU" sz="900" b="1" dirty="0">
                        <a:solidFill>
                          <a:schemeClr val="tx2">
                            <a:lumMod val="50000"/>
                          </a:schemeClr>
                        </a:solidFill>
                      </a:rPr>
                      <a:t>2 074 млрд</a:t>
                    </a:r>
                  </a:p>
                </c:rich>
              </c:tx>
              <c:numFmt formatCode="#,##0" sourceLinked="0"/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spAutoFit/>
                </a:bodyPr>
                <a:lstStyle/>
                <a:p>
                  <a:pPr>
                    <a:defRPr sz="900" b="1" i="0" u="none" strike="noStrike" kern="1200" baseline="0">
                      <a:solidFill>
                        <a:schemeClr val="tx2">
                          <a:lumMod val="50000"/>
                        </a:schemeClr>
                      </a:solidFill>
                      <a:latin typeface="+mn-lt"/>
                      <a:ea typeface="Tahoma" panose="020B0604030504040204" pitchFamily="34" charset="0"/>
                      <a:cs typeface="Tahoma" panose="020B0604030504040204" pitchFamily="34" charset="0"/>
                    </a:defRPr>
                  </a:pPr>
                  <a:endParaRPr lang="ru-RU"/>
                </a:p>
              </c:txPr>
              <c:dLblPos val="ct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showDataLabelsRange val="0"/>
                </c:ext>
                <c:ext xmlns:c16="http://schemas.microsoft.com/office/drawing/2014/chart" uri="{C3380CC4-5D6E-409C-BE32-E72D297353CC}">
                  <c16:uniqueId val="{00000010-68C6-F14E-BC46-E84105706AD5}"/>
                </c:ext>
              </c:extLst>
            </c:dLbl>
            <c:dLbl>
              <c:idx val="3"/>
              <c:tx>
                <c:rich>
                  <a:bodyPr/>
                  <a:lstStyle/>
                  <a:p>
                    <a:r>
                      <a:rPr lang="ru-RU" sz="900" dirty="0"/>
                      <a:t>4</a:t>
                    </a:r>
                    <a:r>
                      <a:rPr lang="ru-RU" sz="900" baseline="0" dirty="0"/>
                      <a:t> 500 </a:t>
                    </a:r>
                    <a:r>
                      <a:rPr lang="ru-RU" sz="900" dirty="0"/>
                      <a:t>млрд</a:t>
                    </a:r>
                  </a:p>
                </c:rich>
              </c:tx>
              <c:dLblPos val="inBase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showDataLabelsRange val="0"/>
                </c:ext>
                <c:ext xmlns:c16="http://schemas.microsoft.com/office/drawing/2014/chart" uri="{C3380CC4-5D6E-409C-BE32-E72D297353CC}">
                  <c16:uniqueId val="{00000011-68C6-F14E-BC46-E84105706AD5}"/>
                </c:ext>
              </c:extLst>
            </c:dLbl>
            <c:dLbl>
              <c:idx val="4"/>
              <c:tx>
                <c:rich>
                  <a:bodyPr/>
                  <a:lstStyle/>
                  <a:p>
                    <a:r>
                      <a:rPr lang="ru-RU" sz="900" dirty="0"/>
                      <a:t>5 822 млрд</a:t>
                    </a:r>
                  </a:p>
                </c:rich>
              </c:tx>
              <c:dLblPos val="inBase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showDataLabelsRange val="0"/>
                </c:ext>
                <c:ext xmlns:c16="http://schemas.microsoft.com/office/drawing/2014/chart" uri="{C3380CC4-5D6E-409C-BE32-E72D297353CC}">
                  <c16:uniqueId val="{00000012-68C6-F14E-BC46-E84105706AD5}"/>
                </c:ext>
              </c:extLst>
            </c:dLbl>
            <c:dLbl>
              <c:idx val="5"/>
              <c:tx>
                <c:rich>
                  <a:bodyPr/>
                  <a:lstStyle/>
                  <a:p>
                    <a:r>
                      <a:rPr lang="ru-RU" sz="900" dirty="0"/>
                      <a:t>3 977 млрд</a:t>
                    </a:r>
                  </a:p>
                </c:rich>
              </c:tx>
              <c:dLblPos val="inBase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showDataLabelsRange val="0"/>
                </c:ext>
                <c:ext xmlns:c16="http://schemas.microsoft.com/office/drawing/2014/chart" uri="{C3380CC4-5D6E-409C-BE32-E72D297353CC}">
                  <c16:uniqueId val="{00000013-68C6-F14E-BC46-E84105706AD5}"/>
                </c:ext>
              </c:extLst>
            </c:dLbl>
            <c:dLbl>
              <c:idx val="6"/>
              <c:tx>
                <c:rich>
                  <a:bodyPr/>
                  <a:lstStyle/>
                  <a:p>
                    <a:r>
                      <a:rPr lang="ru-RU" sz="900" dirty="0"/>
                      <a:t>3 859 млрд</a:t>
                    </a:r>
                  </a:p>
                </c:rich>
              </c:tx>
              <c:dLblPos val="inBase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showDataLabelsRange val="0"/>
                </c:ext>
                <c:ext xmlns:c16="http://schemas.microsoft.com/office/drawing/2014/chart" uri="{C3380CC4-5D6E-409C-BE32-E72D297353CC}">
                  <c16:uniqueId val="{00000014-68C6-F14E-BC46-E84105706AD5}"/>
                </c:ext>
              </c:extLst>
            </c:dLbl>
            <c:dLbl>
              <c:idx val="7"/>
              <c:layout>
                <c:manualLayout>
                  <c:x val="-0.13863008665498117"/>
                  <c:y val="0"/>
                </c:manualLayout>
              </c:layout>
              <c:tx>
                <c:rich>
                  <a:bodyPr rot="0" spcFirstLastPara="1" vertOverflow="ellipsis" vert="horz" wrap="square" lIns="38100" tIns="19050" rIns="38100" bIns="19050" anchor="ctr" anchorCtr="1">
                    <a:spAutoFit/>
                  </a:bodyPr>
                  <a:lstStyle/>
                  <a:p>
                    <a:pPr>
                      <a:defRPr sz="900" b="1" i="0" u="none" strike="noStrike" kern="1200" baseline="0">
                        <a:solidFill>
                          <a:schemeClr val="tx2">
                            <a:lumMod val="50000"/>
                          </a:schemeClr>
                        </a:solidFill>
                        <a:latin typeface="+mn-lt"/>
                        <a:ea typeface="Tahoma" panose="020B0604030504040204" pitchFamily="34" charset="0"/>
                        <a:cs typeface="Tahoma" panose="020B0604030504040204" pitchFamily="34" charset="0"/>
                      </a:defRPr>
                    </a:pPr>
                    <a:r>
                      <a:rPr lang="ru-RU" sz="900" b="1" dirty="0">
                        <a:solidFill>
                          <a:schemeClr val="tx2">
                            <a:lumMod val="50000"/>
                          </a:schemeClr>
                        </a:solidFill>
                      </a:rPr>
                      <a:t>2 328 млрд</a:t>
                    </a:r>
                  </a:p>
                </c:rich>
              </c:tx>
              <c:numFmt formatCode="#,##0" sourceLinked="0"/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spAutoFit/>
                </a:bodyPr>
                <a:lstStyle/>
                <a:p>
                  <a:pPr>
                    <a:defRPr sz="900" b="1" i="0" u="none" strike="noStrike" kern="1200" baseline="0">
                      <a:solidFill>
                        <a:schemeClr val="tx2">
                          <a:lumMod val="50000"/>
                        </a:schemeClr>
                      </a:solidFill>
                      <a:latin typeface="+mn-lt"/>
                      <a:ea typeface="Tahoma" panose="020B0604030504040204" pitchFamily="34" charset="0"/>
                      <a:cs typeface="Tahoma" panose="020B0604030504040204" pitchFamily="34" charset="0"/>
                    </a:defRPr>
                  </a:pPr>
                  <a:endParaRPr lang="ru-RU"/>
                </a:p>
              </c:txPr>
              <c:dLblPos val="ct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showDataLabelsRange val="0"/>
                </c:ext>
                <c:ext xmlns:c16="http://schemas.microsoft.com/office/drawing/2014/chart" uri="{C3380CC4-5D6E-409C-BE32-E72D297353CC}">
                  <c16:uniqueId val="{00000015-68C6-F14E-BC46-E84105706AD5}"/>
                </c:ext>
              </c:extLst>
            </c:dLbl>
            <c:dLbl>
              <c:idx val="8"/>
              <c:layout>
                <c:manualLayout>
                  <c:x val="-0.12388321398098365"/>
                  <c:y val="0"/>
                </c:manualLayout>
              </c:layout>
              <c:tx>
                <c:rich>
                  <a:bodyPr rot="0" spcFirstLastPara="1" vertOverflow="ellipsis" vert="horz" wrap="square" lIns="38100" tIns="19050" rIns="38100" bIns="19050" anchor="ctr" anchorCtr="1">
                    <a:spAutoFit/>
                  </a:bodyPr>
                  <a:lstStyle/>
                  <a:p>
                    <a:pPr>
                      <a:defRPr sz="900" b="1" i="0" u="none" strike="noStrike" kern="1200" baseline="0">
                        <a:solidFill>
                          <a:schemeClr val="tx2">
                            <a:lumMod val="50000"/>
                          </a:schemeClr>
                        </a:solidFill>
                        <a:latin typeface="+mn-lt"/>
                        <a:ea typeface="Tahoma" panose="020B0604030504040204" pitchFamily="34" charset="0"/>
                        <a:cs typeface="Tahoma" panose="020B0604030504040204" pitchFamily="34" charset="0"/>
                      </a:defRPr>
                    </a:pPr>
                    <a:r>
                      <a:rPr lang="ru-RU" sz="900" b="1" dirty="0">
                        <a:solidFill>
                          <a:schemeClr val="tx2">
                            <a:lumMod val="50000"/>
                          </a:schemeClr>
                        </a:solidFill>
                      </a:rPr>
                      <a:t>1 775 </a:t>
                    </a:r>
                    <a:r>
                      <a:rPr lang="ru-RU" sz="900" b="1" baseline="0" dirty="0">
                        <a:solidFill>
                          <a:schemeClr val="tx2">
                            <a:lumMod val="50000"/>
                          </a:schemeClr>
                        </a:solidFill>
                      </a:rPr>
                      <a:t>млрд</a:t>
                    </a:r>
                    <a:endParaRPr lang="ru-RU" sz="900" b="1" dirty="0">
                      <a:solidFill>
                        <a:schemeClr val="tx2">
                          <a:lumMod val="50000"/>
                        </a:schemeClr>
                      </a:solidFill>
                    </a:endParaRPr>
                  </a:p>
                </c:rich>
              </c:tx>
              <c:numFmt formatCode="#,##0" sourceLinked="0"/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spAutoFit/>
                </a:bodyPr>
                <a:lstStyle/>
                <a:p>
                  <a:pPr>
                    <a:defRPr sz="900" b="1" i="0" u="none" strike="noStrike" kern="1200" baseline="0">
                      <a:solidFill>
                        <a:schemeClr val="tx2">
                          <a:lumMod val="50000"/>
                        </a:schemeClr>
                      </a:solidFill>
                      <a:latin typeface="+mn-lt"/>
                      <a:ea typeface="Tahoma" panose="020B0604030504040204" pitchFamily="34" charset="0"/>
                      <a:cs typeface="Tahoma" panose="020B0604030504040204" pitchFamily="34" charset="0"/>
                    </a:defRPr>
                  </a:pPr>
                  <a:endParaRPr lang="ru-RU"/>
                </a:p>
              </c:txPr>
              <c:dLblPos val="ct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showDataLabelsRange val="0"/>
                </c:ext>
                <c:ext xmlns:c16="http://schemas.microsoft.com/office/drawing/2014/chart" uri="{C3380CC4-5D6E-409C-BE32-E72D297353CC}">
                  <c16:uniqueId val="{00000016-68C6-F14E-BC46-E84105706AD5}"/>
                </c:ext>
              </c:extLst>
            </c:dLbl>
            <c:dLbl>
              <c:idx val="9"/>
              <c:layout>
                <c:manualLayout>
                  <c:x val="-0.10479572899935091"/>
                  <c:y val="0"/>
                </c:manualLayout>
              </c:layout>
              <c:tx>
                <c:rich>
                  <a:bodyPr rot="0" spcFirstLastPara="1" vertOverflow="ellipsis" vert="horz" wrap="square" lIns="38100" tIns="19050" rIns="38100" bIns="19050" anchor="ctr" anchorCtr="1">
                    <a:spAutoFit/>
                  </a:bodyPr>
                  <a:lstStyle/>
                  <a:p>
                    <a:pPr>
                      <a:defRPr sz="900" b="1" i="0" u="none" strike="noStrike" kern="1200" baseline="0">
                        <a:solidFill>
                          <a:schemeClr val="tx2">
                            <a:lumMod val="50000"/>
                          </a:schemeClr>
                        </a:solidFill>
                        <a:latin typeface="+mn-lt"/>
                        <a:ea typeface="Tahoma" panose="020B0604030504040204" pitchFamily="34" charset="0"/>
                        <a:cs typeface="Tahoma" panose="020B0604030504040204" pitchFamily="34" charset="0"/>
                      </a:defRPr>
                    </a:pPr>
                    <a:r>
                      <a:rPr lang="ru-RU" sz="900" b="1" dirty="0">
                        <a:solidFill>
                          <a:schemeClr val="tx2">
                            <a:lumMod val="50000"/>
                          </a:schemeClr>
                        </a:solidFill>
                      </a:rPr>
                      <a:t>1 474 </a:t>
                    </a:r>
                    <a:r>
                      <a:rPr lang="ru-RU" sz="900" b="1" baseline="0" dirty="0">
                        <a:solidFill>
                          <a:schemeClr val="tx2">
                            <a:lumMod val="50000"/>
                          </a:schemeClr>
                        </a:solidFill>
                      </a:rPr>
                      <a:t>млрд</a:t>
                    </a:r>
                    <a:endParaRPr lang="ru-RU" sz="900" b="1" dirty="0">
                      <a:solidFill>
                        <a:schemeClr val="tx2">
                          <a:lumMod val="50000"/>
                        </a:schemeClr>
                      </a:solidFill>
                    </a:endParaRPr>
                  </a:p>
                </c:rich>
              </c:tx>
              <c:numFmt formatCode="#,##0" sourceLinked="0"/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spAutoFit/>
                </a:bodyPr>
                <a:lstStyle/>
                <a:p>
                  <a:pPr>
                    <a:defRPr sz="900" b="1" i="0" u="none" strike="noStrike" kern="1200" baseline="0">
                      <a:solidFill>
                        <a:schemeClr val="tx2">
                          <a:lumMod val="50000"/>
                        </a:schemeClr>
                      </a:solidFill>
                      <a:latin typeface="+mn-lt"/>
                      <a:ea typeface="Tahoma" panose="020B0604030504040204" pitchFamily="34" charset="0"/>
                      <a:cs typeface="Tahoma" panose="020B0604030504040204" pitchFamily="34" charset="0"/>
                    </a:defRPr>
                  </a:pPr>
                  <a:endParaRPr lang="ru-RU"/>
                </a:p>
              </c:txPr>
              <c:dLblPos val="ct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showDataLabelsRange val="0"/>
                </c:ext>
                <c:ext xmlns:c16="http://schemas.microsoft.com/office/drawing/2014/chart" uri="{C3380CC4-5D6E-409C-BE32-E72D297353CC}">
                  <c16:uniqueId val="{00000017-68C6-F14E-BC46-E84105706AD5}"/>
                </c:ext>
              </c:extLst>
            </c:dLbl>
            <c:dLbl>
              <c:idx val="10"/>
              <c:layout>
                <c:manualLayout>
                  <c:x val="-0.1069553374931359"/>
                  <c:y val="0"/>
                </c:manualLayout>
              </c:layout>
              <c:tx>
                <c:rich>
                  <a:bodyPr rot="0" spcFirstLastPara="1" vertOverflow="ellipsis" vert="horz" wrap="square" lIns="38100" tIns="19050" rIns="38100" bIns="19050" anchor="ctr" anchorCtr="1">
                    <a:noAutofit/>
                  </a:bodyPr>
                  <a:lstStyle/>
                  <a:p>
                    <a:pPr>
                      <a:defRPr sz="900" b="1" i="0" u="none" strike="noStrike" kern="1200" baseline="0">
                        <a:solidFill>
                          <a:schemeClr val="tx2">
                            <a:lumMod val="50000"/>
                          </a:schemeClr>
                        </a:solidFill>
                        <a:latin typeface="+mn-lt"/>
                        <a:ea typeface="Tahoma" panose="020B0604030504040204" pitchFamily="34" charset="0"/>
                        <a:cs typeface="Tahoma" panose="020B0604030504040204" pitchFamily="34" charset="0"/>
                      </a:defRPr>
                    </a:pPr>
                    <a:r>
                      <a:rPr lang="ru-RU" sz="900" b="1" dirty="0">
                        <a:solidFill>
                          <a:schemeClr val="tx2">
                            <a:lumMod val="50000"/>
                          </a:schemeClr>
                        </a:solidFill>
                      </a:rPr>
                      <a:t>601 млрд</a:t>
                    </a:r>
                  </a:p>
                </c:rich>
              </c:tx>
              <c:numFmt formatCode="#,##0" sourceLinked="0"/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noAutofit/>
                </a:bodyPr>
                <a:lstStyle/>
                <a:p>
                  <a:pPr>
                    <a:defRPr sz="900" b="1" i="0" u="none" strike="noStrike" kern="1200" baseline="0">
                      <a:solidFill>
                        <a:schemeClr val="tx2">
                          <a:lumMod val="50000"/>
                        </a:schemeClr>
                      </a:solidFill>
                      <a:latin typeface="+mn-lt"/>
                      <a:ea typeface="Tahoma" panose="020B0604030504040204" pitchFamily="34" charset="0"/>
                      <a:cs typeface="Tahoma" panose="020B0604030504040204" pitchFamily="34" charset="0"/>
                    </a:defRPr>
                  </a:pPr>
                  <a:endParaRPr lang="ru-RU"/>
                </a:p>
              </c:txPr>
              <c:dLblPos val="ct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0.18837169570263718"/>
                      <c:h val="6.320284504984959E-2"/>
                    </c:manualLayout>
                  </c15:layout>
                  <c15:showDataLabelsRange val="0"/>
                </c:ext>
                <c:ext xmlns:c16="http://schemas.microsoft.com/office/drawing/2014/chart" uri="{C3380CC4-5D6E-409C-BE32-E72D297353CC}">
                  <c16:uniqueId val="{00000018-68C6-F14E-BC46-E84105706AD5}"/>
                </c:ext>
              </c:extLst>
            </c:dLbl>
            <c:dLbl>
              <c:idx val="11"/>
              <c:layout>
                <c:manualLayout>
                  <c:x val="-9.7808606616418492E-2"/>
                  <c:y val="5.6501659280222367E-3"/>
                </c:manualLayout>
              </c:layout>
              <c:tx>
                <c:rich>
                  <a:bodyPr rot="0" spcFirstLastPara="1" vertOverflow="ellipsis" vert="horz" wrap="square" lIns="38100" tIns="19050" rIns="38100" bIns="19050" anchor="ctr" anchorCtr="1">
                    <a:noAutofit/>
                  </a:bodyPr>
                  <a:lstStyle/>
                  <a:p>
                    <a:pPr>
                      <a:defRPr sz="900" b="1" i="0" u="none" strike="noStrike" kern="1200" baseline="0">
                        <a:solidFill>
                          <a:schemeClr val="tx2">
                            <a:lumMod val="50000"/>
                          </a:schemeClr>
                        </a:solidFill>
                        <a:latin typeface="+mn-lt"/>
                        <a:ea typeface="Tahoma" panose="020B0604030504040204" pitchFamily="34" charset="0"/>
                        <a:cs typeface="Tahoma" panose="020B0604030504040204" pitchFamily="34" charset="0"/>
                      </a:defRPr>
                    </a:pPr>
                    <a:r>
                      <a:rPr lang="ru-RU" sz="900" b="1" dirty="0">
                        <a:solidFill>
                          <a:schemeClr val="tx2">
                            <a:lumMod val="50000"/>
                          </a:schemeClr>
                        </a:solidFill>
                      </a:rPr>
                      <a:t>267 </a:t>
                    </a:r>
                    <a:r>
                      <a:rPr lang="ru-RU" sz="900" b="1" baseline="0" dirty="0">
                        <a:solidFill>
                          <a:schemeClr val="tx2">
                            <a:lumMod val="50000"/>
                          </a:schemeClr>
                        </a:solidFill>
                      </a:rPr>
                      <a:t>млрд</a:t>
                    </a:r>
                    <a:endParaRPr lang="ru-RU" sz="900" b="1" dirty="0">
                      <a:solidFill>
                        <a:schemeClr val="tx2">
                          <a:lumMod val="50000"/>
                        </a:schemeClr>
                      </a:solidFill>
                    </a:endParaRPr>
                  </a:p>
                </c:rich>
              </c:tx>
              <c:numFmt formatCode="#,##0" sourceLinked="0"/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noAutofit/>
                </a:bodyPr>
                <a:lstStyle/>
                <a:p>
                  <a:pPr>
                    <a:defRPr sz="900" b="1" i="0" u="none" strike="noStrike" kern="1200" baseline="0">
                      <a:solidFill>
                        <a:schemeClr val="tx2">
                          <a:lumMod val="50000"/>
                        </a:schemeClr>
                      </a:solidFill>
                      <a:latin typeface="+mn-lt"/>
                      <a:ea typeface="Tahoma" panose="020B0604030504040204" pitchFamily="34" charset="0"/>
                      <a:cs typeface="Tahoma" panose="020B0604030504040204" pitchFamily="34" charset="0"/>
                    </a:defRPr>
                  </a:pPr>
                  <a:endParaRPr lang="ru-RU"/>
                </a:p>
              </c:txPr>
              <c:dLblPos val="ct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0.17368531260422782"/>
                      <c:h val="5.6433857289087758E-2"/>
                    </c:manualLayout>
                  </c15:layout>
                  <c15:showDataLabelsRange val="0"/>
                </c:ext>
                <c:ext xmlns:c16="http://schemas.microsoft.com/office/drawing/2014/chart" uri="{C3380CC4-5D6E-409C-BE32-E72D297353CC}">
                  <c16:uniqueId val="{00000019-68C6-F14E-BC46-E84105706AD5}"/>
                </c:ext>
              </c:extLst>
            </c:dLbl>
            <c:numFmt formatCode="#,##0" sourceLinked="0"/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900" b="0" i="0" u="none" strike="noStrike" kern="1200" baseline="0">
                    <a:solidFill>
                      <a:schemeClr val="bg1"/>
                    </a:solidFill>
                    <a:latin typeface="+mn-lt"/>
                    <a:ea typeface="Tahoma" panose="020B0604030504040204" pitchFamily="34" charset="0"/>
                    <a:cs typeface="Tahoma" panose="020B0604030504040204" pitchFamily="34" charset="0"/>
                  </a:defRPr>
                </a:pPr>
                <a:endParaRPr lang="ru-RU"/>
              </a:p>
            </c:txPr>
            <c:dLblPos val="inBase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Sheet1!$B$1:$M$1</c:f>
              <c:strCache>
                <c:ptCount val="12"/>
                <c:pt idx="0">
                  <c:v>18-19</c:v>
                </c:pt>
                <c:pt idx="1">
                  <c:v>20-24</c:v>
                </c:pt>
                <c:pt idx="2">
                  <c:v>25-29</c:v>
                </c:pt>
                <c:pt idx="3">
                  <c:v>30-34</c:v>
                </c:pt>
                <c:pt idx="4">
                  <c:v>35-39</c:v>
                </c:pt>
                <c:pt idx="5">
                  <c:v>40-44</c:v>
                </c:pt>
                <c:pt idx="6">
                  <c:v>45-49</c:v>
                </c:pt>
                <c:pt idx="7">
                  <c:v>50-54</c:v>
                </c:pt>
                <c:pt idx="8">
                  <c:v>55-59</c:v>
                </c:pt>
                <c:pt idx="9">
                  <c:v>60-64</c:v>
                </c:pt>
                <c:pt idx="10">
                  <c:v>65-69</c:v>
                </c:pt>
                <c:pt idx="11">
                  <c:v>70+</c:v>
                </c:pt>
              </c:strCache>
            </c:strRef>
          </c:cat>
          <c:val>
            <c:numRef>
              <c:f>Sheet1!$B$4:$M$4</c:f>
              <c:numCache>
                <c:formatCode>_-* #\ ##0_-;\-* #\ ##0_-;_-* "-"??_-;_-@_-</c:formatCode>
                <c:ptCount val="12"/>
                <c:pt idx="0">
                  <c:v>-119505408397</c:v>
                </c:pt>
                <c:pt idx="1">
                  <c:v>-849700213698</c:v>
                </c:pt>
                <c:pt idx="2">
                  <c:v>-2074426035616</c:v>
                </c:pt>
                <c:pt idx="3">
                  <c:v>-4500939026835</c:v>
                </c:pt>
                <c:pt idx="4">
                  <c:v>-5822228767526</c:v>
                </c:pt>
                <c:pt idx="5">
                  <c:v>-3977608089390</c:v>
                </c:pt>
                <c:pt idx="6">
                  <c:v>-3859452370853</c:v>
                </c:pt>
                <c:pt idx="7">
                  <c:v>-2328642535915</c:v>
                </c:pt>
                <c:pt idx="8">
                  <c:v>-1775933481937</c:v>
                </c:pt>
                <c:pt idx="9">
                  <c:v>-1474208679374</c:v>
                </c:pt>
                <c:pt idx="10">
                  <c:v>-601995402169</c:v>
                </c:pt>
                <c:pt idx="11">
                  <c:v>-267114255150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1A-68C6-F14E-BC46-E84105706AD5}"/>
            </c:ext>
          </c:extLst>
        </c:ser>
        <c:dLbls>
          <c:dLblPos val="ctr"/>
          <c:showLegendKey val="0"/>
          <c:showVal val="1"/>
          <c:showCatName val="0"/>
          <c:showSerName val="0"/>
          <c:showPercent val="0"/>
          <c:showBubbleSize val="0"/>
        </c:dLbls>
        <c:gapWidth val="40"/>
        <c:overlap val="100"/>
        <c:axId val="600868336"/>
        <c:axId val="12191072"/>
      </c:barChart>
      <c:catAx>
        <c:axId val="600868336"/>
        <c:scaling>
          <c:orientation val="maxMin"/>
        </c:scaling>
        <c:delete val="0"/>
        <c:axPos val="l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300" b="0" i="0" u="none" strike="noStrike" kern="1200" baseline="0">
                <a:solidFill>
                  <a:srgbClr val="356686">
                    <a:alpha val="0"/>
                  </a:srgbClr>
                </a:solidFill>
                <a:latin typeface="+mn-lt"/>
                <a:ea typeface="Tahoma" panose="020B0604030504040204" pitchFamily="34" charset="0"/>
                <a:cs typeface="Tahoma" panose="020B0604030504040204" pitchFamily="34" charset="0"/>
              </a:defRPr>
            </a:pPr>
            <a:endParaRPr lang="ru-RU"/>
          </a:p>
        </c:txPr>
        <c:crossAx val="12191072"/>
        <c:crosses val="autoZero"/>
        <c:auto val="1"/>
        <c:lblAlgn val="ctr"/>
        <c:lblOffset val="100"/>
        <c:noMultiLvlLbl val="0"/>
      </c:catAx>
      <c:valAx>
        <c:axId val="12191072"/>
        <c:scaling>
          <c:orientation val="minMax"/>
        </c:scaling>
        <c:delete val="1"/>
        <c:axPos val="t"/>
        <c:numFmt formatCode="General" sourceLinked="1"/>
        <c:majorTickMark val="out"/>
        <c:minorTickMark val="none"/>
        <c:tickLblPos val="nextTo"/>
        <c:crossAx val="600868336"/>
        <c:crosses val="autoZero"/>
        <c:crossBetween val="between"/>
        <c:dispUnits>
          <c:builtInUnit val="billions"/>
          <c:dispUnits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anchor="ctr" anchorCtr="1"/>
              <a:lstStyle/>
              <a:p>
                <a:pPr>
                  <a:defRPr sz="133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Tahoma" panose="020B0604030504040204" pitchFamily="34" charset="0"/>
                    <a:ea typeface="Tahoma" panose="020B0604030504040204" pitchFamily="34" charset="0"/>
                    <a:cs typeface="Tahoma" panose="020B0604030504040204" pitchFamily="34" charset="0"/>
                  </a:defRPr>
                </a:pPr>
                <a:endParaRPr lang="ru-RU"/>
              </a:p>
            </c:txPr>
          </c:dispUnitsLbl>
        </c:dispUnits>
      </c:valAx>
      <c:spPr>
        <a:noFill/>
        <a:ln>
          <a:noFill/>
        </a:ln>
        <a:effectLst/>
      </c:spPr>
    </c:plotArea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>
          <a:latin typeface="Tahoma" panose="020B0604030504040204" pitchFamily="34" charset="0"/>
          <a:ea typeface="Tahoma" panose="020B0604030504040204" pitchFamily="34" charset="0"/>
          <a:cs typeface="Tahoma" panose="020B0604030504040204" pitchFamily="34" charset="0"/>
        </a:defRPr>
      </a:pPr>
      <a:endParaRPr lang="ru-RU"/>
    </a:p>
  </c:txPr>
  <c:externalData r:id="rId3">
    <c:autoUpdate val="0"/>
  </c:externalData>
</c:chartSpace>
</file>

<file path=ppt/charts/chart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ru-RU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layout>
        <c:manualLayout>
          <c:xMode val="edge"/>
          <c:yMode val="edge"/>
          <c:x val="1.7356358315502682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200" b="1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ru-RU"/>
        </a:p>
      </c:txPr>
    </c:title>
    <c:autoTitleDeleted val="0"/>
    <c:plotArea>
      <c:layout>
        <c:manualLayout>
          <c:layoutTarget val="inner"/>
          <c:xMode val="edge"/>
          <c:yMode val="edge"/>
          <c:x val="0.20968455550416629"/>
          <c:y val="0.24006134049515665"/>
          <c:w val="0.76322335115398354"/>
          <c:h val="0.60864643245072025"/>
        </c:manualLayout>
      </c:layout>
      <c:barChart>
        <c:barDir val="col"/>
        <c:grouping val="clustered"/>
        <c:varyColors val="0"/>
        <c:ser>
          <c:idx val="0"/>
          <c:order val="0"/>
          <c:tx>
            <c:strRef>
              <c:f>Лист1!$B$1</c:f>
              <c:strCache>
                <c:ptCount val="1"/>
                <c:pt idx="0">
                  <c:v>Численность сегмента</c:v>
                </c:pt>
              </c:strCache>
            </c:strRef>
          </c:tx>
          <c:spPr>
            <a:solidFill>
              <a:schemeClr val="accent2"/>
            </a:solidFill>
            <a:ln>
              <a:noFill/>
            </a:ln>
            <a:effectLst/>
          </c:spPr>
          <c:invertIfNegative val="0"/>
          <c:dLbls>
            <c:numFmt formatCode="#,##0.0" sourceLinked="0"/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197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ru-RU"/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Лист1!$A$2:$A$3</c:f>
              <c:strCache>
                <c:ptCount val="2"/>
                <c:pt idx="0">
                  <c:v>14-25</c:v>
                </c:pt>
                <c:pt idx="1">
                  <c:v>45-60</c:v>
                </c:pt>
              </c:strCache>
            </c:strRef>
          </c:cat>
          <c:val>
            <c:numRef>
              <c:f>Лист1!$B$2:$B$3</c:f>
              <c:numCache>
                <c:formatCode>General</c:formatCode>
                <c:ptCount val="2"/>
                <c:pt idx="0">
                  <c:v>18427481</c:v>
                </c:pt>
                <c:pt idx="1">
                  <c:v>30516170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1FB8-B043-85B4-ACB135CB3DB3}"/>
            </c:ext>
          </c:extLst>
        </c:ser>
        <c:dLbls>
          <c:dLblPos val="outEnd"/>
          <c:showLegendKey val="0"/>
          <c:showVal val="1"/>
          <c:showCatName val="0"/>
          <c:showSerName val="0"/>
          <c:showPercent val="0"/>
          <c:showBubbleSize val="0"/>
        </c:dLbls>
        <c:gapWidth val="71"/>
        <c:overlap val="-27"/>
        <c:axId val="890439536"/>
        <c:axId val="890448272"/>
      </c:barChart>
      <c:catAx>
        <c:axId val="890439536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ru-RU"/>
          </a:p>
        </c:txPr>
        <c:crossAx val="890448272"/>
        <c:crosses val="autoZero"/>
        <c:auto val="1"/>
        <c:lblAlgn val="ctr"/>
        <c:lblOffset val="100"/>
        <c:noMultiLvlLbl val="0"/>
      </c:catAx>
      <c:valAx>
        <c:axId val="890448272"/>
        <c:scaling>
          <c:orientation val="minMax"/>
        </c:scaling>
        <c:delete val="0"/>
        <c:axPos val="l"/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0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ru-RU"/>
          </a:p>
        </c:txPr>
        <c:crossAx val="890439536"/>
        <c:crosses val="autoZero"/>
        <c:crossBetween val="between"/>
        <c:dispUnits>
          <c:builtInUnit val="millions"/>
          <c:dispUnitsLbl>
            <c:spPr>
              <a:noFill/>
              <a:ln>
                <a:noFill/>
              </a:ln>
              <a:effectLst/>
            </c:spPr>
            <c:txPr>
              <a:bodyPr rot="-5400000" spcFirstLastPara="1" vertOverflow="ellipsis" vert="horz" wrap="square" anchor="ctr" anchorCtr="1"/>
              <a:lstStyle/>
              <a:p>
                <a:pPr>
                  <a:defRPr sz="133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ru-RU"/>
              </a:p>
            </c:txPr>
          </c:dispUnitsLbl>
        </c:dispUnits>
      </c:valAx>
      <c:spPr>
        <a:noFill/>
        <a:ln>
          <a:noFill/>
        </a:ln>
        <a:effectLst/>
      </c:spPr>
    </c:plotArea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/>
      </a:pPr>
      <a:endParaRPr lang="ru-RU"/>
    </a:p>
  </c:txPr>
  <c:externalData r:id="rId3">
    <c:autoUpdate val="0"/>
  </c:externalData>
</c:chartSpace>
</file>

<file path=ppt/charts/chart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ru-RU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200" b="1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ru-RU" sz="1200" b="1" dirty="0"/>
              <a:t>Усредненное</a:t>
            </a:r>
            <a:r>
              <a:rPr lang="ru-RU" sz="1200" b="1" baseline="0" dirty="0"/>
              <a:t> </a:t>
            </a:r>
            <a:r>
              <a:rPr lang="en-US" sz="1200" b="1" baseline="0" dirty="0"/>
              <a:t>CPT</a:t>
            </a:r>
            <a:endParaRPr lang="ru-RU" sz="1200" b="1" dirty="0"/>
          </a:p>
        </c:rich>
      </c:tx>
      <c:layout>
        <c:manualLayout>
          <c:xMode val="edge"/>
          <c:yMode val="edge"/>
          <c:x val="2.2284448524911298E-4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200" b="1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ru-RU"/>
        </a:p>
      </c:txPr>
    </c:title>
    <c:autoTitleDeleted val="0"/>
    <c:plotArea>
      <c:layout>
        <c:manualLayout>
          <c:layoutTarget val="inner"/>
          <c:xMode val="edge"/>
          <c:yMode val="edge"/>
          <c:x val="0.1701056048839471"/>
          <c:y val="0.27938706191137874"/>
          <c:w val="0.80280229652563717"/>
          <c:h val="0.54582775200916667"/>
        </c:manualLayout>
      </c:layout>
      <c:barChart>
        <c:barDir val="col"/>
        <c:grouping val="clustered"/>
        <c:varyColors val="0"/>
        <c:ser>
          <c:idx val="0"/>
          <c:order val="0"/>
          <c:tx>
            <c:strRef>
              <c:f>Лист1!$B$1</c:f>
              <c:strCache>
                <c:ptCount val="1"/>
                <c:pt idx="0">
                  <c:v>Численность сегмента</c:v>
                </c:pt>
              </c:strCache>
            </c:strRef>
          </c:tx>
          <c:spPr>
            <a:solidFill>
              <a:schemeClr val="accent1"/>
            </a:solidFill>
            <a:ln>
              <a:noFill/>
            </a:ln>
            <a:effectLst/>
          </c:spPr>
          <c:invertIfNegative val="0"/>
          <c:dLbls>
            <c:numFmt formatCode="_(&quot;₽&quot;* #,##0_);_(&quot;₽&quot;* \(#,##0\);_(&quot;₽&quot;* &quot;-&quot;_);_(@_)" sourceLinked="0"/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197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ru-RU"/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Лист1!$A$2:$A$3</c:f>
              <c:strCache>
                <c:ptCount val="2"/>
                <c:pt idx="0">
                  <c:v>14-25</c:v>
                </c:pt>
                <c:pt idx="1">
                  <c:v>45-60</c:v>
                </c:pt>
              </c:strCache>
            </c:strRef>
          </c:cat>
          <c:val>
            <c:numRef>
              <c:f>Лист1!$B$2:$B$3</c:f>
              <c:numCache>
                <c:formatCode>_("₽"* #,##0_);_("₽"* \(#,##0\);_("₽"* "-"_);_(@_)</c:formatCode>
                <c:ptCount val="2"/>
                <c:pt idx="0">
                  <c:v>2355</c:v>
                </c:pt>
                <c:pt idx="1">
                  <c:v>634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4296-BB4A-A568-B97A92A1B188}"/>
            </c:ext>
          </c:extLst>
        </c:ser>
        <c:dLbls>
          <c:dLblPos val="outEnd"/>
          <c:showLegendKey val="0"/>
          <c:showVal val="1"/>
          <c:showCatName val="0"/>
          <c:showSerName val="0"/>
          <c:showPercent val="0"/>
          <c:showBubbleSize val="0"/>
        </c:dLbls>
        <c:gapWidth val="72"/>
        <c:overlap val="-27"/>
        <c:axId val="890439536"/>
        <c:axId val="890448272"/>
      </c:barChart>
      <c:catAx>
        <c:axId val="890439536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ru-RU"/>
          </a:p>
        </c:txPr>
        <c:crossAx val="890448272"/>
        <c:crosses val="autoZero"/>
        <c:auto val="1"/>
        <c:lblAlgn val="ctr"/>
        <c:lblOffset val="100"/>
        <c:noMultiLvlLbl val="0"/>
      </c:catAx>
      <c:valAx>
        <c:axId val="890448272"/>
        <c:scaling>
          <c:orientation val="minMax"/>
        </c:scaling>
        <c:delete val="0"/>
        <c:axPos val="l"/>
        <c:numFmt formatCode="_(&quot;₽&quot;* #,##0_);_(&quot;₽&quot;* \(#,##0\);_(&quot;₽&quot;* &quot;-&quot;_);_(@_)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0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ru-RU"/>
          </a:p>
        </c:txPr>
        <c:crossAx val="890439536"/>
        <c:crosses val="autoZero"/>
        <c:crossBetween val="between"/>
      </c:valAx>
      <c:spPr>
        <a:noFill/>
        <a:ln>
          <a:noFill/>
        </a:ln>
        <a:effectLst/>
      </c:spPr>
    </c:plotArea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/>
      </a:pPr>
      <a:endParaRPr lang="ru-RU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2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3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4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9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33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2.xml><?xml version="1.0" encoding="utf-8"?>
<cs:chartStyle xmlns:cs="http://schemas.microsoft.com/office/drawing/2012/chartStyle" xmlns:a="http://schemas.openxmlformats.org/drawingml/2006/main" id="29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33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3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33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4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33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Верхний колонтитул 1">
            <a:extLst>
              <a:ext uri="{FF2B5EF4-FFF2-40B4-BE49-F238E27FC236}">
                <a16:creationId xmlns:a16="http://schemas.microsoft.com/office/drawing/2014/main" id="{7A860CBF-446F-4D44-2C0B-E54C027CE6FE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ru-RU" dirty="0">
              <a:latin typeface="Montserrat Light" pitchFamily="2" charset="0"/>
            </a:endParaRPr>
          </a:p>
        </p:txBody>
      </p:sp>
      <p:sp>
        <p:nvSpPr>
          <p:cNvPr id="3" name="Дата 2">
            <a:extLst>
              <a:ext uri="{FF2B5EF4-FFF2-40B4-BE49-F238E27FC236}">
                <a16:creationId xmlns:a16="http://schemas.microsoft.com/office/drawing/2014/main" id="{65F86544-18CB-01BF-A6F4-F6465AA0A4EF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CAC8976-9B0F-DD48-9221-BC5AED832800}" type="datetimeFigureOut">
              <a:rPr lang="ru-RU" smtClean="0">
                <a:latin typeface="Montserrat Light" pitchFamily="2" charset="0"/>
              </a:rPr>
              <a:t>24.06.2026</a:t>
            </a:fld>
            <a:endParaRPr lang="ru-RU" dirty="0">
              <a:latin typeface="Montserrat Light" pitchFamily="2" charset="0"/>
            </a:endParaRPr>
          </a:p>
        </p:txBody>
      </p:sp>
      <p:sp>
        <p:nvSpPr>
          <p:cNvPr id="4" name="Нижний колонтитул 3">
            <a:extLst>
              <a:ext uri="{FF2B5EF4-FFF2-40B4-BE49-F238E27FC236}">
                <a16:creationId xmlns:a16="http://schemas.microsoft.com/office/drawing/2014/main" id="{79AF66A7-6273-5784-9D2F-F677DAD92779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ru-RU" dirty="0">
              <a:latin typeface="Montserrat Light" pitchFamily="2" charset="0"/>
            </a:endParaRPr>
          </a:p>
        </p:txBody>
      </p:sp>
      <p:sp>
        <p:nvSpPr>
          <p:cNvPr id="5" name="Номер слайда 4">
            <a:extLst>
              <a:ext uri="{FF2B5EF4-FFF2-40B4-BE49-F238E27FC236}">
                <a16:creationId xmlns:a16="http://schemas.microsoft.com/office/drawing/2014/main" id="{C810BC2C-48B6-38EB-100A-A92513C178A8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0503F36-6D00-FB41-9060-BCFD9FB4EBA4}" type="slidenum">
              <a:rPr lang="ru-RU" smtClean="0">
                <a:latin typeface="Montserrat Light" pitchFamily="2" charset="0"/>
              </a:rPr>
              <a:t>‹#›</a:t>
            </a:fld>
            <a:endParaRPr lang="ru-RU" dirty="0">
              <a:latin typeface="Montserrat Light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38766125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Верхний колонтитул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 b="0" i="0">
                <a:latin typeface="Montserrat Light" pitchFamily="2" charset="0"/>
              </a:defRPr>
            </a:lvl1pPr>
          </a:lstStyle>
          <a:p>
            <a:endParaRPr lang="ru-RU" dirty="0"/>
          </a:p>
        </p:txBody>
      </p:sp>
      <p:sp>
        <p:nvSpPr>
          <p:cNvPr id="3" name="Дата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 b="0" i="0">
                <a:latin typeface="Montserrat Light" pitchFamily="2" charset="0"/>
              </a:defRPr>
            </a:lvl1pPr>
          </a:lstStyle>
          <a:p>
            <a:fld id="{A0C88CB6-3CB4-4A26-969A-0EC6929A2B1F}" type="datetimeFigureOut">
              <a:rPr lang="ru-RU" smtClean="0"/>
              <a:pPr/>
              <a:t>24.06.2026</a:t>
            </a:fld>
            <a:endParaRPr lang="ru-RU" dirty="0"/>
          </a:p>
        </p:txBody>
      </p:sp>
      <p:sp>
        <p:nvSpPr>
          <p:cNvPr id="4" name="Образ слайда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ru-RU" dirty="0"/>
          </a:p>
        </p:txBody>
      </p:sp>
      <p:sp>
        <p:nvSpPr>
          <p:cNvPr id="5" name="Заметки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ru-RU" dirty="0"/>
              <a:t>Образец текста</a:t>
            </a:r>
          </a:p>
          <a:p>
            <a:pPr lvl="1"/>
            <a:r>
              <a:rPr lang="ru-RU" dirty="0"/>
              <a:t>Второй уровень</a:t>
            </a:r>
          </a:p>
          <a:p>
            <a:pPr lvl="2"/>
            <a:r>
              <a:rPr lang="ru-RU" dirty="0"/>
              <a:t>Третий уровень</a:t>
            </a:r>
          </a:p>
          <a:p>
            <a:pPr lvl="3"/>
            <a:r>
              <a:rPr lang="ru-RU" dirty="0"/>
              <a:t>Четвертый уровень</a:t>
            </a:r>
          </a:p>
          <a:p>
            <a:pPr lvl="4"/>
            <a:r>
              <a:rPr lang="ru-RU" dirty="0"/>
              <a:t>Пятый уровень</a:t>
            </a:r>
          </a:p>
        </p:txBody>
      </p:sp>
      <p:sp>
        <p:nvSpPr>
          <p:cNvPr id="6" name="Нижний колонтитул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 b="0" i="0">
                <a:latin typeface="Montserrat Light" pitchFamily="2" charset="0"/>
              </a:defRPr>
            </a:lvl1pPr>
          </a:lstStyle>
          <a:p>
            <a:endParaRPr lang="ru-RU" dirty="0"/>
          </a:p>
        </p:txBody>
      </p:sp>
      <p:sp>
        <p:nvSpPr>
          <p:cNvPr id="7" name="Номер слайда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 b="0" i="0">
                <a:latin typeface="Montserrat Light" pitchFamily="2" charset="0"/>
              </a:defRPr>
            </a:lvl1pPr>
          </a:lstStyle>
          <a:p>
            <a:fld id="{D6526F6F-F667-43DC-9801-33C99BCA0157}" type="slidenum">
              <a:rPr lang="ru-RU" smtClean="0"/>
              <a:pPr/>
              <a:t>‹#›</a:t>
            </a:fld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114009545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b="0" i="0" kern="1200">
        <a:solidFill>
          <a:schemeClr val="tx1"/>
        </a:solidFill>
        <a:latin typeface="Montserrat Light" pitchFamily="2" charset="0"/>
        <a:ea typeface="+mn-ea"/>
        <a:cs typeface="+mn-cs"/>
      </a:defRPr>
    </a:lvl1pPr>
    <a:lvl2pPr marL="457200" algn="l" defTabSz="914400" rtl="0" eaLnBrk="1" latinLnBrk="0" hangingPunct="1">
      <a:defRPr sz="1200" b="0" i="0" kern="1200">
        <a:solidFill>
          <a:schemeClr val="tx1"/>
        </a:solidFill>
        <a:latin typeface="Montserrat Light" pitchFamily="2" charset="0"/>
        <a:ea typeface="+mn-ea"/>
        <a:cs typeface="+mn-cs"/>
      </a:defRPr>
    </a:lvl2pPr>
    <a:lvl3pPr marL="914400" algn="l" defTabSz="914400" rtl="0" eaLnBrk="1" latinLnBrk="0" hangingPunct="1">
      <a:defRPr sz="1200" b="0" i="0" kern="1200">
        <a:solidFill>
          <a:schemeClr val="tx1"/>
        </a:solidFill>
        <a:latin typeface="Montserrat Light" pitchFamily="2" charset="0"/>
        <a:ea typeface="+mn-ea"/>
        <a:cs typeface="+mn-cs"/>
      </a:defRPr>
    </a:lvl3pPr>
    <a:lvl4pPr marL="1371600" algn="l" defTabSz="914400" rtl="0" eaLnBrk="1" latinLnBrk="0" hangingPunct="1">
      <a:defRPr sz="1200" b="0" i="0" kern="1200">
        <a:solidFill>
          <a:schemeClr val="tx1"/>
        </a:solidFill>
        <a:latin typeface="Montserrat Light" pitchFamily="2" charset="0"/>
        <a:ea typeface="+mn-ea"/>
        <a:cs typeface="+mn-cs"/>
      </a:defRPr>
    </a:lvl4pPr>
    <a:lvl5pPr marL="1828800" algn="l" defTabSz="914400" rtl="0" eaLnBrk="1" latinLnBrk="0" hangingPunct="1">
      <a:defRPr sz="1200" b="0" i="0" kern="1200">
        <a:solidFill>
          <a:schemeClr val="tx1"/>
        </a:solidFill>
        <a:latin typeface="Montserrat Light" pitchFamily="2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svg"/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svg"/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svg"/><Relationship Id="rId2" Type="http://schemas.openxmlformats.org/officeDocument/2006/relationships/image" Target="../media/image1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g"/><Relationship Id="rId1" Type="http://schemas.openxmlformats.org/officeDocument/2006/relationships/slideMaster" Target="../slideMasters/slideMaster1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Титульны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Рисунок 4">
            <a:extLst>
              <a:ext uri="{FF2B5EF4-FFF2-40B4-BE49-F238E27FC236}">
                <a16:creationId xmlns:a16="http://schemas.microsoft.com/office/drawing/2014/main" id="{8E5761BC-2631-475C-BC42-72D5A6183258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419633" y="4791589"/>
            <a:ext cx="1352728" cy="432874"/>
          </a:xfrm>
          <a:prstGeom prst="rect">
            <a:avLst/>
          </a:prstGeom>
        </p:spPr>
      </p:pic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B2FB86E1-1853-C9CD-62A9-6C48607C94B1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1524000" y="2063119"/>
            <a:ext cx="9144000" cy="1661993"/>
          </a:xfrm>
        </p:spPr>
        <p:txBody>
          <a:bodyPr vert="horz" lIns="0" tIns="0" rIns="0" bIns="0" rtlCol="0" anchor="b">
            <a:spAutoFit/>
          </a:bodyPr>
          <a:lstStyle>
            <a:lvl1pPr algn="ctr">
              <a:defRPr lang="ru-RU" sz="6000" dirty="0">
                <a:solidFill>
                  <a:schemeClr val="accent2"/>
                </a:solidFill>
              </a:defRPr>
            </a:lvl1pPr>
          </a:lstStyle>
          <a:p>
            <a:pPr lvl="0" algn="ctr"/>
            <a:r>
              <a:rPr lang="ru-RU" dirty="0"/>
              <a:t>Образец </a:t>
            </a:r>
            <a:br>
              <a:rPr lang="ru-RU" dirty="0"/>
            </a:br>
            <a:r>
              <a:rPr lang="ru-RU" dirty="0"/>
              <a:t>заголовка</a:t>
            </a:r>
          </a:p>
        </p:txBody>
      </p:sp>
      <p:sp>
        <p:nvSpPr>
          <p:cNvPr id="3" name="Подзаголовок 2">
            <a:extLst>
              <a:ext uri="{FF2B5EF4-FFF2-40B4-BE49-F238E27FC236}">
                <a16:creationId xmlns:a16="http://schemas.microsoft.com/office/drawing/2014/main" id="{B78FBF35-3BEB-B54B-43C7-9AFDBB14273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870974"/>
            <a:ext cx="9144000" cy="593444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>
            <a:lvl1pPr algn="ctr">
              <a:defRPr lang="ru-RU" sz="2000" dirty="0"/>
            </a:lvl1pPr>
          </a:lstStyle>
          <a:p>
            <a:pPr lvl="0" algn="ctr"/>
            <a:r>
              <a:rPr lang="ru-RU" dirty="0"/>
              <a:t>Образец подзаголовка</a:t>
            </a:r>
          </a:p>
        </p:txBody>
      </p:sp>
    </p:spTree>
    <p:extLst>
      <p:ext uri="{BB962C8B-B14F-4D97-AF65-F5344CB8AC3E}">
        <p14:creationId xmlns:p14="http://schemas.microsoft.com/office/powerpoint/2010/main" val="234551297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Раздел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Текст 11">
            <a:extLst>
              <a:ext uri="{FF2B5EF4-FFF2-40B4-BE49-F238E27FC236}">
                <a16:creationId xmlns:a16="http://schemas.microsoft.com/office/drawing/2014/main" id="{F067293D-4FC3-5725-66BD-A0CDD0341FEC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1398566" y="1989657"/>
            <a:ext cx="781050" cy="2395538"/>
          </a:xfrm>
        </p:spPr>
        <p:txBody>
          <a:bodyPr/>
          <a:lstStyle>
            <a:lvl1pPr algn="ctr">
              <a:defRPr lang="ru-RU" sz="13800" b="1" kern="1200" dirty="0">
                <a:solidFill>
                  <a:schemeClr val="accent1"/>
                </a:solidFill>
                <a:latin typeface="+mj-lt"/>
                <a:ea typeface="+mn-ea"/>
                <a:cs typeface="+mn-cs"/>
              </a:defRPr>
            </a:lvl1pPr>
          </a:lstStyle>
          <a:p>
            <a:pPr lvl="0"/>
            <a:r>
              <a:rPr lang="en-US" dirty="0"/>
              <a:t>1</a:t>
            </a:r>
            <a:endParaRPr lang="ru-RU" dirty="0"/>
          </a:p>
        </p:txBody>
      </p:sp>
      <p:sp>
        <p:nvSpPr>
          <p:cNvPr id="10" name="Рисунок 8">
            <a:extLst>
              <a:ext uri="{FF2B5EF4-FFF2-40B4-BE49-F238E27FC236}">
                <a16:creationId xmlns:a16="http://schemas.microsoft.com/office/drawing/2014/main" id="{F9547FB7-3441-FDB0-358E-5EC37EBFE10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 rot="18840000">
            <a:off x="1381919" y="2862126"/>
            <a:ext cx="3465512" cy="2593975"/>
          </a:xfrm>
          <a:solidFill>
            <a:schemeClr val="bg1"/>
          </a:solidFill>
          <a:ln>
            <a:noFill/>
          </a:ln>
          <a:effectLst>
            <a:outerShdw blurRad="526760" dist="1079875" dir="11940000" sx="65000" sy="65000" algn="r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ru-RU" sz="1800" b="1" dirty="0">
                <a:solidFill>
                  <a:schemeClr val="lt1"/>
                </a:solidFill>
              </a:defRPr>
            </a:lvl1pPr>
          </a:lstStyle>
          <a:p>
            <a:pPr lvl="0" algn="ctr"/>
            <a:endParaRPr lang="ru-RU" dirty="0"/>
          </a:p>
        </p:txBody>
      </p:sp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8CC69A2C-F109-FDFC-BF50-B57FCCCEFE8E}"/>
              </a:ext>
            </a:extLst>
          </p:cNvPr>
          <p:cNvSpPr>
            <a:spLocks noGrp="1"/>
          </p:cNvSpPr>
          <p:nvPr userDrawn="1">
            <p:ph type="title" hasCustomPrompt="1"/>
          </p:nvPr>
        </p:nvSpPr>
        <p:spPr>
          <a:xfrm>
            <a:off x="3349626" y="2467961"/>
            <a:ext cx="4537074" cy="1329595"/>
          </a:xfrm>
        </p:spPr>
        <p:txBody>
          <a:bodyPr vert="horz" wrap="square" lIns="0" tIns="0" rIns="0" bIns="0" rtlCol="0" anchor="t">
            <a:spAutoFit/>
          </a:bodyPr>
          <a:lstStyle>
            <a:lvl1pPr algn="l">
              <a:defRPr lang="ru-RU" sz="4800" dirty="0"/>
            </a:lvl1pPr>
          </a:lstStyle>
          <a:p>
            <a:pPr lvl="0"/>
            <a:r>
              <a:rPr lang="ru-RU" dirty="0"/>
              <a:t>Образец </a:t>
            </a:r>
            <a:br>
              <a:rPr lang="ru-RU" dirty="0"/>
            </a:br>
            <a:r>
              <a:rPr lang="ru-RU" dirty="0"/>
              <a:t>заголовка</a:t>
            </a:r>
          </a:p>
        </p:txBody>
      </p:sp>
      <p:sp>
        <p:nvSpPr>
          <p:cNvPr id="4" name="Номер слайда 3">
            <a:extLst>
              <a:ext uri="{FF2B5EF4-FFF2-40B4-BE49-F238E27FC236}">
                <a16:creationId xmlns:a16="http://schemas.microsoft.com/office/drawing/2014/main" id="{FB61320E-FEDB-9F2D-6B8C-D772E4349A0D}"/>
              </a:ext>
            </a:extLst>
          </p:cNvPr>
          <p:cNvSpPr>
            <a:spLocks noGrp="1"/>
          </p:cNvSpPr>
          <p:nvPr>
            <p:ph type="sldNum" sz="quarter" idx="14"/>
          </p:nvPr>
        </p:nvSpPr>
        <p:spPr/>
        <p:txBody>
          <a:bodyPr/>
          <a:lstStyle/>
          <a:p>
            <a:fld id="{D80F474B-CB99-4E45-A5F4-B3BBA34F2A96}" type="slidenum">
              <a:rPr lang="ru-RU" smtClean="0"/>
              <a:pPr/>
              <a:t>‹#›</a:t>
            </a:fld>
            <a:endParaRPr lang="ru-RU" dirty="0"/>
          </a:p>
        </p:txBody>
      </p:sp>
      <p:sp>
        <p:nvSpPr>
          <p:cNvPr id="5" name="Нижний колонтитул 4">
            <a:extLst>
              <a:ext uri="{FF2B5EF4-FFF2-40B4-BE49-F238E27FC236}">
                <a16:creationId xmlns:a16="http://schemas.microsoft.com/office/drawing/2014/main" id="{A260580B-EE0C-A0B2-7D2B-63D0277F74F4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>
                <a:noFill/>
              </a:defRPr>
            </a:lvl1pPr>
          </a:lstStyle>
          <a:p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270047579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Раздел c фото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Рисунок 17">
            <a:extLst>
              <a:ext uri="{FF2B5EF4-FFF2-40B4-BE49-F238E27FC236}">
                <a16:creationId xmlns:a16="http://schemas.microsoft.com/office/drawing/2014/main" id="{603656EB-D028-9C65-22B6-0FEF5770E7E6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12192000" cy="6858000"/>
          </a:xfrm>
          <a:custGeom>
            <a:avLst/>
            <a:gdLst>
              <a:gd name="connsiteX0" fmla="*/ 0 w 12192000"/>
              <a:gd name="connsiteY0" fmla="*/ 0 h 6858000"/>
              <a:gd name="connsiteX1" fmla="*/ 12151935 w 12192000"/>
              <a:gd name="connsiteY1" fmla="*/ 0 h 6858000"/>
              <a:gd name="connsiteX2" fmla="*/ 5531866 w 12192000"/>
              <a:gd name="connsiteY2" fmla="*/ 6855283 h 6858000"/>
              <a:gd name="connsiteX3" fmla="*/ 12192000 w 12192000"/>
              <a:gd name="connsiteY3" fmla="*/ 6855284 h 6858000"/>
              <a:gd name="connsiteX4" fmla="*/ 12192000 w 12192000"/>
              <a:gd name="connsiteY4" fmla="*/ 6858000 h 6858000"/>
              <a:gd name="connsiteX5" fmla="*/ 0 w 12192000"/>
              <a:gd name="connsiteY5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51935" y="0"/>
                </a:lnTo>
                <a:lnTo>
                  <a:pt x="5531866" y="6855283"/>
                </a:lnTo>
                <a:lnTo>
                  <a:pt x="12192000" y="6855284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>
            <a:noAutofit/>
          </a:bodyPr>
          <a:lstStyle/>
          <a:p>
            <a:endParaRPr lang="ru-RU"/>
          </a:p>
        </p:txBody>
      </p:sp>
      <p:sp>
        <p:nvSpPr>
          <p:cNvPr id="22" name="Рисунок 21">
            <a:extLst>
              <a:ext uri="{FF2B5EF4-FFF2-40B4-BE49-F238E27FC236}">
                <a16:creationId xmlns:a16="http://schemas.microsoft.com/office/drawing/2014/main" id="{05DCDD4F-BA89-4ACE-7BB6-8302C7C6CC47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5531863" y="-38100"/>
            <a:ext cx="6660136" cy="6896101"/>
          </a:xfrm>
          <a:custGeom>
            <a:avLst/>
            <a:gdLst>
              <a:gd name="connsiteX0" fmla="*/ 6659487 w 6660136"/>
              <a:gd name="connsiteY0" fmla="*/ 0 h 6896101"/>
              <a:gd name="connsiteX1" fmla="*/ 6660136 w 6660136"/>
              <a:gd name="connsiteY1" fmla="*/ 627 h 6896101"/>
              <a:gd name="connsiteX2" fmla="*/ 6660136 w 6660136"/>
              <a:gd name="connsiteY2" fmla="*/ 6896101 h 6896101"/>
              <a:gd name="connsiteX3" fmla="*/ 0 w 6660136"/>
              <a:gd name="connsiteY3" fmla="*/ 6896100 h 68961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660136" h="6896101">
                <a:moveTo>
                  <a:pt x="6659487" y="0"/>
                </a:moveTo>
                <a:lnTo>
                  <a:pt x="6660136" y="627"/>
                </a:lnTo>
                <a:lnTo>
                  <a:pt x="6660136" y="6896101"/>
                </a:lnTo>
                <a:lnTo>
                  <a:pt x="0" y="689610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571500" dist="622300" dir="11940000" sx="73317" sy="73317" algn="r" rotWithShape="0">
              <a:schemeClr val="tx1">
                <a:alpha val="29915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lvl1pPr>
              <a:defRPr lang="ru-RU" sz="1800" dirty="0">
                <a:solidFill>
                  <a:schemeClr val="lt1"/>
                </a:solidFill>
              </a:defRPr>
            </a:lvl1pPr>
          </a:lstStyle>
          <a:p>
            <a:pPr lvl="0" algn="ctr"/>
            <a:endParaRPr lang="ru-RU" dirty="0"/>
          </a:p>
        </p:txBody>
      </p:sp>
      <p:sp>
        <p:nvSpPr>
          <p:cNvPr id="14" name="Текст 11">
            <a:extLst>
              <a:ext uri="{FF2B5EF4-FFF2-40B4-BE49-F238E27FC236}">
                <a16:creationId xmlns:a16="http://schemas.microsoft.com/office/drawing/2014/main" id="{F067293D-4FC3-5725-66BD-A0CDD0341FEC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1241524" y="1989657"/>
            <a:ext cx="1101625" cy="2395538"/>
          </a:xfrm>
        </p:spPr>
        <p:txBody>
          <a:bodyPr/>
          <a:lstStyle>
            <a:lvl1pPr algn="ctr">
              <a:defRPr lang="ru-RU" sz="13800" b="1" kern="1200" dirty="0">
                <a:solidFill>
                  <a:schemeClr val="accent1"/>
                </a:solidFill>
                <a:latin typeface="+mj-lt"/>
                <a:ea typeface="+mn-ea"/>
                <a:cs typeface="+mn-cs"/>
              </a:defRPr>
            </a:lvl1pPr>
          </a:lstStyle>
          <a:p>
            <a:pPr lvl="0"/>
            <a:r>
              <a:rPr lang="en-US" dirty="0"/>
              <a:t>1</a:t>
            </a:r>
            <a:endParaRPr lang="ru-RU" dirty="0"/>
          </a:p>
        </p:txBody>
      </p:sp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8CC69A2C-F109-FDFC-BF50-B57FCCCEFE8E}"/>
              </a:ext>
            </a:extLst>
          </p:cNvPr>
          <p:cNvSpPr>
            <a:spLocks noGrp="1"/>
          </p:cNvSpPr>
          <p:nvPr userDrawn="1">
            <p:ph type="title" hasCustomPrompt="1"/>
          </p:nvPr>
        </p:nvSpPr>
        <p:spPr>
          <a:xfrm>
            <a:off x="2794296" y="2467961"/>
            <a:ext cx="4537074" cy="1329595"/>
          </a:xfrm>
        </p:spPr>
        <p:txBody>
          <a:bodyPr vert="horz" wrap="square" lIns="0" tIns="0" rIns="0" bIns="0" rtlCol="0" anchor="t">
            <a:spAutoFit/>
          </a:bodyPr>
          <a:lstStyle>
            <a:lvl1pPr algn="l">
              <a:defRPr lang="ru-RU" sz="4800" dirty="0"/>
            </a:lvl1pPr>
          </a:lstStyle>
          <a:p>
            <a:pPr lvl="0"/>
            <a:r>
              <a:rPr lang="ru-RU" dirty="0"/>
              <a:t>Образец </a:t>
            </a:r>
            <a:br>
              <a:rPr lang="ru-RU" dirty="0"/>
            </a:br>
            <a:r>
              <a:rPr lang="ru-RU" dirty="0"/>
              <a:t>заголовка</a:t>
            </a:r>
          </a:p>
        </p:txBody>
      </p:sp>
      <p:pic>
        <p:nvPicPr>
          <p:cNvPr id="5" name="Рисунок 4">
            <a:extLst>
              <a:ext uri="{FF2B5EF4-FFF2-40B4-BE49-F238E27FC236}">
                <a16:creationId xmlns:a16="http://schemas.microsoft.com/office/drawing/2014/main" id="{77361DC6-C37F-6AC3-1DAB-26881278BD3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9332772" y="4475499"/>
            <a:ext cx="1355099" cy="1355099"/>
          </a:xfrm>
          <a:prstGeom prst="rect">
            <a:avLst/>
          </a:prstGeom>
        </p:spPr>
      </p:pic>
      <p:sp>
        <p:nvSpPr>
          <p:cNvPr id="6" name="Прямоугольник 5">
            <a:extLst>
              <a:ext uri="{FF2B5EF4-FFF2-40B4-BE49-F238E27FC236}">
                <a16:creationId xmlns:a16="http://schemas.microsoft.com/office/drawing/2014/main" id="{94A38837-509C-D3E9-0282-0F72E6300D29}"/>
              </a:ext>
            </a:extLst>
          </p:cNvPr>
          <p:cNvSpPr/>
          <p:nvPr/>
        </p:nvSpPr>
        <p:spPr>
          <a:xfrm rot="18900000">
            <a:off x="9661476" y="3948785"/>
            <a:ext cx="3024010" cy="63340"/>
          </a:xfrm>
          <a:prstGeom prst="rect">
            <a:avLst/>
          </a:prstGeom>
          <a:gradFill>
            <a:gsLst>
              <a:gs pos="30000">
                <a:schemeClr val="accent1"/>
              </a:gs>
              <a:gs pos="89000">
                <a:schemeClr val="accent1">
                  <a:alpha val="0"/>
                </a:schemeClr>
              </a:gs>
            </a:gsLst>
            <a:lin ang="0" scaled="1"/>
          </a:gradFill>
          <a:ln>
            <a:noFill/>
          </a:ln>
          <a:effectLst>
            <a:softEdge rad="0"/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7" name="Прямоугольник 6">
            <a:extLst>
              <a:ext uri="{FF2B5EF4-FFF2-40B4-BE49-F238E27FC236}">
                <a16:creationId xmlns:a16="http://schemas.microsoft.com/office/drawing/2014/main" id="{581BA923-5381-770B-2729-403528EF67AD}"/>
              </a:ext>
            </a:extLst>
          </p:cNvPr>
          <p:cNvSpPr/>
          <p:nvPr/>
        </p:nvSpPr>
        <p:spPr>
          <a:xfrm rot="18900000">
            <a:off x="9243786" y="5493649"/>
            <a:ext cx="789585" cy="6228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softEdge rad="0"/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4" name="Номер слайда 3">
            <a:extLst>
              <a:ext uri="{FF2B5EF4-FFF2-40B4-BE49-F238E27FC236}">
                <a16:creationId xmlns:a16="http://schemas.microsoft.com/office/drawing/2014/main" id="{6618A169-4A00-7F6C-89C2-3E46D6DD1885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D80F474B-CB99-4E45-A5F4-B3BBA34F2A96}" type="slidenum">
              <a:rPr lang="ru-RU" smtClean="0"/>
              <a:pPr/>
              <a:t>‹#›</a:t>
            </a:fld>
            <a:endParaRPr lang="ru-RU" dirty="0"/>
          </a:p>
        </p:txBody>
      </p:sp>
      <p:sp>
        <p:nvSpPr>
          <p:cNvPr id="8" name="Нижний колонтитул 7">
            <a:extLst>
              <a:ext uri="{FF2B5EF4-FFF2-40B4-BE49-F238E27FC236}">
                <a16:creationId xmlns:a16="http://schemas.microsoft.com/office/drawing/2014/main" id="{0680BB1D-0CDC-1632-034E-E5F848BB9F31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/>
        <p:txBody>
          <a:bodyPr/>
          <a:lstStyle>
            <a:lvl1pPr>
              <a:defRPr>
                <a:noFill/>
              </a:defRPr>
            </a:lvl1pPr>
          </a:lstStyle>
          <a:p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370714478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Заголовок и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7D22DCA7-CDCB-5744-18D4-AE553909B6F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/>
          <a:p>
            <a:r>
              <a:rPr lang="ru-RU" dirty="0"/>
              <a:t>Образец </a:t>
            </a:r>
            <a:br>
              <a:rPr lang="ru-RU" dirty="0"/>
            </a:br>
            <a:r>
              <a:rPr lang="ru-RU" dirty="0"/>
              <a:t>заголовка</a:t>
            </a:r>
          </a:p>
        </p:txBody>
      </p:sp>
      <p:sp>
        <p:nvSpPr>
          <p:cNvPr id="5" name="Нижний колонтитул 4">
            <a:extLst>
              <a:ext uri="{FF2B5EF4-FFF2-40B4-BE49-F238E27FC236}">
                <a16:creationId xmlns:a16="http://schemas.microsoft.com/office/drawing/2014/main" id="{AF462C56-6624-F03F-2340-01F1F7BDED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Номер слайда 5">
            <a:extLst>
              <a:ext uri="{FF2B5EF4-FFF2-40B4-BE49-F238E27FC236}">
                <a16:creationId xmlns:a16="http://schemas.microsoft.com/office/drawing/2014/main" id="{6D576B49-ED17-66D4-DDF1-3350678DBC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F474B-CB99-4E45-A5F4-B3BBA34F2A96}" type="slidenum">
              <a:rPr lang="ru-RU" smtClean="0"/>
              <a:t>‹#›</a:t>
            </a:fld>
            <a:endParaRPr lang="ru-RU"/>
          </a:p>
        </p:txBody>
      </p:sp>
      <p:sp>
        <p:nvSpPr>
          <p:cNvPr id="12" name="Текст 11">
            <a:extLst>
              <a:ext uri="{FF2B5EF4-FFF2-40B4-BE49-F238E27FC236}">
                <a16:creationId xmlns:a16="http://schemas.microsoft.com/office/drawing/2014/main" id="{A9401EEE-67E3-5D5C-4B9B-C6A0DA256319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500085" y="1233488"/>
            <a:ext cx="11204553" cy="4761967"/>
          </a:xfrm>
        </p:spPr>
        <p:txBody>
          <a:bodyPr/>
          <a:lstStyle/>
          <a:p>
            <a:pPr lvl="0"/>
            <a:r>
              <a:rPr lang="ru-RU" dirty="0"/>
              <a:t>Образец текста</a:t>
            </a:r>
          </a:p>
          <a:p>
            <a:pPr lvl="1"/>
            <a:r>
              <a:rPr lang="ru-RU" dirty="0"/>
              <a:t>Второй уровень</a:t>
            </a:r>
          </a:p>
          <a:p>
            <a:pPr lvl="2"/>
            <a:r>
              <a:rPr lang="ru-RU" dirty="0"/>
              <a:t>Третий уровень</a:t>
            </a:r>
          </a:p>
          <a:p>
            <a:pPr lvl="3"/>
            <a:r>
              <a:rPr lang="ru-RU" dirty="0"/>
              <a:t>Четвертый уровень</a:t>
            </a:r>
          </a:p>
          <a:p>
            <a:pPr lvl="4"/>
            <a:r>
              <a:rPr lang="ru-RU" dirty="0"/>
              <a:t>Пятый уровень</a:t>
            </a:r>
          </a:p>
        </p:txBody>
      </p:sp>
    </p:spTree>
    <p:extLst>
      <p:ext uri="{BB962C8B-B14F-4D97-AF65-F5344CB8AC3E}">
        <p14:creationId xmlns:p14="http://schemas.microsoft.com/office/powerpoint/2010/main" val="3624051995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Заголовок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7D22DCA7-CDCB-5744-18D4-AE553909B6F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/>
          <a:p>
            <a:r>
              <a:rPr lang="ru-RU" dirty="0"/>
              <a:t>Образец </a:t>
            </a:r>
            <a:br>
              <a:rPr lang="ru-RU" dirty="0"/>
            </a:br>
            <a:r>
              <a:rPr lang="ru-RU" dirty="0"/>
              <a:t>заголовка</a:t>
            </a:r>
          </a:p>
        </p:txBody>
      </p:sp>
      <p:sp>
        <p:nvSpPr>
          <p:cNvPr id="5" name="Нижний колонтитул 4">
            <a:extLst>
              <a:ext uri="{FF2B5EF4-FFF2-40B4-BE49-F238E27FC236}">
                <a16:creationId xmlns:a16="http://schemas.microsoft.com/office/drawing/2014/main" id="{AF462C56-6624-F03F-2340-01F1F7BDED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 dirty="0"/>
          </a:p>
        </p:txBody>
      </p:sp>
      <p:sp>
        <p:nvSpPr>
          <p:cNvPr id="6" name="Номер слайда 5">
            <a:extLst>
              <a:ext uri="{FF2B5EF4-FFF2-40B4-BE49-F238E27FC236}">
                <a16:creationId xmlns:a16="http://schemas.microsoft.com/office/drawing/2014/main" id="{6D576B49-ED17-66D4-DDF1-3350678DBC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F474B-CB99-4E45-A5F4-B3BBA34F2A96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414907920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Большая цитат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Нижний колонтитул 4">
            <a:extLst>
              <a:ext uri="{FF2B5EF4-FFF2-40B4-BE49-F238E27FC236}">
                <a16:creationId xmlns:a16="http://schemas.microsoft.com/office/drawing/2014/main" id="{AF462C56-6624-F03F-2340-01F1F7BDED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 dirty="0"/>
          </a:p>
        </p:txBody>
      </p:sp>
      <p:sp>
        <p:nvSpPr>
          <p:cNvPr id="6" name="Номер слайда 5">
            <a:extLst>
              <a:ext uri="{FF2B5EF4-FFF2-40B4-BE49-F238E27FC236}">
                <a16:creationId xmlns:a16="http://schemas.microsoft.com/office/drawing/2014/main" id="{6D576B49-ED17-66D4-DDF1-3350678DBC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F474B-CB99-4E45-A5F4-B3BBA34F2A96}" type="slidenum">
              <a:rPr lang="ru-RU" smtClean="0"/>
              <a:t>‹#›</a:t>
            </a:fld>
            <a:endParaRPr lang="ru-RU"/>
          </a:p>
        </p:txBody>
      </p:sp>
      <p:pic>
        <p:nvPicPr>
          <p:cNvPr id="3" name="Рисунок 2">
            <a:extLst>
              <a:ext uri="{FF2B5EF4-FFF2-40B4-BE49-F238E27FC236}">
                <a16:creationId xmlns:a16="http://schemas.microsoft.com/office/drawing/2014/main" id="{9FEA329E-2984-EFE3-3710-21B4C95CAC2A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05196" y="-965673"/>
            <a:ext cx="10077125" cy="9114465"/>
          </a:xfrm>
          <a:prstGeom prst="rect">
            <a:avLst/>
          </a:prstGeom>
          <a:effectLst>
            <a:outerShdw blurRad="975631" dist="622300" dir="5400000" sx="90000" sy="90000" algn="t" rotWithShape="0">
              <a:schemeClr val="accent2">
                <a:alpha val="20000"/>
              </a:schemeClr>
            </a:outerShdw>
          </a:effectLst>
        </p:spPr>
      </p:pic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7D22DCA7-CDCB-5744-18D4-AE553909B6F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687439" y="1187234"/>
            <a:ext cx="6817121" cy="3628113"/>
          </a:xfrm>
        </p:spPr>
        <p:txBody>
          <a:bodyPr/>
          <a:lstStyle>
            <a:lvl1pPr>
              <a:defRPr sz="4400"/>
            </a:lvl1pPr>
          </a:lstStyle>
          <a:p>
            <a:r>
              <a:rPr lang="ru-RU" dirty="0"/>
              <a:t>Образец </a:t>
            </a:r>
            <a:br>
              <a:rPr lang="ru-RU" dirty="0"/>
            </a:br>
            <a:r>
              <a:rPr lang="ru-RU" dirty="0"/>
              <a:t>заголовка</a:t>
            </a:r>
          </a:p>
        </p:txBody>
      </p:sp>
    </p:spTree>
    <p:extLst>
      <p:ext uri="{BB962C8B-B14F-4D97-AF65-F5344CB8AC3E}">
        <p14:creationId xmlns:p14="http://schemas.microsoft.com/office/powerpoint/2010/main" val="78577427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Большой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7D22DCA7-CDCB-5744-18D4-AE553909B6F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539283" y="1371743"/>
            <a:ext cx="7211267" cy="3656386"/>
          </a:xfrm>
        </p:spPr>
        <p:txBody>
          <a:bodyPr/>
          <a:lstStyle>
            <a:lvl1pPr>
              <a:defRPr sz="4400"/>
            </a:lvl1pPr>
          </a:lstStyle>
          <a:p>
            <a:r>
              <a:rPr lang="ru-RU" dirty="0"/>
              <a:t>Образец </a:t>
            </a:r>
            <a:br>
              <a:rPr lang="ru-RU" dirty="0"/>
            </a:br>
            <a:r>
              <a:rPr lang="ru-RU" dirty="0"/>
              <a:t>заголовка</a:t>
            </a:r>
          </a:p>
        </p:txBody>
      </p:sp>
      <p:sp>
        <p:nvSpPr>
          <p:cNvPr id="3" name="Полилиния 2">
            <a:extLst>
              <a:ext uri="{FF2B5EF4-FFF2-40B4-BE49-F238E27FC236}">
                <a16:creationId xmlns:a16="http://schemas.microsoft.com/office/drawing/2014/main" id="{40F93456-C52F-9E34-FAF1-FB95A7D4DE6C}"/>
              </a:ext>
            </a:extLst>
          </p:cNvPr>
          <p:cNvSpPr/>
          <p:nvPr userDrawn="1"/>
        </p:nvSpPr>
        <p:spPr>
          <a:xfrm>
            <a:off x="8996208" y="3699908"/>
            <a:ext cx="3195792" cy="3158092"/>
          </a:xfrm>
          <a:custGeom>
            <a:avLst/>
            <a:gdLst>
              <a:gd name="connsiteX0" fmla="*/ 6659487 w 6660136"/>
              <a:gd name="connsiteY0" fmla="*/ 0 h 6896101"/>
              <a:gd name="connsiteX1" fmla="*/ 6660136 w 6660136"/>
              <a:gd name="connsiteY1" fmla="*/ 627 h 6896101"/>
              <a:gd name="connsiteX2" fmla="*/ 6660136 w 6660136"/>
              <a:gd name="connsiteY2" fmla="*/ 6896101 h 6896101"/>
              <a:gd name="connsiteX3" fmla="*/ 0 w 6660136"/>
              <a:gd name="connsiteY3" fmla="*/ 6896100 h 68961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660136" h="6896101">
                <a:moveTo>
                  <a:pt x="6659487" y="0"/>
                </a:moveTo>
                <a:lnTo>
                  <a:pt x="6660136" y="627"/>
                </a:lnTo>
                <a:lnTo>
                  <a:pt x="6660136" y="6896101"/>
                </a:lnTo>
                <a:lnTo>
                  <a:pt x="0" y="689610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783239" dist="349022" dir="5400000" sx="78000" sy="78000" algn="t" rotWithShape="0">
              <a:schemeClr val="accent2">
                <a:alpha val="1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ru-RU" sz="1400" dirty="0" err="1">
              <a:solidFill>
                <a:schemeClr val="accent2"/>
              </a:solidFill>
            </a:endParaRPr>
          </a:p>
        </p:txBody>
      </p:sp>
      <p:sp>
        <p:nvSpPr>
          <p:cNvPr id="16" name="Полилиния 15">
            <a:extLst>
              <a:ext uri="{FF2B5EF4-FFF2-40B4-BE49-F238E27FC236}">
                <a16:creationId xmlns:a16="http://schemas.microsoft.com/office/drawing/2014/main" id="{52256AD9-8E9D-E52F-CB1C-9931062C323B}"/>
              </a:ext>
            </a:extLst>
          </p:cNvPr>
          <p:cNvSpPr/>
          <p:nvPr userDrawn="1"/>
        </p:nvSpPr>
        <p:spPr>
          <a:xfrm rot="18900000">
            <a:off x="-730550" y="1563377"/>
            <a:ext cx="4705198" cy="117348"/>
          </a:xfrm>
          <a:custGeom>
            <a:avLst/>
            <a:gdLst>
              <a:gd name="connsiteX0" fmla="*/ 4587851 w 4705198"/>
              <a:gd name="connsiteY0" fmla="*/ 0 h 117348"/>
              <a:gd name="connsiteX1" fmla="*/ 4705198 w 4705198"/>
              <a:gd name="connsiteY1" fmla="*/ 117348 h 117348"/>
              <a:gd name="connsiteX2" fmla="*/ 0 w 4705198"/>
              <a:gd name="connsiteY2" fmla="*/ 117348 h 117348"/>
              <a:gd name="connsiteX3" fmla="*/ 117348 w 4705198"/>
              <a:gd name="connsiteY3" fmla="*/ 0 h 1173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705198" h="117348">
                <a:moveTo>
                  <a:pt x="4587851" y="0"/>
                </a:moveTo>
                <a:lnTo>
                  <a:pt x="4705198" y="117348"/>
                </a:lnTo>
                <a:lnTo>
                  <a:pt x="0" y="117348"/>
                </a:lnTo>
                <a:lnTo>
                  <a:pt x="117348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>
            <a:softEdge rad="0"/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ru-RU"/>
          </a:p>
        </p:txBody>
      </p:sp>
      <p:sp>
        <p:nvSpPr>
          <p:cNvPr id="12" name="Текст 10">
            <a:extLst>
              <a:ext uri="{FF2B5EF4-FFF2-40B4-BE49-F238E27FC236}">
                <a16:creationId xmlns:a16="http://schemas.microsoft.com/office/drawing/2014/main" id="{A12244DC-B337-02C7-C9B7-75D68FDF7013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1120836" y="-1315085"/>
            <a:ext cx="2135200" cy="8863965"/>
          </a:xfrm>
        </p:spPr>
        <p:txBody>
          <a:bodyPr vert="horz" wrap="none" lIns="0" tIns="0" rIns="0" bIns="0" rtlCol="0">
            <a:spAutoFit/>
          </a:bodyPr>
          <a:lstStyle>
            <a:lvl1pPr>
              <a:defRPr lang="ru-RU" sz="57600" dirty="0">
                <a:solidFill>
                  <a:schemeClr val="bg1"/>
                </a:solidFill>
                <a:effectLst>
                  <a:outerShdw blurRad="280945" dist="266700" dir="5400000" sx="79000" sy="79000" algn="t" rotWithShape="0">
                    <a:schemeClr val="accent2">
                      <a:alpha val="20000"/>
                    </a:schemeClr>
                  </a:outerShdw>
                </a:effectLst>
                <a:latin typeface="+mj-lt"/>
              </a:defRPr>
            </a:lvl1pPr>
          </a:lstStyle>
          <a:p>
            <a:pPr lvl="0"/>
            <a:r>
              <a:rPr lang="ru-RU" dirty="0"/>
              <a:t>!</a:t>
            </a:r>
          </a:p>
        </p:txBody>
      </p:sp>
      <p:sp>
        <p:nvSpPr>
          <p:cNvPr id="5" name="Нижний колонтитул 4">
            <a:extLst>
              <a:ext uri="{FF2B5EF4-FFF2-40B4-BE49-F238E27FC236}">
                <a16:creationId xmlns:a16="http://schemas.microsoft.com/office/drawing/2014/main" id="{AF462C56-6624-F03F-2340-01F1F7BDED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 dirty="0"/>
          </a:p>
        </p:txBody>
      </p:sp>
      <p:sp>
        <p:nvSpPr>
          <p:cNvPr id="6" name="Номер слайда 5">
            <a:extLst>
              <a:ext uri="{FF2B5EF4-FFF2-40B4-BE49-F238E27FC236}">
                <a16:creationId xmlns:a16="http://schemas.microsoft.com/office/drawing/2014/main" id="{6D576B49-ED17-66D4-DDF1-3350678DBC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F474B-CB99-4E45-A5F4-B3BBA34F2A96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317304723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Большая цифр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7D22DCA7-CDCB-5744-18D4-AE553909B6F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219248" y="957818"/>
            <a:ext cx="5485390" cy="664797"/>
          </a:xfrm>
        </p:spPr>
        <p:txBody>
          <a:bodyPr/>
          <a:lstStyle/>
          <a:p>
            <a:r>
              <a:rPr lang="ru-RU" dirty="0"/>
              <a:t>Образец </a:t>
            </a:r>
            <a:br>
              <a:rPr lang="ru-RU" dirty="0"/>
            </a:br>
            <a:r>
              <a:rPr lang="ru-RU" dirty="0"/>
              <a:t>заголовка</a:t>
            </a:r>
          </a:p>
        </p:txBody>
      </p:sp>
      <p:sp>
        <p:nvSpPr>
          <p:cNvPr id="5" name="Нижний колонтитул 4">
            <a:extLst>
              <a:ext uri="{FF2B5EF4-FFF2-40B4-BE49-F238E27FC236}">
                <a16:creationId xmlns:a16="http://schemas.microsoft.com/office/drawing/2014/main" id="{AF462C56-6624-F03F-2340-01F1F7BDED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 dirty="0"/>
          </a:p>
        </p:txBody>
      </p:sp>
      <p:sp>
        <p:nvSpPr>
          <p:cNvPr id="6" name="Номер слайда 5">
            <a:extLst>
              <a:ext uri="{FF2B5EF4-FFF2-40B4-BE49-F238E27FC236}">
                <a16:creationId xmlns:a16="http://schemas.microsoft.com/office/drawing/2014/main" id="{6D576B49-ED17-66D4-DDF1-3350678DBC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F474B-CB99-4E45-A5F4-B3BBA34F2A96}" type="slidenum">
              <a:rPr lang="ru-RU" smtClean="0"/>
              <a:t>‹#›</a:t>
            </a:fld>
            <a:endParaRPr lang="ru-RU"/>
          </a:p>
        </p:txBody>
      </p:sp>
      <p:sp>
        <p:nvSpPr>
          <p:cNvPr id="21" name="Текст 13">
            <a:extLst>
              <a:ext uri="{FF2B5EF4-FFF2-40B4-BE49-F238E27FC236}">
                <a16:creationId xmlns:a16="http://schemas.microsoft.com/office/drawing/2014/main" id="{3838FA84-E218-25AB-D4AC-4EB12EDC6160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6244098" y="2126942"/>
            <a:ext cx="5485390" cy="3937626"/>
          </a:xfrm>
        </p:spPr>
        <p:txBody>
          <a:bodyPr/>
          <a:lstStyle/>
          <a:p>
            <a:pPr lvl="0"/>
            <a:r>
              <a:rPr lang="ru-RU" dirty="0"/>
              <a:t>Образец текста</a:t>
            </a:r>
          </a:p>
          <a:p>
            <a:pPr lvl="1"/>
            <a:r>
              <a:rPr lang="ru-RU" dirty="0"/>
              <a:t>Второй уровень</a:t>
            </a:r>
          </a:p>
          <a:p>
            <a:pPr lvl="2"/>
            <a:r>
              <a:rPr lang="ru-RU" dirty="0"/>
              <a:t>Третий уровень</a:t>
            </a:r>
          </a:p>
          <a:p>
            <a:pPr lvl="3"/>
            <a:r>
              <a:rPr lang="ru-RU" dirty="0"/>
              <a:t>Четвертый уровень</a:t>
            </a:r>
          </a:p>
          <a:p>
            <a:pPr lvl="4"/>
            <a:r>
              <a:rPr lang="ru-RU" dirty="0"/>
              <a:t>Пятый уровень</a:t>
            </a:r>
          </a:p>
        </p:txBody>
      </p:sp>
      <p:sp>
        <p:nvSpPr>
          <p:cNvPr id="27" name="Текст 26">
            <a:extLst>
              <a:ext uri="{FF2B5EF4-FFF2-40B4-BE49-F238E27FC236}">
                <a16:creationId xmlns:a16="http://schemas.microsoft.com/office/drawing/2014/main" id="{454FD67F-1A3D-A0B4-C305-A1542C6ACA21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500085" y="1103026"/>
            <a:ext cx="4529638" cy="2946239"/>
          </a:xfrm>
        </p:spPr>
        <p:txBody>
          <a:bodyPr/>
          <a:lstStyle>
            <a:lvl1pPr>
              <a:defRPr sz="23900">
                <a:gradFill>
                  <a:gsLst>
                    <a:gs pos="100000">
                      <a:schemeClr val="accent1">
                        <a:lumMod val="75000"/>
                      </a:schemeClr>
                    </a:gs>
                    <a:gs pos="0">
                      <a:schemeClr val="accent1"/>
                    </a:gs>
                  </a:gsLst>
                  <a:lin ang="5400000" scaled="0"/>
                </a:gradFill>
                <a:latin typeface="+mj-lt"/>
              </a:defRPr>
            </a:lvl1pPr>
          </a:lstStyle>
          <a:p>
            <a:pPr lvl="0"/>
            <a:r>
              <a:rPr lang="en-US" dirty="0"/>
              <a:t>XX</a:t>
            </a:r>
            <a:endParaRPr lang="ru-RU" dirty="0"/>
          </a:p>
        </p:txBody>
      </p:sp>
      <p:sp>
        <p:nvSpPr>
          <p:cNvPr id="29" name="Текст 28">
            <a:extLst>
              <a:ext uri="{FF2B5EF4-FFF2-40B4-BE49-F238E27FC236}">
                <a16:creationId xmlns:a16="http://schemas.microsoft.com/office/drawing/2014/main" id="{B0FC78EA-DCFC-E788-65E8-110F380F2B6C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500085" y="4311529"/>
            <a:ext cx="4529638" cy="949447"/>
          </a:xfrm>
        </p:spPr>
        <p:txBody>
          <a:bodyPr/>
          <a:lstStyle>
            <a:lvl1pPr>
              <a:defRPr sz="3200"/>
            </a:lvl1pPr>
          </a:lstStyle>
          <a:p>
            <a:pPr lvl="0"/>
            <a:r>
              <a:rPr lang="ru-RU" dirty="0"/>
              <a:t>Подпись к очень большой цифре</a:t>
            </a:r>
          </a:p>
        </p:txBody>
      </p:sp>
    </p:spTree>
    <p:extLst>
      <p:ext uri="{BB962C8B-B14F-4D97-AF65-F5344CB8AC3E}">
        <p14:creationId xmlns:p14="http://schemas.microsoft.com/office/powerpoint/2010/main" val="14854000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Мокап с ТВ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7D22DCA7-CDCB-5744-18D4-AE553909B6F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00085" y="1281054"/>
            <a:ext cx="3568678" cy="1020358"/>
          </a:xfrm>
        </p:spPr>
        <p:txBody>
          <a:bodyPr/>
          <a:lstStyle/>
          <a:p>
            <a:r>
              <a:rPr lang="ru-RU" dirty="0"/>
              <a:t>Образец </a:t>
            </a:r>
            <a:br>
              <a:rPr lang="ru-RU" dirty="0"/>
            </a:br>
            <a:r>
              <a:rPr lang="ru-RU" dirty="0"/>
              <a:t>заголовка</a:t>
            </a:r>
          </a:p>
        </p:txBody>
      </p:sp>
      <p:sp>
        <p:nvSpPr>
          <p:cNvPr id="5" name="Нижний колонтитул 4">
            <a:extLst>
              <a:ext uri="{FF2B5EF4-FFF2-40B4-BE49-F238E27FC236}">
                <a16:creationId xmlns:a16="http://schemas.microsoft.com/office/drawing/2014/main" id="{AF462C56-6624-F03F-2340-01F1F7BDED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 dirty="0"/>
          </a:p>
        </p:txBody>
      </p:sp>
      <p:sp>
        <p:nvSpPr>
          <p:cNvPr id="6" name="Номер слайда 5">
            <a:extLst>
              <a:ext uri="{FF2B5EF4-FFF2-40B4-BE49-F238E27FC236}">
                <a16:creationId xmlns:a16="http://schemas.microsoft.com/office/drawing/2014/main" id="{6D576B49-ED17-66D4-DDF1-3350678DBC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F474B-CB99-4E45-A5F4-B3BBA34F2A96}" type="slidenum">
              <a:rPr lang="ru-RU" smtClean="0"/>
              <a:t>‹#›</a:t>
            </a:fld>
            <a:endParaRPr lang="ru-RU"/>
          </a:p>
        </p:txBody>
      </p:sp>
      <p:sp>
        <p:nvSpPr>
          <p:cNvPr id="21" name="Полилиния 20">
            <a:extLst>
              <a:ext uri="{FF2B5EF4-FFF2-40B4-BE49-F238E27FC236}">
                <a16:creationId xmlns:a16="http://schemas.microsoft.com/office/drawing/2014/main" id="{48963661-1CBC-DE43-6F9E-F167F1514EB7}"/>
              </a:ext>
            </a:extLst>
          </p:cNvPr>
          <p:cNvSpPr/>
          <p:nvPr userDrawn="1"/>
        </p:nvSpPr>
        <p:spPr>
          <a:xfrm rot="18900000">
            <a:off x="4442553" y="3616862"/>
            <a:ext cx="9123183" cy="106567"/>
          </a:xfrm>
          <a:custGeom>
            <a:avLst/>
            <a:gdLst>
              <a:gd name="connsiteX0" fmla="*/ 9123183 w 9123183"/>
              <a:gd name="connsiteY0" fmla="*/ 0 h 106567"/>
              <a:gd name="connsiteX1" fmla="*/ 9016616 w 9123183"/>
              <a:gd name="connsiteY1" fmla="*/ 106567 h 106567"/>
              <a:gd name="connsiteX2" fmla="*/ 106567 w 9123183"/>
              <a:gd name="connsiteY2" fmla="*/ 106567 h 106567"/>
              <a:gd name="connsiteX3" fmla="*/ 0 w 9123183"/>
              <a:gd name="connsiteY3" fmla="*/ 0 h 1065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23183" h="106567">
                <a:moveTo>
                  <a:pt x="9123183" y="0"/>
                </a:moveTo>
                <a:lnTo>
                  <a:pt x="9016616" y="106567"/>
                </a:lnTo>
                <a:lnTo>
                  <a:pt x="106567" y="1065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>
            <a:softEdge rad="0"/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ru-RU"/>
          </a:p>
        </p:txBody>
      </p:sp>
      <p:pic>
        <p:nvPicPr>
          <p:cNvPr id="7" name="Graphic 5">
            <a:extLst>
              <a:ext uri="{FF2B5EF4-FFF2-40B4-BE49-F238E27FC236}">
                <a16:creationId xmlns:a16="http://schemas.microsoft.com/office/drawing/2014/main" id="{7E48064E-27AB-B9BA-E0F5-192AC819EA80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4349083" y="1153433"/>
            <a:ext cx="7360367" cy="4196932"/>
          </a:xfrm>
          <a:prstGeom prst="rect">
            <a:avLst/>
          </a:prstGeom>
          <a:effectLst>
            <a:outerShdw blurRad="381000" dist="190500" dir="5400000" sx="95000" sy="95000" algn="t" rotWithShape="0">
              <a:schemeClr val="accent2">
                <a:alpha val="40000"/>
              </a:schemeClr>
            </a:outerShdw>
          </a:effectLst>
        </p:spPr>
      </p:pic>
      <p:sp>
        <p:nvSpPr>
          <p:cNvPr id="14" name="Текст 13">
            <a:extLst>
              <a:ext uri="{FF2B5EF4-FFF2-40B4-BE49-F238E27FC236}">
                <a16:creationId xmlns:a16="http://schemas.microsoft.com/office/drawing/2014/main" id="{188A46D8-72DF-C049-1565-2658557CBB4A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508461" y="2694998"/>
            <a:ext cx="3560302" cy="2604115"/>
          </a:xfrm>
        </p:spPr>
        <p:txBody>
          <a:bodyPr/>
          <a:lstStyle/>
          <a:p>
            <a:pPr lvl="0"/>
            <a:r>
              <a:rPr lang="ru-RU" dirty="0"/>
              <a:t>Образец текста</a:t>
            </a:r>
          </a:p>
          <a:p>
            <a:pPr lvl="1"/>
            <a:r>
              <a:rPr lang="ru-RU" dirty="0"/>
              <a:t>Второй уровень</a:t>
            </a:r>
          </a:p>
          <a:p>
            <a:pPr lvl="2"/>
            <a:r>
              <a:rPr lang="ru-RU" dirty="0"/>
              <a:t>Третий уровень</a:t>
            </a:r>
          </a:p>
          <a:p>
            <a:pPr lvl="3"/>
            <a:r>
              <a:rPr lang="ru-RU" dirty="0"/>
              <a:t>Четвертый уровень</a:t>
            </a:r>
          </a:p>
          <a:p>
            <a:pPr lvl="4"/>
            <a:r>
              <a:rPr lang="ru-RU" dirty="0"/>
              <a:t>Пятый уровень</a:t>
            </a:r>
          </a:p>
        </p:txBody>
      </p:sp>
      <p:sp>
        <p:nvSpPr>
          <p:cNvPr id="17" name="Рисунок 16">
            <a:extLst>
              <a:ext uri="{FF2B5EF4-FFF2-40B4-BE49-F238E27FC236}">
                <a16:creationId xmlns:a16="http://schemas.microsoft.com/office/drawing/2014/main" id="{F5BDCC4C-652D-63D8-A0B4-D03F46840747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4378434" y="1184814"/>
            <a:ext cx="7305840" cy="4114298"/>
          </a:xfrm>
          <a:custGeom>
            <a:avLst/>
            <a:gdLst>
              <a:gd name="connsiteX0" fmla="*/ 0 w 7305840"/>
              <a:gd name="connsiteY0" fmla="*/ 0 h 4114298"/>
              <a:gd name="connsiteX1" fmla="*/ 7305840 w 7305840"/>
              <a:gd name="connsiteY1" fmla="*/ 0 h 4114298"/>
              <a:gd name="connsiteX2" fmla="*/ 7305840 w 7305840"/>
              <a:gd name="connsiteY2" fmla="*/ 4114298 h 4114298"/>
              <a:gd name="connsiteX3" fmla="*/ 0 w 7305840"/>
              <a:gd name="connsiteY3" fmla="*/ 4114298 h 411429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305840" h="4114298">
                <a:moveTo>
                  <a:pt x="0" y="0"/>
                </a:moveTo>
                <a:lnTo>
                  <a:pt x="7305840" y="0"/>
                </a:lnTo>
                <a:lnTo>
                  <a:pt x="7305840" y="4114298"/>
                </a:lnTo>
                <a:lnTo>
                  <a:pt x="0" y="4114298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vert="horz" wrap="square" lIns="0" tIns="0" rIns="0" bIns="0" rtlCol="0">
            <a:noAutofit/>
          </a:bodyPr>
          <a:lstStyle>
            <a:lvl1pPr>
              <a:defRPr lang="ru-RU"/>
            </a:lvl1pPr>
          </a:lstStyle>
          <a:p>
            <a:pPr lvl="0"/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135707571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Мокап с монитором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Полилиния 21">
            <a:extLst>
              <a:ext uri="{FF2B5EF4-FFF2-40B4-BE49-F238E27FC236}">
                <a16:creationId xmlns:a16="http://schemas.microsoft.com/office/drawing/2014/main" id="{334B7BDC-4B08-234B-F75E-9A07A43FF350}"/>
              </a:ext>
            </a:extLst>
          </p:cNvPr>
          <p:cNvSpPr/>
          <p:nvPr userDrawn="1"/>
        </p:nvSpPr>
        <p:spPr>
          <a:xfrm rot="18900000">
            <a:off x="-1176743" y="2621828"/>
            <a:ext cx="7672925" cy="106567"/>
          </a:xfrm>
          <a:custGeom>
            <a:avLst/>
            <a:gdLst>
              <a:gd name="connsiteX0" fmla="*/ 7566359 w 7672925"/>
              <a:gd name="connsiteY0" fmla="*/ 0 h 106567"/>
              <a:gd name="connsiteX1" fmla="*/ 7672925 w 7672925"/>
              <a:gd name="connsiteY1" fmla="*/ 106567 h 106567"/>
              <a:gd name="connsiteX2" fmla="*/ 0 w 7672925"/>
              <a:gd name="connsiteY2" fmla="*/ 106567 h 106567"/>
              <a:gd name="connsiteX3" fmla="*/ 106567 w 7672925"/>
              <a:gd name="connsiteY3" fmla="*/ 0 h 1065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672925" h="106567">
                <a:moveTo>
                  <a:pt x="7566359" y="0"/>
                </a:moveTo>
                <a:lnTo>
                  <a:pt x="7672925" y="106567"/>
                </a:lnTo>
                <a:lnTo>
                  <a:pt x="0" y="106567"/>
                </a:lnTo>
                <a:lnTo>
                  <a:pt x="106567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>
            <a:softEdge rad="0"/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ru-RU"/>
          </a:p>
        </p:txBody>
      </p:sp>
      <p:sp>
        <p:nvSpPr>
          <p:cNvPr id="3" name="Скругленный прямоугольник 2">
            <a:extLst>
              <a:ext uri="{FF2B5EF4-FFF2-40B4-BE49-F238E27FC236}">
                <a16:creationId xmlns:a16="http://schemas.microsoft.com/office/drawing/2014/main" id="{1945ABE6-4E29-8AFF-D212-B5CDF3B667AE}"/>
              </a:ext>
            </a:extLst>
          </p:cNvPr>
          <p:cNvSpPr/>
          <p:nvPr userDrawn="1"/>
        </p:nvSpPr>
        <p:spPr>
          <a:xfrm>
            <a:off x="2579040" y="6219221"/>
            <a:ext cx="2795397" cy="638779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165100" dist="25400" dir="16320000" sx="83000" sy="83000" algn="t" rotWithShape="0">
              <a:schemeClr val="accent2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 sz="1400" dirty="0" err="1">
              <a:solidFill>
                <a:schemeClr val="accent2"/>
              </a:solidFill>
            </a:endParaRPr>
          </a:p>
        </p:txBody>
      </p:sp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7D22DCA7-CDCB-5744-18D4-AE553909B6F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112125" y="1281054"/>
            <a:ext cx="3592513" cy="1020358"/>
          </a:xfrm>
        </p:spPr>
        <p:txBody>
          <a:bodyPr/>
          <a:lstStyle/>
          <a:p>
            <a:r>
              <a:rPr lang="ru-RU" dirty="0"/>
              <a:t>Образец </a:t>
            </a:r>
            <a:br>
              <a:rPr lang="ru-RU" dirty="0"/>
            </a:br>
            <a:r>
              <a:rPr lang="ru-RU" dirty="0"/>
              <a:t>заголовка</a:t>
            </a:r>
          </a:p>
        </p:txBody>
      </p:sp>
      <p:sp>
        <p:nvSpPr>
          <p:cNvPr id="5" name="Нижний колонтитул 4">
            <a:extLst>
              <a:ext uri="{FF2B5EF4-FFF2-40B4-BE49-F238E27FC236}">
                <a16:creationId xmlns:a16="http://schemas.microsoft.com/office/drawing/2014/main" id="{AF462C56-6624-F03F-2340-01F1F7BDED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 dirty="0"/>
          </a:p>
        </p:txBody>
      </p:sp>
      <p:sp>
        <p:nvSpPr>
          <p:cNvPr id="6" name="Номер слайда 5">
            <a:extLst>
              <a:ext uri="{FF2B5EF4-FFF2-40B4-BE49-F238E27FC236}">
                <a16:creationId xmlns:a16="http://schemas.microsoft.com/office/drawing/2014/main" id="{6D576B49-ED17-66D4-DDF1-3350678DBC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F474B-CB99-4E45-A5F4-B3BBA34F2A96}" type="slidenum">
              <a:rPr lang="ru-RU" smtClean="0"/>
              <a:t>‹#›</a:t>
            </a:fld>
            <a:endParaRPr lang="ru-RU"/>
          </a:p>
        </p:txBody>
      </p:sp>
      <p:pic>
        <p:nvPicPr>
          <p:cNvPr id="12" name="Graphic 6">
            <a:extLst>
              <a:ext uri="{FF2B5EF4-FFF2-40B4-BE49-F238E27FC236}">
                <a16:creationId xmlns:a16="http://schemas.microsoft.com/office/drawing/2014/main" id="{6565BB99-1318-E5FF-888F-5F41D7E0EAE6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485775" y="1017299"/>
            <a:ext cx="6991809" cy="5196567"/>
          </a:xfrm>
          <a:prstGeom prst="rect">
            <a:avLst/>
          </a:prstGeom>
          <a:effectLst>
            <a:outerShdw blurRad="317500" dist="292100" dir="5400000" sx="95000" sy="95000" algn="t" rotWithShape="0">
              <a:schemeClr val="accent2">
                <a:alpha val="20000"/>
              </a:schemeClr>
            </a:outerShdw>
          </a:effectLst>
        </p:spPr>
      </p:pic>
      <p:sp>
        <p:nvSpPr>
          <p:cNvPr id="16" name="Рисунок 15">
            <a:extLst>
              <a:ext uri="{FF2B5EF4-FFF2-40B4-BE49-F238E27FC236}">
                <a16:creationId xmlns:a16="http://schemas.microsoft.com/office/drawing/2014/main" id="{2FFF0CD0-FFE0-0575-546B-21EEA112335E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51359" y="1189309"/>
            <a:ext cx="6660641" cy="3750953"/>
          </a:xfrm>
          <a:custGeom>
            <a:avLst/>
            <a:gdLst>
              <a:gd name="connsiteX0" fmla="*/ 0 w 6660641"/>
              <a:gd name="connsiteY0" fmla="*/ 0 h 3750953"/>
              <a:gd name="connsiteX1" fmla="*/ 6660641 w 6660641"/>
              <a:gd name="connsiteY1" fmla="*/ 0 h 3750953"/>
              <a:gd name="connsiteX2" fmla="*/ 6660641 w 6660641"/>
              <a:gd name="connsiteY2" fmla="*/ 3750953 h 3750953"/>
              <a:gd name="connsiteX3" fmla="*/ 0 w 6660641"/>
              <a:gd name="connsiteY3" fmla="*/ 3750953 h 37509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660641" h="3750953">
                <a:moveTo>
                  <a:pt x="0" y="0"/>
                </a:moveTo>
                <a:lnTo>
                  <a:pt x="6660641" y="0"/>
                </a:lnTo>
                <a:lnTo>
                  <a:pt x="6660641" y="3750953"/>
                </a:lnTo>
                <a:lnTo>
                  <a:pt x="0" y="3750953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>
            <a:noAutofit/>
          </a:bodyPr>
          <a:lstStyle/>
          <a:p>
            <a:endParaRPr lang="ru-RU"/>
          </a:p>
        </p:txBody>
      </p:sp>
      <p:sp>
        <p:nvSpPr>
          <p:cNvPr id="17" name="Текст 13">
            <a:extLst>
              <a:ext uri="{FF2B5EF4-FFF2-40B4-BE49-F238E27FC236}">
                <a16:creationId xmlns:a16="http://schemas.microsoft.com/office/drawing/2014/main" id="{54E1D94C-D258-E141-BBFF-19080B21476E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8112125" y="2694998"/>
            <a:ext cx="3592513" cy="2604115"/>
          </a:xfrm>
        </p:spPr>
        <p:txBody>
          <a:bodyPr/>
          <a:lstStyle/>
          <a:p>
            <a:pPr lvl="0"/>
            <a:r>
              <a:rPr lang="ru-RU" dirty="0"/>
              <a:t>Образец текста</a:t>
            </a:r>
          </a:p>
          <a:p>
            <a:pPr lvl="1"/>
            <a:r>
              <a:rPr lang="ru-RU" dirty="0"/>
              <a:t>Второй уровень</a:t>
            </a:r>
          </a:p>
          <a:p>
            <a:pPr lvl="2"/>
            <a:r>
              <a:rPr lang="ru-RU" dirty="0"/>
              <a:t>Третий уровень</a:t>
            </a:r>
          </a:p>
          <a:p>
            <a:pPr lvl="3"/>
            <a:r>
              <a:rPr lang="ru-RU" dirty="0"/>
              <a:t>Четвертый уровень</a:t>
            </a:r>
          </a:p>
          <a:p>
            <a:pPr lvl="4"/>
            <a:r>
              <a:rPr lang="ru-RU" dirty="0"/>
              <a:t>Пятый уровень</a:t>
            </a:r>
          </a:p>
        </p:txBody>
      </p:sp>
    </p:spTree>
    <p:extLst>
      <p:ext uri="{BB962C8B-B14F-4D97-AF65-F5344CB8AC3E}">
        <p14:creationId xmlns:p14="http://schemas.microsoft.com/office/powerpoint/2010/main" val="24352693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Мокап с ноутбуком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7D22DCA7-CDCB-5744-18D4-AE553909B6F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00085" y="1281054"/>
            <a:ext cx="3568678" cy="1020358"/>
          </a:xfrm>
        </p:spPr>
        <p:txBody>
          <a:bodyPr/>
          <a:lstStyle/>
          <a:p>
            <a:r>
              <a:rPr lang="ru-RU" dirty="0"/>
              <a:t>Образец </a:t>
            </a:r>
            <a:br>
              <a:rPr lang="ru-RU" dirty="0"/>
            </a:br>
            <a:r>
              <a:rPr lang="ru-RU" dirty="0"/>
              <a:t>заголовка</a:t>
            </a:r>
          </a:p>
        </p:txBody>
      </p:sp>
      <p:sp>
        <p:nvSpPr>
          <p:cNvPr id="5" name="Нижний колонтитул 4">
            <a:extLst>
              <a:ext uri="{FF2B5EF4-FFF2-40B4-BE49-F238E27FC236}">
                <a16:creationId xmlns:a16="http://schemas.microsoft.com/office/drawing/2014/main" id="{AF462C56-6624-F03F-2340-01F1F7BDED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 dirty="0"/>
          </a:p>
        </p:txBody>
      </p:sp>
      <p:sp>
        <p:nvSpPr>
          <p:cNvPr id="6" name="Номер слайда 5">
            <a:extLst>
              <a:ext uri="{FF2B5EF4-FFF2-40B4-BE49-F238E27FC236}">
                <a16:creationId xmlns:a16="http://schemas.microsoft.com/office/drawing/2014/main" id="{6D576B49-ED17-66D4-DDF1-3350678DBC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F474B-CB99-4E45-A5F4-B3BBA34F2A96}" type="slidenum">
              <a:rPr lang="ru-RU" smtClean="0"/>
              <a:t>‹#›</a:t>
            </a:fld>
            <a:endParaRPr lang="ru-RU"/>
          </a:p>
        </p:txBody>
      </p:sp>
      <p:sp>
        <p:nvSpPr>
          <p:cNvPr id="21" name="Полилиния 20">
            <a:extLst>
              <a:ext uri="{FF2B5EF4-FFF2-40B4-BE49-F238E27FC236}">
                <a16:creationId xmlns:a16="http://schemas.microsoft.com/office/drawing/2014/main" id="{48963661-1CBC-DE43-6F9E-F167F1514EB7}"/>
              </a:ext>
            </a:extLst>
          </p:cNvPr>
          <p:cNvSpPr/>
          <p:nvPr userDrawn="1"/>
        </p:nvSpPr>
        <p:spPr>
          <a:xfrm rot="18900000">
            <a:off x="4442553" y="3616862"/>
            <a:ext cx="9123183" cy="106567"/>
          </a:xfrm>
          <a:custGeom>
            <a:avLst/>
            <a:gdLst>
              <a:gd name="connsiteX0" fmla="*/ 9123183 w 9123183"/>
              <a:gd name="connsiteY0" fmla="*/ 0 h 106567"/>
              <a:gd name="connsiteX1" fmla="*/ 9016616 w 9123183"/>
              <a:gd name="connsiteY1" fmla="*/ 106567 h 106567"/>
              <a:gd name="connsiteX2" fmla="*/ 106567 w 9123183"/>
              <a:gd name="connsiteY2" fmla="*/ 106567 h 106567"/>
              <a:gd name="connsiteX3" fmla="*/ 0 w 9123183"/>
              <a:gd name="connsiteY3" fmla="*/ 0 h 1065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23183" h="106567">
                <a:moveTo>
                  <a:pt x="9123183" y="0"/>
                </a:moveTo>
                <a:lnTo>
                  <a:pt x="9016616" y="106567"/>
                </a:lnTo>
                <a:lnTo>
                  <a:pt x="106567" y="1065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>
            <a:softEdge rad="0"/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ru-RU"/>
          </a:p>
        </p:txBody>
      </p:sp>
      <p:sp>
        <p:nvSpPr>
          <p:cNvPr id="14" name="Текст 13">
            <a:extLst>
              <a:ext uri="{FF2B5EF4-FFF2-40B4-BE49-F238E27FC236}">
                <a16:creationId xmlns:a16="http://schemas.microsoft.com/office/drawing/2014/main" id="{188A46D8-72DF-C049-1565-2658557CBB4A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508461" y="2694998"/>
            <a:ext cx="3560302" cy="2604115"/>
          </a:xfrm>
        </p:spPr>
        <p:txBody>
          <a:bodyPr/>
          <a:lstStyle/>
          <a:p>
            <a:pPr lvl="0"/>
            <a:r>
              <a:rPr lang="ru-RU" dirty="0"/>
              <a:t>Образец текста</a:t>
            </a:r>
          </a:p>
          <a:p>
            <a:pPr lvl="1"/>
            <a:r>
              <a:rPr lang="ru-RU" dirty="0"/>
              <a:t>Второй уровень</a:t>
            </a:r>
          </a:p>
          <a:p>
            <a:pPr lvl="2"/>
            <a:r>
              <a:rPr lang="ru-RU" dirty="0"/>
              <a:t>Третий уровень</a:t>
            </a:r>
          </a:p>
          <a:p>
            <a:pPr lvl="3"/>
            <a:r>
              <a:rPr lang="ru-RU" dirty="0"/>
              <a:t>Четвертый уровень</a:t>
            </a:r>
          </a:p>
          <a:p>
            <a:pPr lvl="4"/>
            <a:r>
              <a:rPr lang="ru-RU" dirty="0"/>
              <a:t>Пятый уровень</a:t>
            </a:r>
          </a:p>
        </p:txBody>
      </p:sp>
      <p:pic>
        <p:nvPicPr>
          <p:cNvPr id="4" name="Рисунок 3">
            <a:extLst>
              <a:ext uri="{FF2B5EF4-FFF2-40B4-BE49-F238E27FC236}">
                <a16:creationId xmlns:a16="http://schemas.microsoft.com/office/drawing/2014/main" id="{28558040-DE07-C87B-23C0-D22A4BBBFF8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4244840" y="944562"/>
            <a:ext cx="7661463" cy="4419241"/>
          </a:xfrm>
          <a:prstGeom prst="rect">
            <a:avLst/>
          </a:prstGeom>
          <a:effectLst>
            <a:outerShdw blurRad="266700" dist="660400" dir="5400000" sx="87000" sy="87000" algn="t" rotWithShape="0">
              <a:schemeClr val="accent2">
                <a:alpha val="30000"/>
              </a:schemeClr>
            </a:outerShdw>
          </a:effectLst>
        </p:spPr>
      </p:pic>
      <p:sp>
        <p:nvSpPr>
          <p:cNvPr id="11" name="Рисунок 10">
            <a:extLst>
              <a:ext uri="{FF2B5EF4-FFF2-40B4-BE49-F238E27FC236}">
                <a16:creationId xmlns:a16="http://schemas.microsoft.com/office/drawing/2014/main" id="{B88E3462-0DED-B6E6-8F06-485307D4C667}"/>
              </a:ext>
            </a:extLst>
          </p:cNvPr>
          <p:cNvSpPr>
            <a:spLocks noGrp="1"/>
          </p:cNvSpPr>
          <p:nvPr userDrawn="1">
            <p:ph type="pic" sz="quarter" idx="14"/>
          </p:nvPr>
        </p:nvSpPr>
        <p:spPr>
          <a:xfrm>
            <a:off x="5139914" y="1227053"/>
            <a:ext cx="5871314" cy="3691728"/>
          </a:xfrm>
          <a:custGeom>
            <a:avLst/>
            <a:gdLst>
              <a:gd name="connsiteX0" fmla="*/ 0 w 5871314"/>
              <a:gd name="connsiteY0" fmla="*/ 0 h 3691728"/>
              <a:gd name="connsiteX1" fmla="*/ 5871314 w 5871314"/>
              <a:gd name="connsiteY1" fmla="*/ 0 h 3691728"/>
              <a:gd name="connsiteX2" fmla="*/ 5871314 w 5871314"/>
              <a:gd name="connsiteY2" fmla="*/ 3691728 h 3691728"/>
              <a:gd name="connsiteX3" fmla="*/ 0 w 5871314"/>
              <a:gd name="connsiteY3" fmla="*/ 3691728 h 369172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871314" h="3691728">
                <a:moveTo>
                  <a:pt x="0" y="0"/>
                </a:moveTo>
                <a:lnTo>
                  <a:pt x="5871314" y="0"/>
                </a:lnTo>
                <a:lnTo>
                  <a:pt x="5871314" y="3691728"/>
                </a:lnTo>
                <a:lnTo>
                  <a:pt x="0" y="3691728"/>
                </a:lnTo>
                <a:close/>
              </a:path>
            </a:pathLst>
          </a:custGeom>
          <a:solidFill>
            <a:schemeClr val="bg1"/>
          </a:solidFill>
        </p:spPr>
        <p:txBody>
          <a:bodyPr wrap="square">
            <a:noAutofit/>
          </a:bodyPr>
          <a:lstStyle/>
          <a:p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392475760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Мокап со смартфонами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7D22DCA7-CDCB-5744-18D4-AE553909B6F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112125" y="1281054"/>
            <a:ext cx="3592513" cy="1020358"/>
          </a:xfrm>
        </p:spPr>
        <p:txBody>
          <a:bodyPr/>
          <a:lstStyle/>
          <a:p>
            <a:r>
              <a:rPr lang="ru-RU" dirty="0"/>
              <a:t>Образец </a:t>
            </a:r>
            <a:br>
              <a:rPr lang="ru-RU" dirty="0"/>
            </a:br>
            <a:r>
              <a:rPr lang="ru-RU" dirty="0"/>
              <a:t>заголовка</a:t>
            </a:r>
          </a:p>
        </p:txBody>
      </p:sp>
      <p:sp>
        <p:nvSpPr>
          <p:cNvPr id="5" name="Нижний колонтитул 4">
            <a:extLst>
              <a:ext uri="{FF2B5EF4-FFF2-40B4-BE49-F238E27FC236}">
                <a16:creationId xmlns:a16="http://schemas.microsoft.com/office/drawing/2014/main" id="{AF462C56-6624-F03F-2340-01F1F7BDED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 dirty="0"/>
          </a:p>
        </p:txBody>
      </p:sp>
      <p:sp>
        <p:nvSpPr>
          <p:cNvPr id="6" name="Номер слайда 5">
            <a:extLst>
              <a:ext uri="{FF2B5EF4-FFF2-40B4-BE49-F238E27FC236}">
                <a16:creationId xmlns:a16="http://schemas.microsoft.com/office/drawing/2014/main" id="{6D576B49-ED17-66D4-DDF1-3350678DBC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F474B-CB99-4E45-A5F4-B3BBA34F2A96}" type="slidenum">
              <a:rPr lang="ru-RU" smtClean="0"/>
              <a:t>‹#›</a:t>
            </a:fld>
            <a:endParaRPr lang="ru-RU"/>
          </a:p>
        </p:txBody>
      </p:sp>
      <p:sp>
        <p:nvSpPr>
          <p:cNvPr id="17" name="Текст 13">
            <a:extLst>
              <a:ext uri="{FF2B5EF4-FFF2-40B4-BE49-F238E27FC236}">
                <a16:creationId xmlns:a16="http://schemas.microsoft.com/office/drawing/2014/main" id="{54E1D94C-D258-E141-BBFF-19080B21476E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8112125" y="2694998"/>
            <a:ext cx="3592513" cy="2604115"/>
          </a:xfrm>
        </p:spPr>
        <p:txBody>
          <a:bodyPr/>
          <a:lstStyle/>
          <a:p>
            <a:pPr lvl="0"/>
            <a:r>
              <a:rPr lang="ru-RU" dirty="0"/>
              <a:t>Образец текста</a:t>
            </a:r>
          </a:p>
          <a:p>
            <a:pPr lvl="1"/>
            <a:r>
              <a:rPr lang="ru-RU" dirty="0"/>
              <a:t>Второй уровень</a:t>
            </a:r>
          </a:p>
          <a:p>
            <a:pPr lvl="2"/>
            <a:r>
              <a:rPr lang="ru-RU" dirty="0"/>
              <a:t>Третий уровень</a:t>
            </a:r>
          </a:p>
          <a:p>
            <a:pPr lvl="3"/>
            <a:r>
              <a:rPr lang="ru-RU" dirty="0"/>
              <a:t>Четвертый уровень</a:t>
            </a:r>
          </a:p>
          <a:p>
            <a:pPr lvl="4"/>
            <a:r>
              <a:rPr lang="ru-RU" dirty="0"/>
              <a:t>Пятый уровень</a:t>
            </a:r>
          </a:p>
        </p:txBody>
      </p:sp>
      <p:sp>
        <p:nvSpPr>
          <p:cNvPr id="23" name="Полилиния 22">
            <a:extLst>
              <a:ext uri="{FF2B5EF4-FFF2-40B4-BE49-F238E27FC236}">
                <a16:creationId xmlns:a16="http://schemas.microsoft.com/office/drawing/2014/main" id="{A9530690-FC8B-6190-95B5-80777A02D0FB}"/>
              </a:ext>
            </a:extLst>
          </p:cNvPr>
          <p:cNvSpPr/>
          <p:nvPr userDrawn="1"/>
        </p:nvSpPr>
        <p:spPr>
          <a:xfrm rot="18900000">
            <a:off x="-1030704" y="2306418"/>
            <a:ext cx="6780808" cy="106567"/>
          </a:xfrm>
          <a:custGeom>
            <a:avLst/>
            <a:gdLst>
              <a:gd name="connsiteX0" fmla="*/ 6674242 w 6780808"/>
              <a:gd name="connsiteY0" fmla="*/ 0 h 106567"/>
              <a:gd name="connsiteX1" fmla="*/ 6780808 w 6780808"/>
              <a:gd name="connsiteY1" fmla="*/ 106567 h 106567"/>
              <a:gd name="connsiteX2" fmla="*/ 0 w 6780808"/>
              <a:gd name="connsiteY2" fmla="*/ 106567 h 106567"/>
              <a:gd name="connsiteX3" fmla="*/ 106567 w 6780808"/>
              <a:gd name="connsiteY3" fmla="*/ 0 h 1065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780808" h="106567">
                <a:moveTo>
                  <a:pt x="6674242" y="0"/>
                </a:moveTo>
                <a:lnTo>
                  <a:pt x="6780808" y="106567"/>
                </a:lnTo>
                <a:lnTo>
                  <a:pt x="0" y="106567"/>
                </a:lnTo>
                <a:lnTo>
                  <a:pt x="106567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>
            <a:softEdge rad="0"/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ru-RU"/>
          </a:p>
        </p:txBody>
      </p:sp>
      <p:pic>
        <p:nvPicPr>
          <p:cNvPr id="8" name="Graphic 7">
            <a:extLst>
              <a:ext uri="{FF2B5EF4-FFF2-40B4-BE49-F238E27FC236}">
                <a16:creationId xmlns:a16="http://schemas.microsoft.com/office/drawing/2014/main" id="{0BE7A50D-AA37-6589-3811-2EA0AABA042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2840272" y="880435"/>
            <a:ext cx="2361178" cy="4894115"/>
          </a:xfrm>
          <a:prstGeom prst="rect">
            <a:avLst/>
          </a:prstGeom>
          <a:effectLst>
            <a:outerShdw blurRad="317500" dist="508000" dir="5400000" sx="90000" sy="90000" algn="t" rotWithShape="0">
              <a:schemeClr val="accent2">
                <a:alpha val="40000"/>
              </a:schemeClr>
            </a:outerShdw>
          </a:effectLst>
        </p:spPr>
      </p:pic>
      <p:pic>
        <p:nvPicPr>
          <p:cNvPr id="11" name="Graphic 7">
            <a:extLst>
              <a:ext uri="{FF2B5EF4-FFF2-40B4-BE49-F238E27FC236}">
                <a16:creationId xmlns:a16="http://schemas.microsoft.com/office/drawing/2014/main" id="{FAF5C0D1-1C18-7F2A-2775-39EA7BAA8CA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424673" y="1143294"/>
            <a:ext cx="2107544" cy="4368397"/>
          </a:xfrm>
          <a:prstGeom prst="rect">
            <a:avLst/>
          </a:prstGeom>
          <a:effectLst>
            <a:outerShdw blurRad="292100" dist="419100" dir="5400000" sx="90000" sy="90000" algn="t" rotWithShape="0">
              <a:schemeClr val="accent2">
                <a:alpha val="40000"/>
              </a:schemeClr>
            </a:outerShdw>
          </a:effectLst>
        </p:spPr>
      </p:pic>
      <p:pic>
        <p:nvPicPr>
          <p:cNvPr id="15" name="Graphic 7">
            <a:extLst>
              <a:ext uri="{FF2B5EF4-FFF2-40B4-BE49-F238E27FC236}">
                <a16:creationId xmlns:a16="http://schemas.microsoft.com/office/drawing/2014/main" id="{A2846653-83A8-B3A6-0B16-779195B00CD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09505" y="1143294"/>
            <a:ext cx="2107544" cy="4368397"/>
          </a:xfrm>
          <a:prstGeom prst="rect">
            <a:avLst/>
          </a:prstGeom>
          <a:effectLst>
            <a:outerShdw blurRad="292100" dist="419100" dir="5400000" sx="90000" sy="90000" algn="t" rotWithShape="0">
              <a:schemeClr val="accent2">
                <a:alpha val="40000"/>
              </a:schemeClr>
            </a:outerShdw>
          </a:effectLst>
        </p:spPr>
      </p:pic>
      <p:sp>
        <p:nvSpPr>
          <p:cNvPr id="27" name="Рисунок 26">
            <a:extLst>
              <a:ext uri="{FF2B5EF4-FFF2-40B4-BE49-F238E27FC236}">
                <a16:creationId xmlns:a16="http://schemas.microsoft.com/office/drawing/2014/main" id="{CF093EEB-6260-B7C7-27DB-1EB946A8E097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539714" y="1172247"/>
            <a:ext cx="2047274" cy="4306628"/>
          </a:xfrm>
          <a:custGeom>
            <a:avLst/>
            <a:gdLst>
              <a:gd name="connsiteX0" fmla="*/ 204338 w 2047274"/>
              <a:gd name="connsiteY0" fmla="*/ 0 h 4306628"/>
              <a:gd name="connsiteX1" fmla="*/ 1842936 w 2047274"/>
              <a:gd name="connsiteY1" fmla="*/ 0 h 4306628"/>
              <a:gd name="connsiteX2" fmla="*/ 2047274 w 2047274"/>
              <a:gd name="connsiteY2" fmla="*/ 204338 h 4306628"/>
              <a:gd name="connsiteX3" fmla="*/ 2047274 w 2047274"/>
              <a:gd name="connsiteY3" fmla="*/ 4102290 h 4306628"/>
              <a:gd name="connsiteX4" fmla="*/ 1842936 w 2047274"/>
              <a:gd name="connsiteY4" fmla="*/ 4306628 h 4306628"/>
              <a:gd name="connsiteX5" fmla="*/ 204338 w 2047274"/>
              <a:gd name="connsiteY5" fmla="*/ 4306628 h 4306628"/>
              <a:gd name="connsiteX6" fmla="*/ 0 w 2047274"/>
              <a:gd name="connsiteY6" fmla="*/ 4102290 h 4306628"/>
              <a:gd name="connsiteX7" fmla="*/ 0 w 2047274"/>
              <a:gd name="connsiteY7" fmla="*/ 204338 h 4306628"/>
              <a:gd name="connsiteX8" fmla="*/ 204338 w 2047274"/>
              <a:gd name="connsiteY8" fmla="*/ 0 h 430662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047274" h="4306628">
                <a:moveTo>
                  <a:pt x="204338" y="0"/>
                </a:moveTo>
                <a:lnTo>
                  <a:pt x="1842936" y="0"/>
                </a:lnTo>
                <a:cubicBezTo>
                  <a:pt x="1955789" y="0"/>
                  <a:pt x="2047274" y="91485"/>
                  <a:pt x="2047274" y="204338"/>
                </a:cubicBezTo>
                <a:lnTo>
                  <a:pt x="2047274" y="4102290"/>
                </a:lnTo>
                <a:cubicBezTo>
                  <a:pt x="2047274" y="4215143"/>
                  <a:pt x="1955789" y="4306628"/>
                  <a:pt x="1842936" y="4306628"/>
                </a:cubicBezTo>
                <a:lnTo>
                  <a:pt x="204338" y="4306628"/>
                </a:lnTo>
                <a:cubicBezTo>
                  <a:pt x="91485" y="4306628"/>
                  <a:pt x="0" y="4215143"/>
                  <a:pt x="0" y="4102290"/>
                </a:cubicBezTo>
                <a:lnTo>
                  <a:pt x="0" y="204338"/>
                </a:lnTo>
                <a:cubicBezTo>
                  <a:pt x="0" y="91485"/>
                  <a:pt x="91485" y="0"/>
                  <a:pt x="204338" y="0"/>
                </a:cubicBezTo>
                <a:close/>
              </a:path>
            </a:pathLst>
          </a:custGeom>
          <a:solidFill>
            <a:schemeClr val="bg1"/>
          </a:solidFill>
        </p:spPr>
        <p:txBody>
          <a:bodyPr wrap="square">
            <a:noAutofit/>
          </a:bodyPr>
          <a:lstStyle/>
          <a:p>
            <a:endParaRPr lang="ru-RU"/>
          </a:p>
        </p:txBody>
      </p:sp>
      <p:sp>
        <p:nvSpPr>
          <p:cNvPr id="32" name="Рисунок 31">
            <a:extLst>
              <a:ext uri="{FF2B5EF4-FFF2-40B4-BE49-F238E27FC236}">
                <a16:creationId xmlns:a16="http://schemas.microsoft.com/office/drawing/2014/main" id="{A11F50E7-31B9-5245-77D0-E662E6DA3DD3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2874116" y="912873"/>
            <a:ext cx="2293654" cy="4824912"/>
          </a:xfrm>
          <a:custGeom>
            <a:avLst/>
            <a:gdLst>
              <a:gd name="connsiteX0" fmla="*/ 228930 w 2293654"/>
              <a:gd name="connsiteY0" fmla="*/ 0 h 4824912"/>
              <a:gd name="connsiteX1" fmla="*/ 2064724 w 2293654"/>
              <a:gd name="connsiteY1" fmla="*/ 0 h 4824912"/>
              <a:gd name="connsiteX2" fmla="*/ 2293654 w 2293654"/>
              <a:gd name="connsiteY2" fmla="*/ 228930 h 4824912"/>
              <a:gd name="connsiteX3" fmla="*/ 2293654 w 2293654"/>
              <a:gd name="connsiteY3" fmla="*/ 4595982 h 4824912"/>
              <a:gd name="connsiteX4" fmla="*/ 2064724 w 2293654"/>
              <a:gd name="connsiteY4" fmla="*/ 4824912 h 4824912"/>
              <a:gd name="connsiteX5" fmla="*/ 228930 w 2293654"/>
              <a:gd name="connsiteY5" fmla="*/ 4824912 h 4824912"/>
              <a:gd name="connsiteX6" fmla="*/ 0 w 2293654"/>
              <a:gd name="connsiteY6" fmla="*/ 4595982 h 4824912"/>
              <a:gd name="connsiteX7" fmla="*/ 0 w 2293654"/>
              <a:gd name="connsiteY7" fmla="*/ 228930 h 4824912"/>
              <a:gd name="connsiteX8" fmla="*/ 228930 w 2293654"/>
              <a:gd name="connsiteY8" fmla="*/ 0 h 48249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293654" h="4824912">
                <a:moveTo>
                  <a:pt x="228930" y="0"/>
                </a:moveTo>
                <a:lnTo>
                  <a:pt x="2064724" y="0"/>
                </a:lnTo>
                <a:cubicBezTo>
                  <a:pt x="2191159" y="0"/>
                  <a:pt x="2293654" y="102495"/>
                  <a:pt x="2293654" y="228930"/>
                </a:cubicBezTo>
                <a:lnTo>
                  <a:pt x="2293654" y="4595982"/>
                </a:lnTo>
                <a:cubicBezTo>
                  <a:pt x="2293654" y="4722417"/>
                  <a:pt x="2191159" y="4824912"/>
                  <a:pt x="2064724" y="4824912"/>
                </a:cubicBezTo>
                <a:lnTo>
                  <a:pt x="228930" y="4824912"/>
                </a:lnTo>
                <a:cubicBezTo>
                  <a:pt x="102495" y="4824912"/>
                  <a:pt x="0" y="4722417"/>
                  <a:pt x="0" y="4595982"/>
                </a:cubicBezTo>
                <a:lnTo>
                  <a:pt x="0" y="228930"/>
                </a:lnTo>
                <a:cubicBezTo>
                  <a:pt x="0" y="102495"/>
                  <a:pt x="102495" y="0"/>
                  <a:pt x="228930" y="0"/>
                </a:cubicBezTo>
                <a:close/>
              </a:path>
            </a:pathLst>
          </a:custGeom>
          <a:solidFill>
            <a:schemeClr val="bg1"/>
          </a:solidFill>
        </p:spPr>
        <p:txBody>
          <a:bodyPr wrap="square">
            <a:noAutofit/>
          </a:bodyPr>
          <a:lstStyle/>
          <a:p>
            <a:endParaRPr lang="ru-RU" dirty="0"/>
          </a:p>
        </p:txBody>
      </p:sp>
      <p:sp>
        <p:nvSpPr>
          <p:cNvPr id="33" name="Рисунок 32">
            <a:extLst>
              <a:ext uri="{FF2B5EF4-FFF2-40B4-BE49-F238E27FC236}">
                <a16:creationId xmlns:a16="http://schemas.microsoft.com/office/drawing/2014/main" id="{50CB77FC-48F8-AFFA-4DD7-6FDA76B2BFD5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5454883" y="1172247"/>
            <a:ext cx="2047274" cy="4306628"/>
          </a:xfrm>
          <a:custGeom>
            <a:avLst/>
            <a:gdLst>
              <a:gd name="connsiteX0" fmla="*/ 204338 w 2047274"/>
              <a:gd name="connsiteY0" fmla="*/ 0 h 4306628"/>
              <a:gd name="connsiteX1" fmla="*/ 1842936 w 2047274"/>
              <a:gd name="connsiteY1" fmla="*/ 0 h 4306628"/>
              <a:gd name="connsiteX2" fmla="*/ 2047274 w 2047274"/>
              <a:gd name="connsiteY2" fmla="*/ 204338 h 4306628"/>
              <a:gd name="connsiteX3" fmla="*/ 2047274 w 2047274"/>
              <a:gd name="connsiteY3" fmla="*/ 4102290 h 4306628"/>
              <a:gd name="connsiteX4" fmla="*/ 1842936 w 2047274"/>
              <a:gd name="connsiteY4" fmla="*/ 4306628 h 4306628"/>
              <a:gd name="connsiteX5" fmla="*/ 204338 w 2047274"/>
              <a:gd name="connsiteY5" fmla="*/ 4306628 h 4306628"/>
              <a:gd name="connsiteX6" fmla="*/ 0 w 2047274"/>
              <a:gd name="connsiteY6" fmla="*/ 4102290 h 4306628"/>
              <a:gd name="connsiteX7" fmla="*/ 0 w 2047274"/>
              <a:gd name="connsiteY7" fmla="*/ 204338 h 4306628"/>
              <a:gd name="connsiteX8" fmla="*/ 204338 w 2047274"/>
              <a:gd name="connsiteY8" fmla="*/ 0 h 430662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047274" h="4306628">
                <a:moveTo>
                  <a:pt x="204338" y="0"/>
                </a:moveTo>
                <a:lnTo>
                  <a:pt x="1842936" y="0"/>
                </a:lnTo>
                <a:cubicBezTo>
                  <a:pt x="1955789" y="0"/>
                  <a:pt x="2047274" y="91485"/>
                  <a:pt x="2047274" y="204338"/>
                </a:cubicBezTo>
                <a:lnTo>
                  <a:pt x="2047274" y="4102290"/>
                </a:lnTo>
                <a:cubicBezTo>
                  <a:pt x="2047274" y="4215143"/>
                  <a:pt x="1955789" y="4306628"/>
                  <a:pt x="1842936" y="4306628"/>
                </a:cubicBezTo>
                <a:lnTo>
                  <a:pt x="204338" y="4306628"/>
                </a:lnTo>
                <a:cubicBezTo>
                  <a:pt x="91485" y="4306628"/>
                  <a:pt x="0" y="4215143"/>
                  <a:pt x="0" y="4102290"/>
                </a:cubicBezTo>
                <a:lnTo>
                  <a:pt x="0" y="204338"/>
                </a:lnTo>
                <a:cubicBezTo>
                  <a:pt x="0" y="91485"/>
                  <a:pt x="91485" y="0"/>
                  <a:pt x="204338" y="0"/>
                </a:cubicBezTo>
                <a:close/>
              </a:path>
            </a:pathLst>
          </a:custGeom>
          <a:solidFill>
            <a:schemeClr val="bg1"/>
          </a:solidFill>
        </p:spPr>
        <p:txBody>
          <a:bodyPr wrap="square">
            <a:noAutofit/>
          </a:bodyPr>
          <a:lstStyle/>
          <a:p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98662732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Структура команды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78C538E5-8193-26E8-E03C-24F2491585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/>
              <a:t>Образец заголовка</a:t>
            </a:r>
          </a:p>
        </p:txBody>
      </p:sp>
      <p:sp>
        <p:nvSpPr>
          <p:cNvPr id="3" name="Нижний колонтитул 2">
            <a:extLst>
              <a:ext uri="{FF2B5EF4-FFF2-40B4-BE49-F238E27FC236}">
                <a16:creationId xmlns:a16="http://schemas.microsoft.com/office/drawing/2014/main" id="{A1BC9379-0442-CB0B-6F3B-7B8377BA2D74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ru-RU" dirty="0"/>
          </a:p>
        </p:txBody>
      </p:sp>
      <p:sp>
        <p:nvSpPr>
          <p:cNvPr id="4" name="Номер слайда 3">
            <a:extLst>
              <a:ext uri="{FF2B5EF4-FFF2-40B4-BE49-F238E27FC236}">
                <a16:creationId xmlns:a16="http://schemas.microsoft.com/office/drawing/2014/main" id="{083A0F3F-1864-34DE-B231-373F4A8AE67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80F474B-CB99-4E45-A5F4-B3BBA34F2A96}" type="slidenum">
              <a:rPr lang="ru-RU" smtClean="0"/>
              <a:pPr/>
              <a:t>‹#›</a:t>
            </a:fld>
            <a:endParaRPr lang="ru-RU" dirty="0"/>
          </a:p>
        </p:txBody>
      </p:sp>
      <p:sp>
        <p:nvSpPr>
          <p:cNvPr id="45" name="Текст 29">
            <a:extLst>
              <a:ext uri="{FF2B5EF4-FFF2-40B4-BE49-F238E27FC236}">
                <a16:creationId xmlns:a16="http://schemas.microsoft.com/office/drawing/2014/main" id="{D57BCC09-0408-AD9E-901C-F6665D83AD5C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485775" y="2086819"/>
            <a:ext cx="1290218" cy="440797"/>
          </a:xfrm>
        </p:spPr>
        <p:txBody>
          <a:bodyPr/>
          <a:lstStyle>
            <a:lvl1pPr algn="l">
              <a:spcAft>
                <a:spcPts val="0"/>
              </a:spcAft>
              <a:defRPr sz="1200">
                <a:solidFill>
                  <a:schemeClr val="accent2"/>
                </a:solidFill>
                <a:latin typeface="+mj-lt"/>
              </a:defRPr>
            </a:lvl1pPr>
          </a:lstStyle>
          <a:p>
            <a:pPr lvl="0"/>
            <a:r>
              <a:rPr lang="ru-RU" dirty="0"/>
              <a:t>Иван</a:t>
            </a:r>
            <a:br>
              <a:rPr lang="ru-RU" dirty="0"/>
            </a:br>
            <a:r>
              <a:rPr lang="ru-RU" dirty="0"/>
              <a:t>Иванов</a:t>
            </a:r>
          </a:p>
        </p:txBody>
      </p:sp>
      <p:sp>
        <p:nvSpPr>
          <p:cNvPr id="46" name="Текст 29">
            <a:extLst>
              <a:ext uri="{FF2B5EF4-FFF2-40B4-BE49-F238E27FC236}">
                <a16:creationId xmlns:a16="http://schemas.microsoft.com/office/drawing/2014/main" id="{70EBADC7-84A8-5810-A54A-F2910E4813D3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485776" y="2535871"/>
            <a:ext cx="1290218" cy="247956"/>
          </a:xfrm>
        </p:spPr>
        <p:txBody>
          <a:bodyPr/>
          <a:lstStyle>
            <a:lvl1pPr algn="l">
              <a:defRPr sz="1050">
                <a:solidFill>
                  <a:schemeClr val="accent1"/>
                </a:solidFill>
                <a:latin typeface="+mj-lt"/>
              </a:defRPr>
            </a:lvl1pPr>
          </a:lstStyle>
          <a:p>
            <a:pPr lvl="0"/>
            <a:r>
              <a:rPr lang="ru-RU" dirty="0"/>
              <a:t>Должность</a:t>
            </a:r>
          </a:p>
        </p:txBody>
      </p:sp>
      <p:sp>
        <p:nvSpPr>
          <p:cNvPr id="53" name="Текст 29">
            <a:extLst>
              <a:ext uri="{FF2B5EF4-FFF2-40B4-BE49-F238E27FC236}">
                <a16:creationId xmlns:a16="http://schemas.microsoft.com/office/drawing/2014/main" id="{E2493A4E-7116-D421-F90E-C2A95AEB16B1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2400576" y="2086819"/>
            <a:ext cx="1290218" cy="440797"/>
          </a:xfrm>
        </p:spPr>
        <p:txBody>
          <a:bodyPr/>
          <a:lstStyle>
            <a:lvl1pPr algn="l">
              <a:spcAft>
                <a:spcPts val="0"/>
              </a:spcAft>
              <a:defRPr sz="1200">
                <a:solidFill>
                  <a:schemeClr val="accent2"/>
                </a:solidFill>
                <a:latin typeface="+mj-lt"/>
              </a:defRPr>
            </a:lvl1pPr>
          </a:lstStyle>
          <a:p>
            <a:pPr lvl="0"/>
            <a:r>
              <a:rPr lang="ru-RU" dirty="0"/>
              <a:t>Иван</a:t>
            </a:r>
            <a:br>
              <a:rPr lang="ru-RU" dirty="0"/>
            </a:br>
            <a:r>
              <a:rPr lang="ru-RU" dirty="0"/>
              <a:t>Иванов</a:t>
            </a:r>
          </a:p>
        </p:txBody>
      </p:sp>
      <p:sp>
        <p:nvSpPr>
          <p:cNvPr id="54" name="Текст 29">
            <a:extLst>
              <a:ext uri="{FF2B5EF4-FFF2-40B4-BE49-F238E27FC236}">
                <a16:creationId xmlns:a16="http://schemas.microsoft.com/office/drawing/2014/main" id="{0DBA6A96-F8A4-A962-7F9D-F6FEC5A86002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2400576" y="2535871"/>
            <a:ext cx="1290218" cy="247956"/>
          </a:xfrm>
        </p:spPr>
        <p:txBody>
          <a:bodyPr/>
          <a:lstStyle>
            <a:lvl1pPr algn="l">
              <a:defRPr sz="1050">
                <a:solidFill>
                  <a:schemeClr val="accent1"/>
                </a:solidFill>
                <a:latin typeface="+mj-lt"/>
              </a:defRPr>
            </a:lvl1pPr>
          </a:lstStyle>
          <a:p>
            <a:pPr lvl="0"/>
            <a:r>
              <a:rPr lang="ru-RU" dirty="0"/>
              <a:t>Должность</a:t>
            </a:r>
          </a:p>
        </p:txBody>
      </p:sp>
      <p:sp>
        <p:nvSpPr>
          <p:cNvPr id="55" name="Текст 29">
            <a:extLst>
              <a:ext uri="{FF2B5EF4-FFF2-40B4-BE49-F238E27FC236}">
                <a16:creationId xmlns:a16="http://schemas.microsoft.com/office/drawing/2014/main" id="{3C73A4F6-DD35-5551-64FD-615CCC6EDD89}"/>
              </a:ext>
            </a:extLst>
          </p:cNvPr>
          <p:cNvSpPr>
            <a:spLocks noGrp="1"/>
          </p:cNvSpPr>
          <p:nvPr>
            <p:ph type="body" sz="quarter" idx="27" hasCustomPrompt="1"/>
          </p:nvPr>
        </p:nvSpPr>
        <p:spPr>
          <a:xfrm>
            <a:off x="7174116" y="2086819"/>
            <a:ext cx="1294289" cy="440797"/>
          </a:xfrm>
        </p:spPr>
        <p:txBody>
          <a:bodyPr/>
          <a:lstStyle>
            <a:lvl1pPr algn="l">
              <a:spcAft>
                <a:spcPts val="0"/>
              </a:spcAft>
              <a:defRPr sz="1200">
                <a:solidFill>
                  <a:schemeClr val="accent2"/>
                </a:solidFill>
                <a:latin typeface="+mj-lt"/>
              </a:defRPr>
            </a:lvl1pPr>
          </a:lstStyle>
          <a:p>
            <a:pPr lvl="0"/>
            <a:r>
              <a:rPr lang="ru-RU" dirty="0"/>
              <a:t>Иван</a:t>
            </a:r>
            <a:br>
              <a:rPr lang="ru-RU" dirty="0"/>
            </a:br>
            <a:r>
              <a:rPr lang="ru-RU" dirty="0"/>
              <a:t>Иванов</a:t>
            </a:r>
          </a:p>
        </p:txBody>
      </p:sp>
      <p:sp>
        <p:nvSpPr>
          <p:cNvPr id="56" name="Текст 29">
            <a:extLst>
              <a:ext uri="{FF2B5EF4-FFF2-40B4-BE49-F238E27FC236}">
                <a16:creationId xmlns:a16="http://schemas.microsoft.com/office/drawing/2014/main" id="{9F3B2A3C-6EEA-362F-2CBE-DABF8D51AAA8}"/>
              </a:ext>
            </a:extLst>
          </p:cNvPr>
          <p:cNvSpPr>
            <a:spLocks noGrp="1"/>
          </p:cNvSpPr>
          <p:nvPr>
            <p:ph type="body" sz="quarter" idx="28" hasCustomPrompt="1"/>
          </p:nvPr>
        </p:nvSpPr>
        <p:spPr>
          <a:xfrm>
            <a:off x="7174116" y="2535871"/>
            <a:ext cx="1294289" cy="247956"/>
          </a:xfrm>
        </p:spPr>
        <p:txBody>
          <a:bodyPr/>
          <a:lstStyle>
            <a:lvl1pPr algn="l">
              <a:defRPr sz="1050">
                <a:solidFill>
                  <a:schemeClr val="accent1"/>
                </a:solidFill>
                <a:latin typeface="+mj-lt"/>
              </a:defRPr>
            </a:lvl1pPr>
          </a:lstStyle>
          <a:p>
            <a:pPr lvl="0"/>
            <a:r>
              <a:rPr lang="ru-RU" dirty="0"/>
              <a:t>Должность</a:t>
            </a:r>
          </a:p>
        </p:txBody>
      </p:sp>
      <p:sp>
        <p:nvSpPr>
          <p:cNvPr id="57" name="Текст 29">
            <a:extLst>
              <a:ext uri="{FF2B5EF4-FFF2-40B4-BE49-F238E27FC236}">
                <a16:creationId xmlns:a16="http://schemas.microsoft.com/office/drawing/2014/main" id="{D4AEC3B9-1A5B-5346-C933-8BD8AC5337D5}"/>
              </a:ext>
            </a:extLst>
          </p:cNvPr>
          <p:cNvSpPr>
            <a:spLocks noGrp="1"/>
          </p:cNvSpPr>
          <p:nvPr>
            <p:ph type="body" sz="quarter" idx="29" hasCustomPrompt="1"/>
          </p:nvPr>
        </p:nvSpPr>
        <p:spPr>
          <a:xfrm>
            <a:off x="4302124" y="2086819"/>
            <a:ext cx="1290218" cy="440797"/>
          </a:xfrm>
        </p:spPr>
        <p:txBody>
          <a:bodyPr/>
          <a:lstStyle>
            <a:lvl1pPr algn="l">
              <a:spcAft>
                <a:spcPts val="0"/>
              </a:spcAft>
              <a:defRPr sz="1200">
                <a:solidFill>
                  <a:schemeClr val="accent2"/>
                </a:solidFill>
                <a:latin typeface="+mj-lt"/>
              </a:defRPr>
            </a:lvl1pPr>
          </a:lstStyle>
          <a:p>
            <a:pPr lvl="0"/>
            <a:r>
              <a:rPr lang="ru-RU" dirty="0"/>
              <a:t>Иван</a:t>
            </a:r>
            <a:br>
              <a:rPr lang="ru-RU" dirty="0"/>
            </a:br>
            <a:r>
              <a:rPr lang="ru-RU" dirty="0"/>
              <a:t>Иванов</a:t>
            </a:r>
          </a:p>
        </p:txBody>
      </p:sp>
      <p:sp>
        <p:nvSpPr>
          <p:cNvPr id="58" name="Текст 29">
            <a:extLst>
              <a:ext uri="{FF2B5EF4-FFF2-40B4-BE49-F238E27FC236}">
                <a16:creationId xmlns:a16="http://schemas.microsoft.com/office/drawing/2014/main" id="{E9B8CE58-80DF-76B7-24F7-77F490824326}"/>
              </a:ext>
            </a:extLst>
          </p:cNvPr>
          <p:cNvSpPr>
            <a:spLocks noGrp="1"/>
          </p:cNvSpPr>
          <p:nvPr>
            <p:ph type="body" sz="quarter" idx="30" hasCustomPrompt="1"/>
          </p:nvPr>
        </p:nvSpPr>
        <p:spPr>
          <a:xfrm>
            <a:off x="4302124" y="2535871"/>
            <a:ext cx="1290218" cy="247956"/>
          </a:xfrm>
        </p:spPr>
        <p:txBody>
          <a:bodyPr/>
          <a:lstStyle>
            <a:lvl1pPr algn="l">
              <a:defRPr sz="1050">
                <a:solidFill>
                  <a:schemeClr val="accent1"/>
                </a:solidFill>
                <a:latin typeface="+mj-lt"/>
              </a:defRPr>
            </a:lvl1pPr>
          </a:lstStyle>
          <a:p>
            <a:pPr lvl="0"/>
            <a:r>
              <a:rPr lang="ru-RU" dirty="0"/>
              <a:t>Должность</a:t>
            </a:r>
          </a:p>
        </p:txBody>
      </p:sp>
      <p:sp>
        <p:nvSpPr>
          <p:cNvPr id="60" name="Текст 29">
            <a:extLst>
              <a:ext uri="{FF2B5EF4-FFF2-40B4-BE49-F238E27FC236}">
                <a16:creationId xmlns:a16="http://schemas.microsoft.com/office/drawing/2014/main" id="{89CC0DBD-D463-F475-9E83-2867F1A54A9F}"/>
              </a:ext>
            </a:extLst>
          </p:cNvPr>
          <p:cNvSpPr>
            <a:spLocks noGrp="1"/>
          </p:cNvSpPr>
          <p:nvPr>
            <p:ph type="body" sz="quarter" idx="31" hasCustomPrompt="1"/>
          </p:nvPr>
        </p:nvSpPr>
        <p:spPr>
          <a:xfrm rot="16200000">
            <a:off x="-74084" y="1526960"/>
            <a:ext cx="885724" cy="233994"/>
          </a:xfrm>
        </p:spPr>
        <p:txBody>
          <a:bodyPr/>
          <a:lstStyle>
            <a:lvl1pPr algn="r">
              <a:defRPr sz="1050">
                <a:solidFill>
                  <a:schemeClr val="bg2">
                    <a:lumMod val="90000"/>
                  </a:schemeClr>
                </a:solidFill>
                <a:latin typeface="+mn-lt"/>
              </a:defRPr>
            </a:lvl1pPr>
          </a:lstStyle>
          <a:p>
            <a:pPr lvl="0"/>
            <a:r>
              <a:rPr lang="ru-RU" dirty="0"/>
              <a:t>Отдел</a:t>
            </a:r>
          </a:p>
        </p:txBody>
      </p:sp>
      <p:sp>
        <p:nvSpPr>
          <p:cNvPr id="63" name="Текст 29">
            <a:extLst>
              <a:ext uri="{FF2B5EF4-FFF2-40B4-BE49-F238E27FC236}">
                <a16:creationId xmlns:a16="http://schemas.microsoft.com/office/drawing/2014/main" id="{3BA8F963-153F-F9A2-F45D-C6EB3BECCEB0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 rot="16200000">
            <a:off x="6603572" y="1525160"/>
            <a:ext cx="885724" cy="233994"/>
          </a:xfrm>
        </p:spPr>
        <p:txBody>
          <a:bodyPr/>
          <a:lstStyle>
            <a:lvl1pPr algn="r">
              <a:defRPr sz="1050">
                <a:solidFill>
                  <a:schemeClr val="bg2">
                    <a:lumMod val="90000"/>
                  </a:schemeClr>
                </a:solidFill>
                <a:latin typeface="+mn-lt"/>
              </a:defRPr>
            </a:lvl1pPr>
          </a:lstStyle>
          <a:p>
            <a:pPr lvl="0"/>
            <a:r>
              <a:rPr lang="ru-RU" dirty="0"/>
              <a:t>Отдел</a:t>
            </a:r>
          </a:p>
        </p:txBody>
      </p:sp>
      <p:sp>
        <p:nvSpPr>
          <p:cNvPr id="64" name="Текст 29">
            <a:extLst>
              <a:ext uri="{FF2B5EF4-FFF2-40B4-BE49-F238E27FC236}">
                <a16:creationId xmlns:a16="http://schemas.microsoft.com/office/drawing/2014/main" id="{A9E1E4E2-4055-1B3D-07F7-3B8770C1C1CD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 rot="16200000">
            <a:off x="1830031" y="1526360"/>
            <a:ext cx="885724" cy="233994"/>
          </a:xfrm>
        </p:spPr>
        <p:txBody>
          <a:bodyPr/>
          <a:lstStyle>
            <a:lvl1pPr algn="r">
              <a:defRPr sz="1050">
                <a:solidFill>
                  <a:schemeClr val="bg2">
                    <a:lumMod val="90000"/>
                  </a:schemeClr>
                </a:solidFill>
                <a:latin typeface="+mn-lt"/>
              </a:defRPr>
            </a:lvl1pPr>
          </a:lstStyle>
          <a:p>
            <a:pPr lvl="0"/>
            <a:r>
              <a:rPr lang="ru-RU" dirty="0"/>
              <a:t>Отдел</a:t>
            </a:r>
          </a:p>
        </p:txBody>
      </p:sp>
      <p:sp>
        <p:nvSpPr>
          <p:cNvPr id="65" name="Текст 29">
            <a:extLst>
              <a:ext uri="{FF2B5EF4-FFF2-40B4-BE49-F238E27FC236}">
                <a16:creationId xmlns:a16="http://schemas.microsoft.com/office/drawing/2014/main" id="{69A20269-CDCB-BF7E-B92B-81D49F8C4D1A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 rot="16200000">
            <a:off x="3740772" y="1525760"/>
            <a:ext cx="885724" cy="233994"/>
          </a:xfrm>
        </p:spPr>
        <p:txBody>
          <a:bodyPr/>
          <a:lstStyle>
            <a:lvl1pPr algn="r">
              <a:defRPr sz="1050">
                <a:solidFill>
                  <a:schemeClr val="bg2">
                    <a:lumMod val="90000"/>
                  </a:schemeClr>
                </a:solidFill>
                <a:latin typeface="+mn-lt"/>
              </a:defRPr>
            </a:lvl1pPr>
          </a:lstStyle>
          <a:p>
            <a:pPr lvl="0"/>
            <a:r>
              <a:rPr lang="ru-RU" dirty="0"/>
              <a:t>Отдел</a:t>
            </a:r>
          </a:p>
        </p:txBody>
      </p:sp>
      <p:sp>
        <p:nvSpPr>
          <p:cNvPr id="68" name="Текст 29">
            <a:extLst>
              <a:ext uri="{FF2B5EF4-FFF2-40B4-BE49-F238E27FC236}">
                <a16:creationId xmlns:a16="http://schemas.microsoft.com/office/drawing/2014/main" id="{4111C36F-31EE-4AA8-8962-F742FDAAEC62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485775" y="3916124"/>
            <a:ext cx="719139" cy="284931"/>
          </a:xfrm>
        </p:spPr>
        <p:txBody>
          <a:bodyPr/>
          <a:lstStyle>
            <a:lvl1pPr algn="l">
              <a:spcAft>
                <a:spcPts val="0"/>
              </a:spcAft>
              <a:defRPr sz="800">
                <a:solidFill>
                  <a:schemeClr val="accent2"/>
                </a:solidFill>
                <a:latin typeface="+mj-lt"/>
              </a:defRPr>
            </a:lvl1pPr>
          </a:lstStyle>
          <a:p>
            <a:pPr lvl="0"/>
            <a:r>
              <a:rPr lang="ru-RU" dirty="0"/>
              <a:t>Иван</a:t>
            </a:r>
            <a:br>
              <a:rPr lang="ru-RU" dirty="0"/>
            </a:br>
            <a:r>
              <a:rPr lang="ru-RU" dirty="0"/>
              <a:t>Иванов</a:t>
            </a:r>
          </a:p>
        </p:txBody>
      </p:sp>
      <p:sp>
        <p:nvSpPr>
          <p:cNvPr id="69" name="Текст 29">
            <a:extLst>
              <a:ext uri="{FF2B5EF4-FFF2-40B4-BE49-F238E27FC236}">
                <a16:creationId xmlns:a16="http://schemas.microsoft.com/office/drawing/2014/main" id="{46D1E45F-BAF7-22EF-4F4B-6981E9AC1187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485776" y="4214653"/>
            <a:ext cx="719138" cy="247956"/>
          </a:xfrm>
        </p:spPr>
        <p:txBody>
          <a:bodyPr/>
          <a:lstStyle>
            <a:lvl1pPr algn="l">
              <a:defRPr sz="800">
                <a:solidFill>
                  <a:schemeClr val="accent1"/>
                </a:solidFill>
                <a:latin typeface="+mj-lt"/>
              </a:defRPr>
            </a:lvl1pPr>
          </a:lstStyle>
          <a:p>
            <a:pPr lvl="0"/>
            <a:r>
              <a:rPr lang="ru-RU" dirty="0"/>
              <a:t>Должность</a:t>
            </a:r>
          </a:p>
        </p:txBody>
      </p:sp>
      <p:sp>
        <p:nvSpPr>
          <p:cNvPr id="72" name="Текст 29">
            <a:extLst>
              <a:ext uri="{FF2B5EF4-FFF2-40B4-BE49-F238E27FC236}">
                <a16:creationId xmlns:a16="http://schemas.microsoft.com/office/drawing/2014/main" id="{6EA68223-3700-BF23-C112-C195F317B71E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85775" y="5546621"/>
            <a:ext cx="719139" cy="284931"/>
          </a:xfrm>
        </p:spPr>
        <p:txBody>
          <a:bodyPr/>
          <a:lstStyle>
            <a:lvl1pPr algn="l">
              <a:spcAft>
                <a:spcPts val="0"/>
              </a:spcAft>
              <a:defRPr sz="800">
                <a:solidFill>
                  <a:schemeClr val="accent2"/>
                </a:solidFill>
                <a:latin typeface="+mj-lt"/>
              </a:defRPr>
            </a:lvl1pPr>
          </a:lstStyle>
          <a:p>
            <a:pPr lvl="0"/>
            <a:r>
              <a:rPr lang="ru-RU" dirty="0"/>
              <a:t>Иван</a:t>
            </a:r>
            <a:br>
              <a:rPr lang="ru-RU" dirty="0"/>
            </a:br>
            <a:r>
              <a:rPr lang="ru-RU" dirty="0"/>
              <a:t>Иванов</a:t>
            </a:r>
          </a:p>
        </p:txBody>
      </p:sp>
      <p:sp>
        <p:nvSpPr>
          <p:cNvPr id="73" name="Текст 29">
            <a:extLst>
              <a:ext uri="{FF2B5EF4-FFF2-40B4-BE49-F238E27FC236}">
                <a16:creationId xmlns:a16="http://schemas.microsoft.com/office/drawing/2014/main" id="{53B5C97A-DD53-92BF-7626-7D1FF90860D2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85776" y="5845150"/>
            <a:ext cx="719138" cy="247956"/>
          </a:xfrm>
        </p:spPr>
        <p:txBody>
          <a:bodyPr/>
          <a:lstStyle>
            <a:lvl1pPr algn="l">
              <a:defRPr sz="800">
                <a:solidFill>
                  <a:schemeClr val="accent1"/>
                </a:solidFill>
                <a:latin typeface="+mj-lt"/>
              </a:defRPr>
            </a:lvl1pPr>
          </a:lstStyle>
          <a:p>
            <a:pPr lvl="0"/>
            <a:r>
              <a:rPr lang="ru-RU" dirty="0"/>
              <a:t>Должность</a:t>
            </a:r>
          </a:p>
        </p:txBody>
      </p:sp>
      <p:sp>
        <p:nvSpPr>
          <p:cNvPr id="78" name="Текст 29">
            <a:extLst>
              <a:ext uri="{FF2B5EF4-FFF2-40B4-BE49-F238E27FC236}">
                <a16:creationId xmlns:a16="http://schemas.microsoft.com/office/drawing/2014/main" id="{145FA3CC-B129-C2A5-1260-12FC2F35C411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2400576" y="3916124"/>
            <a:ext cx="719139" cy="284931"/>
          </a:xfrm>
        </p:spPr>
        <p:txBody>
          <a:bodyPr/>
          <a:lstStyle>
            <a:lvl1pPr algn="l">
              <a:spcAft>
                <a:spcPts val="0"/>
              </a:spcAft>
              <a:defRPr sz="800">
                <a:solidFill>
                  <a:schemeClr val="accent2"/>
                </a:solidFill>
                <a:latin typeface="+mj-lt"/>
              </a:defRPr>
            </a:lvl1pPr>
          </a:lstStyle>
          <a:p>
            <a:pPr lvl="0"/>
            <a:r>
              <a:rPr lang="ru-RU" dirty="0"/>
              <a:t>Иван</a:t>
            </a:r>
            <a:br>
              <a:rPr lang="ru-RU" dirty="0"/>
            </a:br>
            <a:r>
              <a:rPr lang="ru-RU" dirty="0"/>
              <a:t>Иванов</a:t>
            </a:r>
          </a:p>
        </p:txBody>
      </p:sp>
      <p:sp>
        <p:nvSpPr>
          <p:cNvPr id="79" name="Текст 29">
            <a:extLst>
              <a:ext uri="{FF2B5EF4-FFF2-40B4-BE49-F238E27FC236}">
                <a16:creationId xmlns:a16="http://schemas.microsoft.com/office/drawing/2014/main" id="{432AEED4-68C6-587F-E715-3321EDF68041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2400576" y="4214653"/>
            <a:ext cx="719138" cy="247956"/>
          </a:xfrm>
        </p:spPr>
        <p:txBody>
          <a:bodyPr/>
          <a:lstStyle>
            <a:lvl1pPr algn="l">
              <a:defRPr sz="800">
                <a:solidFill>
                  <a:schemeClr val="accent1"/>
                </a:solidFill>
                <a:latin typeface="+mj-lt"/>
              </a:defRPr>
            </a:lvl1pPr>
          </a:lstStyle>
          <a:p>
            <a:pPr lvl="0"/>
            <a:r>
              <a:rPr lang="ru-RU" dirty="0"/>
              <a:t>Должность</a:t>
            </a:r>
          </a:p>
        </p:txBody>
      </p:sp>
      <p:sp>
        <p:nvSpPr>
          <p:cNvPr id="80" name="Текст 29">
            <a:extLst>
              <a:ext uri="{FF2B5EF4-FFF2-40B4-BE49-F238E27FC236}">
                <a16:creationId xmlns:a16="http://schemas.microsoft.com/office/drawing/2014/main" id="{61D55A08-966D-E83F-DBDA-615C1A9B9B3E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2400576" y="5546621"/>
            <a:ext cx="719139" cy="284931"/>
          </a:xfrm>
        </p:spPr>
        <p:txBody>
          <a:bodyPr/>
          <a:lstStyle>
            <a:lvl1pPr algn="l">
              <a:spcAft>
                <a:spcPts val="0"/>
              </a:spcAft>
              <a:defRPr sz="800">
                <a:solidFill>
                  <a:schemeClr val="accent2"/>
                </a:solidFill>
                <a:latin typeface="+mj-lt"/>
              </a:defRPr>
            </a:lvl1pPr>
          </a:lstStyle>
          <a:p>
            <a:pPr lvl="0"/>
            <a:r>
              <a:rPr lang="ru-RU" dirty="0"/>
              <a:t>Иван</a:t>
            </a:r>
            <a:br>
              <a:rPr lang="ru-RU" dirty="0"/>
            </a:br>
            <a:r>
              <a:rPr lang="ru-RU" dirty="0"/>
              <a:t>Иванов</a:t>
            </a:r>
          </a:p>
        </p:txBody>
      </p:sp>
      <p:sp>
        <p:nvSpPr>
          <p:cNvPr id="81" name="Текст 29">
            <a:extLst>
              <a:ext uri="{FF2B5EF4-FFF2-40B4-BE49-F238E27FC236}">
                <a16:creationId xmlns:a16="http://schemas.microsoft.com/office/drawing/2014/main" id="{47604879-A097-963E-AA18-6B05D3E1DAE6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2400576" y="5845150"/>
            <a:ext cx="719139" cy="247956"/>
          </a:xfrm>
        </p:spPr>
        <p:txBody>
          <a:bodyPr/>
          <a:lstStyle>
            <a:lvl1pPr algn="l">
              <a:defRPr sz="800">
                <a:solidFill>
                  <a:schemeClr val="accent1"/>
                </a:solidFill>
                <a:latin typeface="+mj-lt"/>
              </a:defRPr>
            </a:lvl1pPr>
          </a:lstStyle>
          <a:p>
            <a:pPr lvl="0"/>
            <a:r>
              <a:rPr lang="ru-RU" dirty="0"/>
              <a:t>Должность</a:t>
            </a:r>
          </a:p>
        </p:txBody>
      </p:sp>
      <p:sp>
        <p:nvSpPr>
          <p:cNvPr id="94" name="Текст 29">
            <a:extLst>
              <a:ext uri="{FF2B5EF4-FFF2-40B4-BE49-F238E27FC236}">
                <a16:creationId xmlns:a16="http://schemas.microsoft.com/office/drawing/2014/main" id="{7F7DA834-399B-08EA-D786-1BFFDCAE47AB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4302124" y="3916124"/>
            <a:ext cx="719139" cy="284931"/>
          </a:xfrm>
        </p:spPr>
        <p:txBody>
          <a:bodyPr/>
          <a:lstStyle>
            <a:lvl1pPr algn="l">
              <a:spcAft>
                <a:spcPts val="0"/>
              </a:spcAft>
              <a:defRPr sz="800">
                <a:solidFill>
                  <a:schemeClr val="accent2"/>
                </a:solidFill>
                <a:latin typeface="+mj-lt"/>
              </a:defRPr>
            </a:lvl1pPr>
          </a:lstStyle>
          <a:p>
            <a:pPr lvl="0"/>
            <a:r>
              <a:rPr lang="ru-RU" dirty="0"/>
              <a:t>Иван</a:t>
            </a:r>
            <a:br>
              <a:rPr lang="ru-RU" dirty="0"/>
            </a:br>
            <a:r>
              <a:rPr lang="ru-RU" dirty="0"/>
              <a:t>Иванов</a:t>
            </a:r>
          </a:p>
        </p:txBody>
      </p:sp>
      <p:sp>
        <p:nvSpPr>
          <p:cNvPr id="95" name="Текст 29">
            <a:extLst>
              <a:ext uri="{FF2B5EF4-FFF2-40B4-BE49-F238E27FC236}">
                <a16:creationId xmlns:a16="http://schemas.microsoft.com/office/drawing/2014/main" id="{D111CE61-C028-C10F-06EE-FA0E177C8170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4302124" y="4214653"/>
            <a:ext cx="719138" cy="247956"/>
          </a:xfrm>
        </p:spPr>
        <p:txBody>
          <a:bodyPr/>
          <a:lstStyle>
            <a:lvl1pPr algn="l">
              <a:defRPr sz="800">
                <a:solidFill>
                  <a:schemeClr val="accent1"/>
                </a:solidFill>
                <a:latin typeface="+mj-lt"/>
              </a:defRPr>
            </a:lvl1pPr>
          </a:lstStyle>
          <a:p>
            <a:pPr lvl="0"/>
            <a:r>
              <a:rPr lang="ru-RU" dirty="0"/>
              <a:t>Должность</a:t>
            </a:r>
          </a:p>
        </p:txBody>
      </p:sp>
      <p:sp>
        <p:nvSpPr>
          <p:cNvPr id="96" name="Текст 29">
            <a:extLst>
              <a:ext uri="{FF2B5EF4-FFF2-40B4-BE49-F238E27FC236}">
                <a16:creationId xmlns:a16="http://schemas.microsoft.com/office/drawing/2014/main" id="{2564B541-8107-A792-D288-E2B2EA1ED5E3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4302124" y="5546621"/>
            <a:ext cx="719139" cy="284931"/>
          </a:xfrm>
        </p:spPr>
        <p:txBody>
          <a:bodyPr/>
          <a:lstStyle>
            <a:lvl1pPr algn="l">
              <a:spcAft>
                <a:spcPts val="0"/>
              </a:spcAft>
              <a:defRPr sz="800">
                <a:solidFill>
                  <a:schemeClr val="accent2"/>
                </a:solidFill>
                <a:latin typeface="+mj-lt"/>
              </a:defRPr>
            </a:lvl1pPr>
          </a:lstStyle>
          <a:p>
            <a:pPr lvl="0"/>
            <a:r>
              <a:rPr lang="ru-RU" dirty="0"/>
              <a:t>Иван</a:t>
            </a:r>
            <a:br>
              <a:rPr lang="ru-RU" dirty="0"/>
            </a:br>
            <a:r>
              <a:rPr lang="ru-RU" dirty="0"/>
              <a:t>Иванов</a:t>
            </a:r>
          </a:p>
        </p:txBody>
      </p:sp>
      <p:sp>
        <p:nvSpPr>
          <p:cNvPr id="97" name="Текст 29">
            <a:extLst>
              <a:ext uri="{FF2B5EF4-FFF2-40B4-BE49-F238E27FC236}">
                <a16:creationId xmlns:a16="http://schemas.microsoft.com/office/drawing/2014/main" id="{44726FB6-FA16-C8E0-306F-AF13A149BCBA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4302124" y="5845150"/>
            <a:ext cx="719139" cy="247956"/>
          </a:xfrm>
        </p:spPr>
        <p:txBody>
          <a:bodyPr/>
          <a:lstStyle>
            <a:lvl1pPr algn="l">
              <a:defRPr sz="800">
                <a:solidFill>
                  <a:schemeClr val="accent1"/>
                </a:solidFill>
                <a:latin typeface="+mj-lt"/>
              </a:defRPr>
            </a:lvl1pPr>
          </a:lstStyle>
          <a:p>
            <a:pPr lvl="0"/>
            <a:r>
              <a:rPr lang="ru-RU" dirty="0"/>
              <a:t>Должность</a:t>
            </a:r>
          </a:p>
        </p:txBody>
      </p:sp>
      <p:sp>
        <p:nvSpPr>
          <p:cNvPr id="98" name="Текст 29">
            <a:extLst>
              <a:ext uri="{FF2B5EF4-FFF2-40B4-BE49-F238E27FC236}">
                <a16:creationId xmlns:a16="http://schemas.microsoft.com/office/drawing/2014/main" id="{56A758C4-5ED6-F3DE-31EF-7D59696BF5C7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5257800" y="3916124"/>
            <a:ext cx="719139" cy="284931"/>
          </a:xfrm>
        </p:spPr>
        <p:txBody>
          <a:bodyPr/>
          <a:lstStyle>
            <a:lvl1pPr algn="l">
              <a:spcAft>
                <a:spcPts val="0"/>
              </a:spcAft>
              <a:defRPr sz="800">
                <a:solidFill>
                  <a:schemeClr val="accent2"/>
                </a:solidFill>
                <a:latin typeface="+mj-lt"/>
              </a:defRPr>
            </a:lvl1pPr>
          </a:lstStyle>
          <a:p>
            <a:pPr lvl="0"/>
            <a:r>
              <a:rPr lang="ru-RU" dirty="0"/>
              <a:t>Иван</a:t>
            </a:r>
            <a:br>
              <a:rPr lang="ru-RU" dirty="0"/>
            </a:br>
            <a:r>
              <a:rPr lang="ru-RU" dirty="0"/>
              <a:t>Иванов</a:t>
            </a:r>
          </a:p>
        </p:txBody>
      </p:sp>
      <p:sp>
        <p:nvSpPr>
          <p:cNvPr id="99" name="Текст 29">
            <a:extLst>
              <a:ext uri="{FF2B5EF4-FFF2-40B4-BE49-F238E27FC236}">
                <a16:creationId xmlns:a16="http://schemas.microsoft.com/office/drawing/2014/main" id="{7B014FC4-C4D2-13F2-79FF-8223DF023BE1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257800" y="4214653"/>
            <a:ext cx="719138" cy="247956"/>
          </a:xfrm>
        </p:spPr>
        <p:txBody>
          <a:bodyPr/>
          <a:lstStyle>
            <a:lvl1pPr algn="l">
              <a:defRPr sz="800">
                <a:solidFill>
                  <a:schemeClr val="accent1"/>
                </a:solidFill>
                <a:latin typeface="+mj-lt"/>
              </a:defRPr>
            </a:lvl1pPr>
          </a:lstStyle>
          <a:p>
            <a:pPr lvl="0"/>
            <a:r>
              <a:rPr lang="ru-RU" dirty="0"/>
              <a:t>Должность</a:t>
            </a:r>
          </a:p>
        </p:txBody>
      </p:sp>
      <p:sp>
        <p:nvSpPr>
          <p:cNvPr id="100" name="Текст 29">
            <a:extLst>
              <a:ext uri="{FF2B5EF4-FFF2-40B4-BE49-F238E27FC236}">
                <a16:creationId xmlns:a16="http://schemas.microsoft.com/office/drawing/2014/main" id="{7A4D38CE-9EA5-874D-E67A-C7AB554E7EAC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5257800" y="5546621"/>
            <a:ext cx="719139" cy="284931"/>
          </a:xfrm>
        </p:spPr>
        <p:txBody>
          <a:bodyPr/>
          <a:lstStyle>
            <a:lvl1pPr algn="l">
              <a:spcAft>
                <a:spcPts val="0"/>
              </a:spcAft>
              <a:defRPr sz="800">
                <a:solidFill>
                  <a:schemeClr val="accent2"/>
                </a:solidFill>
                <a:latin typeface="+mj-lt"/>
              </a:defRPr>
            </a:lvl1pPr>
          </a:lstStyle>
          <a:p>
            <a:pPr lvl="0"/>
            <a:r>
              <a:rPr lang="ru-RU" dirty="0"/>
              <a:t>Иван</a:t>
            </a:r>
            <a:br>
              <a:rPr lang="ru-RU" dirty="0"/>
            </a:br>
            <a:r>
              <a:rPr lang="ru-RU" dirty="0"/>
              <a:t>Иванов</a:t>
            </a:r>
          </a:p>
        </p:txBody>
      </p:sp>
      <p:sp>
        <p:nvSpPr>
          <p:cNvPr id="101" name="Текст 29">
            <a:extLst>
              <a:ext uri="{FF2B5EF4-FFF2-40B4-BE49-F238E27FC236}">
                <a16:creationId xmlns:a16="http://schemas.microsoft.com/office/drawing/2014/main" id="{9751308E-7A33-3515-31EF-4644C6BFB8DE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5257800" y="5845150"/>
            <a:ext cx="719139" cy="247956"/>
          </a:xfrm>
        </p:spPr>
        <p:txBody>
          <a:bodyPr/>
          <a:lstStyle>
            <a:lvl1pPr algn="l">
              <a:defRPr sz="800">
                <a:solidFill>
                  <a:schemeClr val="accent1"/>
                </a:solidFill>
                <a:latin typeface="+mj-lt"/>
              </a:defRPr>
            </a:lvl1pPr>
          </a:lstStyle>
          <a:p>
            <a:pPr lvl="0"/>
            <a:r>
              <a:rPr lang="ru-RU" dirty="0"/>
              <a:t>Должность</a:t>
            </a:r>
          </a:p>
        </p:txBody>
      </p:sp>
      <p:sp>
        <p:nvSpPr>
          <p:cNvPr id="110" name="Текст 29">
            <a:extLst>
              <a:ext uri="{FF2B5EF4-FFF2-40B4-BE49-F238E27FC236}">
                <a16:creationId xmlns:a16="http://schemas.microsoft.com/office/drawing/2014/main" id="{2C27F666-3ACA-356C-7038-00FEE80D50F2}"/>
              </a:ext>
            </a:extLst>
          </p:cNvPr>
          <p:cNvSpPr>
            <a:spLocks noGrp="1"/>
          </p:cNvSpPr>
          <p:nvPr>
            <p:ph type="body" sz="quarter" idx="51" hasCustomPrompt="1"/>
          </p:nvPr>
        </p:nvSpPr>
        <p:spPr>
          <a:xfrm>
            <a:off x="7174116" y="3916124"/>
            <a:ext cx="719139" cy="284931"/>
          </a:xfrm>
        </p:spPr>
        <p:txBody>
          <a:bodyPr/>
          <a:lstStyle>
            <a:lvl1pPr algn="l">
              <a:spcAft>
                <a:spcPts val="0"/>
              </a:spcAft>
              <a:defRPr sz="800">
                <a:solidFill>
                  <a:schemeClr val="accent2"/>
                </a:solidFill>
                <a:latin typeface="+mj-lt"/>
              </a:defRPr>
            </a:lvl1pPr>
          </a:lstStyle>
          <a:p>
            <a:pPr lvl="0"/>
            <a:r>
              <a:rPr lang="ru-RU" dirty="0"/>
              <a:t>Иван</a:t>
            </a:r>
            <a:br>
              <a:rPr lang="ru-RU" dirty="0"/>
            </a:br>
            <a:r>
              <a:rPr lang="ru-RU" dirty="0"/>
              <a:t>Иванов</a:t>
            </a:r>
          </a:p>
        </p:txBody>
      </p:sp>
      <p:sp>
        <p:nvSpPr>
          <p:cNvPr id="111" name="Текст 29">
            <a:extLst>
              <a:ext uri="{FF2B5EF4-FFF2-40B4-BE49-F238E27FC236}">
                <a16:creationId xmlns:a16="http://schemas.microsoft.com/office/drawing/2014/main" id="{FADABCF3-C3ED-C889-8599-D987EFFCAECA}"/>
              </a:ext>
            </a:extLst>
          </p:cNvPr>
          <p:cNvSpPr>
            <a:spLocks noGrp="1"/>
          </p:cNvSpPr>
          <p:nvPr>
            <p:ph type="body" sz="quarter" idx="52" hasCustomPrompt="1"/>
          </p:nvPr>
        </p:nvSpPr>
        <p:spPr>
          <a:xfrm>
            <a:off x="7174116" y="4214653"/>
            <a:ext cx="719138" cy="247956"/>
          </a:xfrm>
        </p:spPr>
        <p:txBody>
          <a:bodyPr/>
          <a:lstStyle>
            <a:lvl1pPr algn="l">
              <a:defRPr sz="800">
                <a:solidFill>
                  <a:schemeClr val="accent1"/>
                </a:solidFill>
                <a:latin typeface="+mj-lt"/>
              </a:defRPr>
            </a:lvl1pPr>
          </a:lstStyle>
          <a:p>
            <a:pPr lvl="0"/>
            <a:r>
              <a:rPr lang="ru-RU" dirty="0"/>
              <a:t>Должность</a:t>
            </a:r>
          </a:p>
        </p:txBody>
      </p:sp>
      <p:sp>
        <p:nvSpPr>
          <p:cNvPr id="112" name="Текст 29">
            <a:extLst>
              <a:ext uri="{FF2B5EF4-FFF2-40B4-BE49-F238E27FC236}">
                <a16:creationId xmlns:a16="http://schemas.microsoft.com/office/drawing/2014/main" id="{09C9A884-29C0-75F2-7365-9092823AAF03}"/>
              </a:ext>
            </a:extLst>
          </p:cNvPr>
          <p:cNvSpPr>
            <a:spLocks noGrp="1"/>
          </p:cNvSpPr>
          <p:nvPr>
            <p:ph type="body" sz="quarter" idx="53" hasCustomPrompt="1"/>
          </p:nvPr>
        </p:nvSpPr>
        <p:spPr>
          <a:xfrm>
            <a:off x="7174116" y="5546621"/>
            <a:ext cx="719139" cy="284931"/>
          </a:xfrm>
        </p:spPr>
        <p:txBody>
          <a:bodyPr/>
          <a:lstStyle>
            <a:lvl1pPr algn="l">
              <a:spcAft>
                <a:spcPts val="0"/>
              </a:spcAft>
              <a:defRPr sz="800">
                <a:solidFill>
                  <a:schemeClr val="accent2"/>
                </a:solidFill>
                <a:latin typeface="+mj-lt"/>
              </a:defRPr>
            </a:lvl1pPr>
          </a:lstStyle>
          <a:p>
            <a:pPr lvl="0"/>
            <a:r>
              <a:rPr lang="ru-RU" dirty="0"/>
              <a:t>Иван</a:t>
            </a:r>
            <a:br>
              <a:rPr lang="ru-RU" dirty="0"/>
            </a:br>
            <a:r>
              <a:rPr lang="ru-RU" dirty="0"/>
              <a:t>Иванов</a:t>
            </a:r>
          </a:p>
        </p:txBody>
      </p:sp>
      <p:sp>
        <p:nvSpPr>
          <p:cNvPr id="113" name="Текст 29">
            <a:extLst>
              <a:ext uri="{FF2B5EF4-FFF2-40B4-BE49-F238E27FC236}">
                <a16:creationId xmlns:a16="http://schemas.microsoft.com/office/drawing/2014/main" id="{5054F27D-D075-96CC-8173-15F15D91CAD5}"/>
              </a:ext>
            </a:extLst>
          </p:cNvPr>
          <p:cNvSpPr>
            <a:spLocks noGrp="1"/>
          </p:cNvSpPr>
          <p:nvPr>
            <p:ph type="body" sz="quarter" idx="54" hasCustomPrompt="1"/>
          </p:nvPr>
        </p:nvSpPr>
        <p:spPr>
          <a:xfrm>
            <a:off x="7174116" y="5845150"/>
            <a:ext cx="719139" cy="247956"/>
          </a:xfrm>
        </p:spPr>
        <p:txBody>
          <a:bodyPr/>
          <a:lstStyle>
            <a:lvl1pPr algn="l">
              <a:defRPr sz="800">
                <a:solidFill>
                  <a:schemeClr val="accent1"/>
                </a:solidFill>
                <a:latin typeface="+mj-lt"/>
              </a:defRPr>
            </a:lvl1pPr>
          </a:lstStyle>
          <a:p>
            <a:pPr lvl="0"/>
            <a:r>
              <a:rPr lang="ru-RU" dirty="0"/>
              <a:t>Должность</a:t>
            </a:r>
          </a:p>
        </p:txBody>
      </p:sp>
      <p:sp>
        <p:nvSpPr>
          <p:cNvPr id="114" name="Текст 29">
            <a:extLst>
              <a:ext uri="{FF2B5EF4-FFF2-40B4-BE49-F238E27FC236}">
                <a16:creationId xmlns:a16="http://schemas.microsoft.com/office/drawing/2014/main" id="{83271088-A4AD-5C32-167F-4A67C354EF9B}"/>
              </a:ext>
            </a:extLst>
          </p:cNvPr>
          <p:cNvSpPr>
            <a:spLocks noGrp="1"/>
          </p:cNvSpPr>
          <p:nvPr>
            <p:ph type="body" sz="quarter" idx="55" hasCustomPrompt="1"/>
          </p:nvPr>
        </p:nvSpPr>
        <p:spPr>
          <a:xfrm>
            <a:off x="8118130" y="3916124"/>
            <a:ext cx="719139" cy="284931"/>
          </a:xfrm>
        </p:spPr>
        <p:txBody>
          <a:bodyPr/>
          <a:lstStyle>
            <a:lvl1pPr algn="l">
              <a:spcAft>
                <a:spcPts val="0"/>
              </a:spcAft>
              <a:defRPr sz="800">
                <a:solidFill>
                  <a:schemeClr val="accent2"/>
                </a:solidFill>
                <a:latin typeface="+mj-lt"/>
              </a:defRPr>
            </a:lvl1pPr>
          </a:lstStyle>
          <a:p>
            <a:pPr lvl="0"/>
            <a:r>
              <a:rPr lang="ru-RU" dirty="0"/>
              <a:t>Иван</a:t>
            </a:r>
            <a:br>
              <a:rPr lang="ru-RU" dirty="0"/>
            </a:br>
            <a:r>
              <a:rPr lang="ru-RU" dirty="0"/>
              <a:t>Иванов</a:t>
            </a:r>
          </a:p>
        </p:txBody>
      </p:sp>
      <p:sp>
        <p:nvSpPr>
          <p:cNvPr id="115" name="Текст 29">
            <a:extLst>
              <a:ext uri="{FF2B5EF4-FFF2-40B4-BE49-F238E27FC236}">
                <a16:creationId xmlns:a16="http://schemas.microsoft.com/office/drawing/2014/main" id="{15BB3EBE-D202-73CE-38F1-48393C4610F6}"/>
              </a:ext>
            </a:extLst>
          </p:cNvPr>
          <p:cNvSpPr>
            <a:spLocks noGrp="1"/>
          </p:cNvSpPr>
          <p:nvPr>
            <p:ph type="body" sz="quarter" idx="56" hasCustomPrompt="1"/>
          </p:nvPr>
        </p:nvSpPr>
        <p:spPr>
          <a:xfrm>
            <a:off x="8118130" y="4214653"/>
            <a:ext cx="719138" cy="247956"/>
          </a:xfrm>
        </p:spPr>
        <p:txBody>
          <a:bodyPr/>
          <a:lstStyle>
            <a:lvl1pPr algn="l">
              <a:defRPr sz="800">
                <a:solidFill>
                  <a:schemeClr val="accent1"/>
                </a:solidFill>
                <a:latin typeface="+mj-lt"/>
              </a:defRPr>
            </a:lvl1pPr>
          </a:lstStyle>
          <a:p>
            <a:pPr lvl="0"/>
            <a:r>
              <a:rPr lang="ru-RU" dirty="0"/>
              <a:t>Должность</a:t>
            </a:r>
          </a:p>
        </p:txBody>
      </p:sp>
      <p:sp>
        <p:nvSpPr>
          <p:cNvPr id="116" name="Текст 29">
            <a:extLst>
              <a:ext uri="{FF2B5EF4-FFF2-40B4-BE49-F238E27FC236}">
                <a16:creationId xmlns:a16="http://schemas.microsoft.com/office/drawing/2014/main" id="{685B03D5-8E7C-2821-A98D-8AB99442DB7D}"/>
              </a:ext>
            </a:extLst>
          </p:cNvPr>
          <p:cNvSpPr>
            <a:spLocks noGrp="1"/>
          </p:cNvSpPr>
          <p:nvPr>
            <p:ph type="body" sz="quarter" idx="57" hasCustomPrompt="1"/>
          </p:nvPr>
        </p:nvSpPr>
        <p:spPr>
          <a:xfrm>
            <a:off x="8118130" y="5546621"/>
            <a:ext cx="719139" cy="284931"/>
          </a:xfrm>
        </p:spPr>
        <p:txBody>
          <a:bodyPr/>
          <a:lstStyle>
            <a:lvl1pPr algn="l">
              <a:spcAft>
                <a:spcPts val="0"/>
              </a:spcAft>
              <a:defRPr sz="800">
                <a:solidFill>
                  <a:schemeClr val="accent2"/>
                </a:solidFill>
                <a:latin typeface="+mj-lt"/>
              </a:defRPr>
            </a:lvl1pPr>
          </a:lstStyle>
          <a:p>
            <a:pPr lvl="0"/>
            <a:r>
              <a:rPr lang="ru-RU" dirty="0"/>
              <a:t>Иван</a:t>
            </a:r>
            <a:br>
              <a:rPr lang="ru-RU" dirty="0"/>
            </a:br>
            <a:r>
              <a:rPr lang="ru-RU" dirty="0"/>
              <a:t>Иванов</a:t>
            </a:r>
          </a:p>
        </p:txBody>
      </p:sp>
      <p:sp>
        <p:nvSpPr>
          <p:cNvPr id="117" name="Текст 29">
            <a:extLst>
              <a:ext uri="{FF2B5EF4-FFF2-40B4-BE49-F238E27FC236}">
                <a16:creationId xmlns:a16="http://schemas.microsoft.com/office/drawing/2014/main" id="{053B5938-D7B6-2551-7199-206626ECADAA}"/>
              </a:ext>
            </a:extLst>
          </p:cNvPr>
          <p:cNvSpPr>
            <a:spLocks noGrp="1"/>
          </p:cNvSpPr>
          <p:nvPr>
            <p:ph type="body" sz="quarter" idx="58" hasCustomPrompt="1"/>
          </p:nvPr>
        </p:nvSpPr>
        <p:spPr>
          <a:xfrm>
            <a:off x="8118130" y="5845150"/>
            <a:ext cx="719139" cy="247956"/>
          </a:xfrm>
        </p:spPr>
        <p:txBody>
          <a:bodyPr/>
          <a:lstStyle>
            <a:lvl1pPr algn="l">
              <a:defRPr sz="800">
                <a:solidFill>
                  <a:schemeClr val="accent1"/>
                </a:solidFill>
                <a:latin typeface="+mj-lt"/>
              </a:defRPr>
            </a:lvl1pPr>
          </a:lstStyle>
          <a:p>
            <a:pPr lvl="0"/>
            <a:r>
              <a:rPr lang="ru-RU" dirty="0"/>
              <a:t>Должность</a:t>
            </a:r>
          </a:p>
        </p:txBody>
      </p:sp>
      <p:sp>
        <p:nvSpPr>
          <p:cNvPr id="122" name="Текст 29">
            <a:extLst>
              <a:ext uri="{FF2B5EF4-FFF2-40B4-BE49-F238E27FC236}">
                <a16:creationId xmlns:a16="http://schemas.microsoft.com/office/drawing/2014/main" id="{ADC03BF5-5677-6FCA-26E7-6A9A2EC339DE}"/>
              </a:ext>
            </a:extLst>
          </p:cNvPr>
          <p:cNvSpPr>
            <a:spLocks noGrp="1"/>
          </p:cNvSpPr>
          <p:nvPr>
            <p:ph type="body" sz="quarter" idx="59" hasCustomPrompt="1"/>
          </p:nvPr>
        </p:nvSpPr>
        <p:spPr>
          <a:xfrm>
            <a:off x="9084062" y="3916124"/>
            <a:ext cx="719139" cy="284931"/>
          </a:xfrm>
        </p:spPr>
        <p:txBody>
          <a:bodyPr/>
          <a:lstStyle>
            <a:lvl1pPr algn="l">
              <a:spcAft>
                <a:spcPts val="0"/>
              </a:spcAft>
              <a:defRPr sz="800">
                <a:solidFill>
                  <a:schemeClr val="accent2"/>
                </a:solidFill>
                <a:latin typeface="+mj-lt"/>
              </a:defRPr>
            </a:lvl1pPr>
          </a:lstStyle>
          <a:p>
            <a:pPr lvl="0"/>
            <a:r>
              <a:rPr lang="ru-RU" dirty="0"/>
              <a:t>Иван</a:t>
            </a:r>
            <a:br>
              <a:rPr lang="ru-RU" dirty="0"/>
            </a:br>
            <a:r>
              <a:rPr lang="ru-RU" dirty="0"/>
              <a:t>Иванов</a:t>
            </a:r>
          </a:p>
        </p:txBody>
      </p:sp>
      <p:sp>
        <p:nvSpPr>
          <p:cNvPr id="123" name="Текст 29">
            <a:extLst>
              <a:ext uri="{FF2B5EF4-FFF2-40B4-BE49-F238E27FC236}">
                <a16:creationId xmlns:a16="http://schemas.microsoft.com/office/drawing/2014/main" id="{1945F8EF-0635-581C-6491-F74067563C10}"/>
              </a:ext>
            </a:extLst>
          </p:cNvPr>
          <p:cNvSpPr>
            <a:spLocks noGrp="1"/>
          </p:cNvSpPr>
          <p:nvPr>
            <p:ph type="body" sz="quarter" idx="60" hasCustomPrompt="1"/>
          </p:nvPr>
        </p:nvSpPr>
        <p:spPr>
          <a:xfrm>
            <a:off x="9084063" y="4214653"/>
            <a:ext cx="719138" cy="247956"/>
          </a:xfrm>
        </p:spPr>
        <p:txBody>
          <a:bodyPr/>
          <a:lstStyle>
            <a:lvl1pPr algn="l">
              <a:defRPr sz="800">
                <a:solidFill>
                  <a:schemeClr val="accent1"/>
                </a:solidFill>
                <a:latin typeface="+mj-lt"/>
              </a:defRPr>
            </a:lvl1pPr>
          </a:lstStyle>
          <a:p>
            <a:pPr lvl="0"/>
            <a:r>
              <a:rPr lang="ru-RU" dirty="0"/>
              <a:t>Должность</a:t>
            </a:r>
          </a:p>
        </p:txBody>
      </p:sp>
      <p:sp>
        <p:nvSpPr>
          <p:cNvPr id="124" name="Текст 29">
            <a:extLst>
              <a:ext uri="{FF2B5EF4-FFF2-40B4-BE49-F238E27FC236}">
                <a16:creationId xmlns:a16="http://schemas.microsoft.com/office/drawing/2014/main" id="{7EF22ECC-5BE9-739D-8D05-C333AB3C8382}"/>
              </a:ext>
            </a:extLst>
          </p:cNvPr>
          <p:cNvSpPr>
            <a:spLocks noGrp="1"/>
          </p:cNvSpPr>
          <p:nvPr>
            <p:ph type="body" sz="quarter" idx="61" hasCustomPrompt="1"/>
          </p:nvPr>
        </p:nvSpPr>
        <p:spPr>
          <a:xfrm>
            <a:off x="9084062" y="5546621"/>
            <a:ext cx="719139" cy="284931"/>
          </a:xfrm>
        </p:spPr>
        <p:txBody>
          <a:bodyPr/>
          <a:lstStyle>
            <a:lvl1pPr algn="l">
              <a:spcAft>
                <a:spcPts val="0"/>
              </a:spcAft>
              <a:defRPr sz="800">
                <a:solidFill>
                  <a:schemeClr val="accent2"/>
                </a:solidFill>
                <a:latin typeface="+mj-lt"/>
              </a:defRPr>
            </a:lvl1pPr>
          </a:lstStyle>
          <a:p>
            <a:pPr lvl="0"/>
            <a:r>
              <a:rPr lang="ru-RU" dirty="0"/>
              <a:t>Иван</a:t>
            </a:r>
            <a:br>
              <a:rPr lang="ru-RU" dirty="0"/>
            </a:br>
            <a:r>
              <a:rPr lang="ru-RU" dirty="0"/>
              <a:t>Иванов</a:t>
            </a:r>
          </a:p>
        </p:txBody>
      </p:sp>
      <p:sp>
        <p:nvSpPr>
          <p:cNvPr id="125" name="Текст 29">
            <a:extLst>
              <a:ext uri="{FF2B5EF4-FFF2-40B4-BE49-F238E27FC236}">
                <a16:creationId xmlns:a16="http://schemas.microsoft.com/office/drawing/2014/main" id="{BF926875-2F46-F5CD-8691-F8C8D8A66382}"/>
              </a:ext>
            </a:extLst>
          </p:cNvPr>
          <p:cNvSpPr>
            <a:spLocks noGrp="1"/>
          </p:cNvSpPr>
          <p:nvPr>
            <p:ph type="body" sz="quarter" idx="62" hasCustomPrompt="1"/>
          </p:nvPr>
        </p:nvSpPr>
        <p:spPr>
          <a:xfrm>
            <a:off x="9084062" y="5845150"/>
            <a:ext cx="719139" cy="247956"/>
          </a:xfrm>
        </p:spPr>
        <p:txBody>
          <a:bodyPr/>
          <a:lstStyle>
            <a:lvl1pPr algn="l">
              <a:defRPr sz="800">
                <a:solidFill>
                  <a:schemeClr val="accent1"/>
                </a:solidFill>
                <a:latin typeface="+mj-lt"/>
              </a:defRPr>
            </a:lvl1pPr>
          </a:lstStyle>
          <a:p>
            <a:pPr lvl="0"/>
            <a:r>
              <a:rPr lang="ru-RU" dirty="0"/>
              <a:t>Должность</a:t>
            </a:r>
          </a:p>
        </p:txBody>
      </p:sp>
      <p:sp>
        <p:nvSpPr>
          <p:cNvPr id="135" name="Рисунок 134">
            <a:extLst>
              <a:ext uri="{FF2B5EF4-FFF2-40B4-BE49-F238E27FC236}">
                <a16:creationId xmlns:a16="http://schemas.microsoft.com/office/drawing/2014/main" id="{27FA8DB9-AC04-7906-E147-357A20C1A004}"/>
              </a:ext>
            </a:extLst>
          </p:cNvPr>
          <p:cNvSpPr>
            <a:spLocks noGrp="1"/>
          </p:cNvSpPr>
          <p:nvPr>
            <p:ph type="pic" sz="quarter" idx="63"/>
          </p:nvPr>
        </p:nvSpPr>
        <p:spPr>
          <a:xfrm>
            <a:off x="485775" y="1207970"/>
            <a:ext cx="719138" cy="719138"/>
          </a:xfrm>
          <a:custGeom>
            <a:avLst/>
            <a:gdLst>
              <a:gd name="connsiteX0" fmla="*/ 0 w 719138"/>
              <a:gd name="connsiteY0" fmla="*/ 0 h 719138"/>
              <a:gd name="connsiteX1" fmla="*/ 719138 w 719138"/>
              <a:gd name="connsiteY1" fmla="*/ 0 h 719138"/>
              <a:gd name="connsiteX2" fmla="*/ 719138 w 719138"/>
              <a:gd name="connsiteY2" fmla="*/ 719138 h 719138"/>
              <a:gd name="connsiteX3" fmla="*/ 0 w 719138"/>
              <a:gd name="connsiteY3" fmla="*/ 719138 h 719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19138" h="719138">
                <a:moveTo>
                  <a:pt x="0" y="0"/>
                </a:moveTo>
                <a:lnTo>
                  <a:pt x="719138" y="0"/>
                </a:lnTo>
                <a:lnTo>
                  <a:pt x="719138" y="719138"/>
                </a:lnTo>
                <a:lnTo>
                  <a:pt x="0" y="719138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304510" dist="139700" dir="5400000" sx="88000" sy="88000" algn="t" rotWithShape="0">
              <a:schemeClr val="accent2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ru-RU" sz="500" dirty="0">
                <a:solidFill>
                  <a:schemeClr val="lt1"/>
                </a:solidFill>
              </a:defRPr>
            </a:lvl1pPr>
          </a:lstStyle>
          <a:p>
            <a:pPr lvl="0" algn="ctr"/>
            <a:endParaRPr lang="ru-RU" dirty="0"/>
          </a:p>
        </p:txBody>
      </p:sp>
      <p:sp>
        <p:nvSpPr>
          <p:cNvPr id="134" name="Рисунок 133">
            <a:extLst>
              <a:ext uri="{FF2B5EF4-FFF2-40B4-BE49-F238E27FC236}">
                <a16:creationId xmlns:a16="http://schemas.microsoft.com/office/drawing/2014/main" id="{AF6470B3-9BAE-D39D-2EC6-9781FD158159}"/>
              </a:ext>
            </a:extLst>
          </p:cNvPr>
          <p:cNvSpPr>
            <a:spLocks noGrp="1"/>
          </p:cNvSpPr>
          <p:nvPr>
            <p:ph type="pic" sz="quarter" idx="64"/>
          </p:nvPr>
        </p:nvSpPr>
        <p:spPr>
          <a:xfrm>
            <a:off x="2400575" y="1202961"/>
            <a:ext cx="719138" cy="719138"/>
          </a:xfrm>
          <a:custGeom>
            <a:avLst/>
            <a:gdLst>
              <a:gd name="connsiteX0" fmla="*/ 0 w 719138"/>
              <a:gd name="connsiteY0" fmla="*/ 0 h 719138"/>
              <a:gd name="connsiteX1" fmla="*/ 719138 w 719138"/>
              <a:gd name="connsiteY1" fmla="*/ 0 h 719138"/>
              <a:gd name="connsiteX2" fmla="*/ 719138 w 719138"/>
              <a:gd name="connsiteY2" fmla="*/ 719138 h 719138"/>
              <a:gd name="connsiteX3" fmla="*/ 0 w 719138"/>
              <a:gd name="connsiteY3" fmla="*/ 719138 h 719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19138" h="719138">
                <a:moveTo>
                  <a:pt x="0" y="0"/>
                </a:moveTo>
                <a:lnTo>
                  <a:pt x="719138" y="0"/>
                </a:lnTo>
                <a:lnTo>
                  <a:pt x="719138" y="719138"/>
                </a:lnTo>
                <a:lnTo>
                  <a:pt x="0" y="719138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304510" dist="139700" dir="5400000" sx="88000" sy="88000" algn="t" rotWithShape="0">
              <a:schemeClr val="accent2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ru-RU" sz="500" dirty="0">
                <a:solidFill>
                  <a:schemeClr val="lt1"/>
                </a:solidFill>
              </a:defRPr>
            </a:lvl1pPr>
          </a:lstStyle>
          <a:p>
            <a:pPr lvl="0" algn="ctr"/>
            <a:endParaRPr lang="ru-RU" dirty="0"/>
          </a:p>
        </p:txBody>
      </p:sp>
      <p:sp>
        <p:nvSpPr>
          <p:cNvPr id="133" name="Рисунок 132">
            <a:extLst>
              <a:ext uri="{FF2B5EF4-FFF2-40B4-BE49-F238E27FC236}">
                <a16:creationId xmlns:a16="http://schemas.microsoft.com/office/drawing/2014/main" id="{013FA835-98F2-CD3A-7D8A-2342091F3B0E}"/>
              </a:ext>
            </a:extLst>
          </p:cNvPr>
          <p:cNvSpPr>
            <a:spLocks noGrp="1"/>
          </p:cNvSpPr>
          <p:nvPr>
            <p:ph type="pic" sz="quarter" idx="65"/>
          </p:nvPr>
        </p:nvSpPr>
        <p:spPr>
          <a:xfrm>
            <a:off x="4302123" y="1197952"/>
            <a:ext cx="719138" cy="719138"/>
          </a:xfrm>
          <a:custGeom>
            <a:avLst/>
            <a:gdLst>
              <a:gd name="connsiteX0" fmla="*/ 0 w 719138"/>
              <a:gd name="connsiteY0" fmla="*/ 0 h 719138"/>
              <a:gd name="connsiteX1" fmla="*/ 719138 w 719138"/>
              <a:gd name="connsiteY1" fmla="*/ 0 h 719138"/>
              <a:gd name="connsiteX2" fmla="*/ 719138 w 719138"/>
              <a:gd name="connsiteY2" fmla="*/ 719138 h 719138"/>
              <a:gd name="connsiteX3" fmla="*/ 0 w 719138"/>
              <a:gd name="connsiteY3" fmla="*/ 719138 h 719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19138" h="719138">
                <a:moveTo>
                  <a:pt x="0" y="0"/>
                </a:moveTo>
                <a:lnTo>
                  <a:pt x="719138" y="0"/>
                </a:lnTo>
                <a:lnTo>
                  <a:pt x="719138" y="719138"/>
                </a:lnTo>
                <a:lnTo>
                  <a:pt x="0" y="719138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304510" dist="139700" dir="5400000" sx="88000" sy="88000" algn="t" rotWithShape="0">
              <a:schemeClr val="accent2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ru-RU" sz="500" dirty="0">
                <a:solidFill>
                  <a:schemeClr val="lt1"/>
                </a:solidFill>
              </a:defRPr>
            </a:lvl1pPr>
          </a:lstStyle>
          <a:p>
            <a:pPr lvl="0" algn="ctr"/>
            <a:endParaRPr lang="ru-RU" dirty="0"/>
          </a:p>
        </p:txBody>
      </p:sp>
      <p:sp>
        <p:nvSpPr>
          <p:cNvPr id="132" name="Рисунок 131">
            <a:extLst>
              <a:ext uri="{FF2B5EF4-FFF2-40B4-BE49-F238E27FC236}">
                <a16:creationId xmlns:a16="http://schemas.microsoft.com/office/drawing/2014/main" id="{108ED18D-E277-5FAB-568E-460FB96152EE}"/>
              </a:ext>
            </a:extLst>
          </p:cNvPr>
          <p:cNvSpPr>
            <a:spLocks noGrp="1"/>
          </p:cNvSpPr>
          <p:nvPr>
            <p:ph type="pic" sz="quarter" idx="66"/>
          </p:nvPr>
        </p:nvSpPr>
        <p:spPr>
          <a:xfrm>
            <a:off x="7174115" y="1192943"/>
            <a:ext cx="719138" cy="719138"/>
          </a:xfrm>
          <a:custGeom>
            <a:avLst/>
            <a:gdLst>
              <a:gd name="connsiteX0" fmla="*/ 0 w 719138"/>
              <a:gd name="connsiteY0" fmla="*/ 0 h 719138"/>
              <a:gd name="connsiteX1" fmla="*/ 719138 w 719138"/>
              <a:gd name="connsiteY1" fmla="*/ 0 h 719138"/>
              <a:gd name="connsiteX2" fmla="*/ 719138 w 719138"/>
              <a:gd name="connsiteY2" fmla="*/ 719138 h 719138"/>
              <a:gd name="connsiteX3" fmla="*/ 0 w 719138"/>
              <a:gd name="connsiteY3" fmla="*/ 719138 h 719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19138" h="719138">
                <a:moveTo>
                  <a:pt x="0" y="0"/>
                </a:moveTo>
                <a:lnTo>
                  <a:pt x="719138" y="0"/>
                </a:lnTo>
                <a:lnTo>
                  <a:pt x="719138" y="719138"/>
                </a:lnTo>
                <a:lnTo>
                  <a:pt x="0" y="719138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304510" dist="139700" dir="5400000" sx="88000" sy="88000" algn="t" rotWithShape="0">
              <a:schemeClr val="accent2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ru-RU" sz="500">
                <a:solidFill>
                  <a:schemeClr val="lt1"/>
                </a:solidFill>
              </a:defRPr>
            </a:lvl1pPr>
          </a:lstStyle>
          <a:p>
            <a:pPr lvl="0" algn="ctr"/>
            <a:endParaRPr lang="ru-RU"/>
          </a:p>
        </p:txBody>
      </p:sp>
      <p:sp>
        <p:nvSpPr>
          <p:cNvPr id="150" name="Рисунок 149">
            <a:extLst>
              <a:ext uri="{FF2B5EF4-FFF2-40B4-BE49-F238E27FC236}">
                <a16:creationId xmlns:a16="http://schemas.microsoft.com/office/drawing/2014/main" id="{AF56665C-75D1-1048-4D99-16C9EFB69807}"/>
              </a:ext>
            </a:extLst>
          </p:cNvPr>
          <p:cNvSpPr>
            <a:spLocks noGrp="1"/>
          </p:cNvSpPr>
          <p:nvPr>
            <p:ph type="pic" sz="quarter" idx="67"/>
          </p:nvPr>
        </p:nvSpPr>
        <p:spPr>
          <a:xfrm>
            <a:off x="485776" y="3225683"/>
            <a:ext cx="484310" cy="484310"/>
          </a:xfrm>
          <a:custGeom>
            <a:avLst/>
            <a:gdLst>
              <a:gd name="connsiteX0" fmla="*/ 0 w 484310"/>
              <a:gd name="connsiteY0" fmla="*/ 0 h 484310"/>
              <a:gd name="connsiteX1" fmla="*/ 484310 w 484310"/>
              <a:gd name="connsiteY1" fmla="*/ 0 h 484310"/>
              <a:gd name="connsiteX2" fmla="*/ 484310 w 484310"/>
              <a:gd name="connsiteY2" fmla="*/ 484310 h 484310"/>
              <a:gd name="connsiteX3" fmla="*/ 0 w 484310"/>
              <a:gd name="connsiteY3" fmla="*/ 484310 h 4843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84310" h="484310">
                <a:moveTo>
                  <a:pt x="0" y="0"/>
                </a:moveTo>
                <a:lnTo>
                  <a:pt x="484310" y="0"/>
                </a:lnTo>
                <a:lnTo>
                  <a:pt x="484310" y="484310"/>
                </a:lnTo>
                <a:lnTo>
                  <a:pt x="0" y="48431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304510" dist="139700" dir="5400000" sx="88000" sy="88000" algn="t" rotWithShape="0">
              <a:schemeClr val="accent2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ru-RU" sz="800" dirty="0">
                <a:solidFill>
                  <a:schemeClr val="lt1"/>
                </a:solidFill>
              </a:defRPr>
            </a:lvl1pPr>
          </a:lstStyle>
          <a:p>
            <a:pPr lvl="0" algn="ctr"/>
            <a:endParaRPr lang="ru-RU" dirty="0"/>
          </a:p>
        </p:txBody>
      </p:sp>
      <p:sp>
        <p:nvSpPr>
          <p:cNvPr id="149" name="Рисунок 148">
            <a:extLst>
              <a:ext uri="{FF2B5EF4-FFF2-40B4-BE49-F238E27FC236}">
                <a16:creationId xmlns:a16="http://schemas.microsoft.com/office/drawing/2014/main" id="{E94ABCB3-CE4F-6B82-A31A-830521F1534C}"/>
              </a:ext>
            </a:extLst>
          </p:cNvPr>
          <p:cNvSpPr>
            <a:spLocks noGrp="1"/>
          </p:cNvSpPr>
          <p:nvPr>
            <p:ph type="pic" sz="quarter" idx="68"/>
          </p:nvPr>
        </p:nvSpPr>
        <p:spPr>
          <a:xfrm>
            <a:off x="2400576" y="3225683"/>
            <a:ext cx="484310" cy="484310"/>
          </a:xfrm>
          <a:custGeom>
            <a:avLst/>
            <a:gdLst>
              <a:gd name="connsiteX0" fmla="*/ 0 w 484310"/>
              <a:gd name="connsiteY0" fmla="*/ 0 h 484310"/>
              <a:gd name="connsiteX1" fmla="*/ 484310 w 484310"/>
              <a:gd name="connsiteY1" fmla="*/ 0 h 484310"/>
              <a:gd name="connsiteX2" fmla="*/ 484310 w 484310"/>
              <a:gd name="connsiteY2" fmla="*/ 484310 h 484310"/>
              <a:gd name="connsiteX3" fmla="*/ 0 w 484310"/>
              <a:gd name="connsiteY3" fmla="*/ 484310 h 4843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84310" h="484310">
                <a:moveTo>
                  <a:pt x="0" y="0"/>
                </a:moveTo>
                <a:lnTo>
                  <a:pt x="484310" y="0"/>
                </a:lnTo>
                <a:lnTo>
                  <a:pt x="484310" y="484310"/>
                </a:lnTo>
                <a:lnTo>
                  <a:pt x="0" y="48431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304510" dist="139700" dir="5400000" sx="88000" sy="88000" algn="t" rotWithShape="0">
              <a:schemeClr val="accent2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ru-RU" sz="800" dirty="0">
                <a:solidFill>
                  <a:schemeClr val="lt1"/>
                </a:solidFill>
              </a:defRPr>
            </a:lvl1pPr>
          </a:lstStyle>
          <a:p>
            <a:pPr lvl="0" algn="ctr"/>
            <a:endParaRPr lang="ru-RU" dirty="0"/>
          </a:p>
        </p:txBody>
      </p:sp>
      <p:sp>
        <p:nvSpPr>
          <p:cNvPr id="148" name="Рисунок 147">
            <a:extLst>
              <a:ext uri="{FF2B5EF4-FFF2-40B4-BE49-F238E27FC236}">
                <a16:creationId xmlns:a16="http://schemas.microsoft.com/office/drawing/2014/main" id="{7A59995C-09E3-EA62-ED5F-B6E37C1E00FA}"/>
              </a:ext>
            </a:extLst>
          </p:cNvPr>
          <p:cNvSpPr>
            <a:spLocks noGrp="1"/>
          </p:cNvSpPr>
          <p:nvPr>
            <p:ph type="pic" sz="quarter" idx="69"/>
          </p:nvPr>
        </p:nvSpPr>
        <p:spPr>
          <a:xfrm>
            <a:off x="4302124" y="3225683"/>
            <a:ext cx="484310" cy="484310"/>
          </a:xfrm>
          <a:custGeom>
            <a:avLst/>
            <a:gdLst>
              <a:gd name="connsiteX0" fmla="*/ 0 w 484310"/>
              <a:gd name="connsiteY0" fmla="*/ 0 h 484310"/>
              <a:gd name="connsiteX1" fmla="*/ 484310 w 484310"/>
              <a:gd name="connsiteY1" fmla="*/ 0 h 484310"/>
              <a:gd name="connsiteX2" fmla="*/ 484310 w 484310"/>
              <a:gd name="connsiteY2" fmla="*/ 484310 h 484310"/>
              <a:gd name="connsiteX3" fmla="*/ 0 w 484310"/>
              <a:gd name="connsiteY3" fmla="*/ 484310 h 4843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84310" h="484310">
                <a:moveTo>
                  <a:pt x="0" y="0"/>
                </a:moveTo>
                <a:lnTo>
                  <a:pt x="484310" y="0"/>
                </a:lnTo>
                <a:lnTo>
                  <a:pt x="484310" y="484310"/>
                </a:lnTo>
                <a:lnTo>
                  <a:pt x="0" y="48431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304510" dist="139700" dir="5400000" sx="88000" sy="88000" algn="t" rotWithShape="0">
              <a:schemeClr val="accent2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ru-RU" sz="800" dirty="0">
                <a:solidFill>
                  <a:schemeClr val="lt1"/>
                </a:solidFill>
              </a:defRPr>
            </a:lvl1pPr>
          </a:lstStyle>
          <a:p>
            <a:pPr lvl="0" algn="ctr"/>
            <a:endParaRPr lang="ru-RU" dirty="0"/>
          </a:p>
        </p:txBody>
      </p:sp>
      <p:sp>
        <p:nvSpPr>
          <p:cNvPr id="147" name="Рисунок 146">
            <a:extLst>
              <a:ext uri="{FF2B5EF4-FFF2-40B4-BE49-F238E27FC236}">
                <a16:creationId xmlns:a16="http://schemas.microsoft.com/office/drawing/2014/main" id="{4988AFA7-EB1F-613C-8115-69D4EC34AA09}"/>
              </a:ext>
            </a:extLst>
          </p:cNvPr>
          <p:cNvSpPr>
            <a:spLocks noGrp="1"/>
          </p:cNvSpPr>
          <p:nvPr>
            <p:ph type="pic" sz="quarter" idx="70"/>
          </p:nvPr>
        </p:nvSpPr>
        <p:spPr>
          <a:xfrm>
            <a:off x="5257800" y="3225683"/>
            <a:ext cx="484310" cy="484310"/>
          </a:xfrm>
          <a:custGeom>
            <a:avLst/>
            <a:gdLst>
              <a:gd name="connsiteX0" fmla="*/ 0 w 484310"/>
              <a:gd name="connsiteY0" fmla="*/ 0 h 484310"/>
              <a:gd name="connsiteX1" fmla="*/ 484310 w 484310"/>
              <a:gd name="connsiteY1" fmla="*/ 0 h 484310"/>
              <a:gd name="connsiteX2" fmla="*/ 484310 w 484310"/>
              <a:gd name="connsiteY2" fmla="*/ 484310 h 484310"/>
              <a:gd name="connsiteX3" fmla="*/ 0 w 484310"/>
              <a:gd name="connsiteY3" fmla="*/ 484310 h 4843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84310" h="484310">
                <a:moveTo>
                  <a:pt x="0" y="0"/>
                </a:moveTo>
                <a:lnTo>
                  <a:pt x="484310" y="0"/>
                </a:lnTo>
                <a:lnTo>
                  <a:pt x="484310" y="484310"/>
                </a:lnTo>
                <a:lnTo>
                  <a:pt x="0" y="48431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304510" dist="139700" dir="5400000" sx="88000" sy="88000" algn="t" rotWithShape="0">
              <a:schemeClr val="accent2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ru-RU" sz="800" dirty="0">
                <a:solidFill>
                  <a:schemeClr val="lt1"/>
                </a:solidFill>
              </a:defRPr>
            </a:lvl1pPr>
          </a:lstStyle>
          <a:p>
            <a:pPr lvl="0" algn="ctr"/>
            <a:endParaRPr lang="ru-RU" dirty="0"/>
          </a:p>
        </p:txBody>
      </p:sp>
      <p:sp>
        <p:nvSpPr>
          <p:cNvPr id="146" name="Рисунок 145">
            <a:extLst>
              <a:ext uri="{FF2B5EF4-FFF2-40B4-BE49-F238E27FC236}">
                <a16:creationId xmlns:a16="http://schemas.microsoft.com/office/drawing/2014/main" id="{1040BA22-7805-1DFF-8468-F26A55B8FE54}"/>
              </a:ext>
            </a:extLst>
          </p:cNvPr>
          <p:cNvSpPr>
            <a:spLocks noGrp="1"/>
          </p:cNvSpPr>
          <p:nvPr>
            <p:ph type="pic" sz="quarter" idx="71"/>
          </p:nvPr>
        </p:nvSpPr>
        <p:spPr>
          <a:xfrm>
            <a:off x="7174116" y="3225683"/>
            <a:ext cx="484310" cy="484310"/>
          </a:xfrm>
          <a:custGeom>
            <a:avLst/>
            <a:gdLst>
              <a:gd name="connsiteX0" fmla="*/ 0 w 484310"/>
              <a:gd name="connsiteY0" fmla="*/ 0 h 484310"/>
              <a:gd name="connsiteX1" fmla="*/ 484310 w 484310"/>
              <a:gd name="connsiteY1" fmla="*/ 0 h 484310"/>
              <a:gd name="connsiteX2" fmla="*/ 484310 w 484310"/>
              <a:gd name="connsiteY2" fmla="*/ 484310 h 484310"/>
              <a:gd name="connsiteX3" fmla="*/ 0 w 484310"/>
              <a:gd name="connsiteY3" fmla="*/ 484310 h 4843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84310" h="484310">
                <a:moveTo>
                  <a:pt x="0" y="0"/>
                </a:moveTo>
                <a:lnTo>
                  <a:pt x="484310" y="0"/>
                </a:lnTo>
                <a:lnTo>
                  <a:pt x="484310" y="484310"/>
                </a:lnTo>
                <a:lnTo>
                  <a:pt x="0" y="48431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304510" dist="139700" dir="5400000" sx="88000" sy="88000" algn="t" rotWithShape="0">
              <a:schemeClr val="accent2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ru-RU" sz="800" dirty="0">
                <a:solidFill>
                  <a:schemeClr val="lt1"/>
                </a:solidFill>
              </a:defRPr>
            </a:lvl1pPr>
          </a:lstStyle>
          <a:p>
            <a:pPr lvl="0" algn="ctr"/>
            <a:endParaRPr lang="ru-RU" dirty="0"/>
          </a:p>
        </p:txBody>
      </p:sp>
      <p:sp>
        <p:nvSpPr>
          <p:cNvPr id="144" name="Рисунок 143">
            <a:extLst>
              <a:ext uri="{FF2B5EF4-FFF2-40B4-BE49-F238E27FC236}">
                <a16:creationId xmlns:a16="http://schemas.microsoft.com/office/drawing/2014/main" id="{43C61210-DD6C-4297-BF72-55123960188E}"/>
              </a:ext>
            </a:extLst>
          </p:cNvPr>
          <p:cNvSpPr>
            <a:spLocks noGrp="1"/>
          </p:cNvSpPr>
          <p:nvPr>
            <p:ph type="pic" sz="quarter" idx="72"/>
          </p:nvPr>
        </p:nvSpPr>
        <p:spPr>
          <a:xfrm>
            <a:off x="9075664" y="3225683"/>
            <a:ext cx="484310" cy="484310"/>
          </a:xfrm>
          <a:custGeom>
            <a:avLst/>
            <a:gdLst>
              <a:gd name="connsiteX0" fmla="*/ 0 w 484310"/>
              <a:gd name="connsiteY0" fmla="*/ 0 h 484310"/>
              <a:gd name="connsiteX1" fmla="*/ 484310 w 484310"/>
              <a:gd name="connsiteY1" fmla="*/ 0 h 484310"/>
              <a:gd name="connsiteX2" fmla="*/ 484310 w 484310"/>
              <a:gd name="connsiteY2" fmla="*/ 484310 h 484310"/>
              <a:gd name="connsiteX3" fmla="*/ 0 w 484310"/>
              <a:gd name="connsiteY3" fmla="*/ 484310 h 4843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84310" h="484310">
                <a:moveTo>
                  <a:pt x="0" y="0"/>
                </a:moveTo>
                <a:lnTo>
                  <a:pt x="484310" y="0"/>
                </a:lnTo>
                <a:lnTo>
                  <a:pt x="484310" y="484310"/>
                </a:lnTo>
                <a:lnTo>
                  <a:pt x="0" y="48431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304510" dist="139700" dir="5400000" sx="88000" sy="88000" algn="t" rotWithShape="0">
              <a:schemeClr val="accent2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ru-RU" sz="800" dirty="0">
                <a:solidFill>
                  <a:schemeClr val="lt1"/>
                </a:solidFill>
              </a:defRPr>
            </a:lvl1pPr>
          </a:lstStyle>
          <a:p>
            <a:pPr lvl="0" algn="ctr"/>
            <a:endParaRPr lang="ru-RU" dirty="0"/>
          </a:p>
        </p:txBody>
      </p:sp>
      <p:sp>
        <p:nvSpPr>
          <p:cNvPr id="145" name="Рисунок 144">
            <a:extLst>
              <a:ext uri="{FF2B5EF4-FFF2-40B4-BE49-F238E27FC236}">
                <a16:creationId xmlns:a16="http://schemas.microsoft.com/office/drawing/2014/main" id="{3750BB44-A8BF-936C-B66E-BBF32F347FA4}"/>
              </a:ext>
            </a:extLst>
          </p:cNvPr>
          <p:cNvSpPr>
            <a:spLocks noGrp="1"/>
          </p:cNvSpPr>
          <p:nvPr>
            <p:ph type="pic" sz="quarter" idx="73"/>
          </p:nvPr>
        </p:nvSpPr>
        <p:spPr>
          <a:xfrm>
            <a:off x="8118130" y="3225683"/>
            <a:ext cx="484310" cy="484310"/>
          </a:xfrm>
          <a:custGeom>
            <a:avLst/>
            <a:gdLst>
              <a:gd name="connsiteX0" fmla="*/ 0 w 484310"/>
              <a:gd name="connsiteY0" fmla="*/ 0 h 484310"/>
              <a:gd name="connsiteX1" fmla="*/ 484310 w 484310"/>
              <a:gd name="connsiteY1" fmla="*/ 0 h 484310"/>
              <a:gd name="connsiteX2" fmla="*/ 484310 w 484310"/>
              <a:gd name="connsiteY2" fmla="*/ 484310 h 484310"/>
              <a:gd name="connsiteX3" fmla="*/ 0 w 484310"/>
              <a:gd name="connsiteY3" fmla="*/ 484310 h 4843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84310" h="484310">
                <a:moveTo>
                  <a:pt x="0" y="0"/>
                </a:moveTo>
                <a:lnTo>
                  <a:pt x="484310" y="0"/>
                </a:lnTo>
                <a:lnTo>
                  <a:pt x="484310" y="484310"/>
                </a:lnTo>
                <a:lnTo>
                  <a:pt x="0" y="48431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304510" dist="139700" dir="5400000" sx="88000" sy="88000" algn="t" rotWithShape="0">
              <a:schemeClr val="accent2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ru-RU" sz="800" dirty="0">
                <a:solidFill>
                  <a:schemeClr val="lt1"/>
                </a:solidFill>
              </a:defRPr>
            </a:lvl1pPr>
          </a:lstStyle>
          <a:p>
            <a:pPr lvl="0" algn="ctr"/>
            <a:endParaRPr lang="ru-RU" dirty="0"/>
          </a:p>
        </p:txBody>
      </p:sp>
      <p:sp>
        <p:nvSpPr>
          <p:cNvPr id="152" name="Рисунок 151">
            <a:extLst>
              <a:ext uri="{FF2B5EF4-FFF2-40B4-BE49-F238E27FC236}">
                <a16:creationId xmlns:a16="http://schemas.microsoft.com/office/drawing/2014/main" id="{E11F40FD-DB2A-AC0E-23F8-2093EBD42D03}"/>
              </a:ext>
            </a:extLst>
          </p:cNvPr>
          <p:cNvSpPr>
            <a:spLocks noGrp="1"/>
          </p:cNvSpPr>
          <p:nvPr>
            <p:ph type="pic" sz="quarter" idx="74"/>
          </p:nvPr>
        </p:nvSpPr>
        <p:spPr>
          <a:xfrm>
            <a:off x="485776" y="4817246"/>
            <a:ext cx="484310" cy="484310"/>
          </a:xfrm>
          <a:custGeom>
            <a:avLst/>
            <a:gdLst>
              <a:gd name="connsiteX0" fmla="*/ 0 w 484310"/>
              <a:gd name="connsiteY0" fmla="*/ 0 h 484310"/>
              <a:gd name="connsiteX1" fmla="*/ 484310 w 484310"/>
              <a:gd name="connsiteY1" fmla="*/ 0 h 484310"/>
              <a:gd name="connsiteX2" fmla="*/ 484310 w 484310"/>
              <a:gd name="connsiteY2" fmla="*/ 484310 h 484310"/>
              <a:gd name="connsiteX3" fmla="*/ 0 w 484310"/>
              <a:gd name="connsiteY3" fmla="*/ 484310 h 4843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84310" h="484310">
                <a:moveTo>
                  <a:pt x="0" y="0"/>
                </a:moveTo>
                <a:lnTo>
                  <a:pt x="484310" y="0"/>
                </a:lnTo>
                <a:lnTo>
                  <a:pt x="484310" y="484310"/>
                </a:lnTo>
                <a:lnTo>
                  <a:pt x="0" y="48431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304510" dist="139700" dir="5400000" sx="88000" sy="88000" algn="t" rotWithShape="0">
              <a:schemeClr val="accent2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ru-RU" sz="800" dirty="0">
                <a:solidFill>
                  <a:schemeClr val="lt1"/>
                </a:solidFill>
              </a:defRPr>
            </a:lvl1pPr>
          </a:lstStyle>
          <a:p>
            <a:pPr lvl="0" algn="ctr"/>
            <a:endParaRPr lang="ru-RU" dirty="0"/>
          </a:p>
        </p:txBody>
      </p:sp>
      <p:sp>
        <p:nvSpPr>
          <p:cNvPr id="153" name="Рисунок 152">
            <a:extLst>
              <a:ext uri="{FF2B5EF4-FFF2-40B4-BE49-F238E27FC236}">
                <a16:creationId xmlns:a16="http://schemas.microsoft.com/office/drawing/2014/main" id="{D0A01747-E7D9-3F4A-E7E4-EB0DA21DA96E}"/>
              </a:ext>
            </a:extLst>
          </p:cNvPr>
          <p:cNvSpPr>
            <a:spLocks noGrp="1"/>
          </p:cNvSpPr>
          <p:nvPr>
            <p:ph type="pic" sz="quarter" idx="75"/>
          </p:nvPr>
        </p:nvSpPr>
        <p:spPr>
          <a:xfrm>
            <a:off x="2400576" y="4817246"/>
            <a:ext cx="484310" cy="484310"/>
          </a:xfrm>
          <a:custGeom>
            <a:avLst/>
            <a:gdLst>
              <a:gd name="connsiteX0" fmla="*/ 0 w 484310"/>
              <a:gd name="connsiteY0" fmla="*/ 0 h 484310"/>
              <a:gd name="connsiteX1" fmla="*/ 484310 w 484310"/>
              <a:gd name="connsiteY1" fmla="*/ 0 h 484310"/>
              <a:gd name="connsiteX2" fmla="*/ 484310 w 484310"/>
              <a:gd name="connsiteY2" fmla="*/ 484310 h 484310"/>
              <a:gd name="connsiteX3" fmla="*/ 0 w 484310"/>
              <a:gd name="connsiteY3" fmla="*/ 484310 h 4843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84310" h="484310">
                <a:moveTo>
                  <a:pt x="0" y="0"/>
                </a:moveTo>
                <a:lnTo>
                  <a:pt x="484310" y="0"/>
                </a:lnTo>
                <a:lnTo>
                  <a:pt x="484310" y="484310"/>
                </a:lnTo>
                <a:lnTo>
                  <a:pt x="0" y="48431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304510" dist="139700" dir="5400000" sx="88000" sy="88000" algn="t" rotWithShape="0">
              <a:schemeClr val="accent2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ru-RU" sz="800" dirty="0">
                <a:solidFill>
                  <a:schemeClr val="lt1"/>
                </a:solidFill>
              </a:defRPr>
            </a:lvl1pPr>
          </a:lstStyle>
          <a:p>
            <a:pPr lvl="0" algn="ctr"/>
            <a:endParaRPr lang="ru-RU" dirty="0"/>
          </a:p>
        </p:txBody>
      </p:sp>
      <p:sp>
        <p:nvSpPr>
          <p:cNvPr id="154" name="Рисунок 153">
            <a:extLst>
              <a:ext uri="{FF2B5EF4-FFF2-40B4-BE49-F238E27FC236}">
                <a16:creationId xmlns:a16="http://schemas.microsoft.com/office/drawing/2014/main" id="{A682CCDC-E56B-1D3E-0A79-03CCF60BD6BB}"/>
              </a:ext>
            </a:extLst>
          </p:cNvPr>
          <p:cNvSpPr>
            <a:spLocks noGrp="1"/>
          </p:cNvSpPr>
          <p:nvPr>
            <p:ph type="pic" sz="quarter" idx="76"/>
          </p:nvPr>
        </p:nvSpPr>
        <p:spPr>
          <a:xfrm>
            <a:off x="4302124" y="4817246"/>
            <a:ext cx="484310" cy="484310"/>
          </a:xfrm>
          <a:custGeom>
            <a:avLst/>
            <a:gdLst>
              <a:gd name="connsiteX0" fmla="*/ 0 w 484310"/>
              <a:gd name="connsiteY0" fmla="*/ 0 h 484310"/>
              <a:gd name="connsiteX1" fmla="*/ 484310 w 484310"/>
              <a:gd name="connsiteY1" fmla="*/ 0 h 484310"/>
              <a:gd name="connsiteX2" fmla="*/ 484310 w 484310"/>
              <a:gd name="connsiteY2" fmla="*/ 484310 h 484310"/>
              <a:gd name="connsiteX3" fmla="*/ 0 w 484310"/>
              <a:gd name="connsiteY3" fmla="*/ 484310 h 4843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84310" h="484310">
                <a:moveTo>
                  <a:pt x="0" y="0"/>
                </a:moveTo>
                <a:lnTo>
                  <a:pt x="484310" y="0"/>
                </a:lnTo>
                <a:lnTo>
                  <a:pt x="484310" y="484310"/>
                </a:lnTo>
                <a:lnTo>
                  <a:pt x="0" y="48431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304510" dist="139700" dir="5400000" sx="88000" sy="88000" algn="t" rotWithShape="0">
              <a:schemeClr val="accent2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ru-RU" sz="800" dirty="0">
                <a:solidFill>
                  <a:schemeClr val="lt1"/>
                </a:solidFill>
              </a:defRPr>
            </a:lvl1pPr>
          </a:lstStyle>
          <a:p>
            <a:pPr lvl="0" algn="ctr"/>
            <a:endParaRPr lang="ru-RU" dirty="0"/>
          </a:p>
        </p:txBody>
      </p:sp>
      <p:sp>
        <p:nvSpPr>
          <p:cNvPr id="155" name="Рисунок 154">
            <a:extLst>
              <a:ext uri="{FF2B5EF4-FFF2-40B4-BE49-F238E27FC236}">
                <a16:creationId xmlns:a16="http://schemas.microsoft.com/office/drawing/2014/main" id="{1B9FBB50-4D36-0A5A-37C9-499BCB15A462}"/>
              </a:ext>
            </a:extLst>
          </p:cNvPr>
          <p:cNvSpPr>
            <a:spLocks noGrp="1"/>
          </p:cNvSpPr>
          <p:nvPr>
            <p:ph type="pic" sz="quarter" idx="77"/>
          </p:nvPr>
        </p:nvSpPr>
        <p:spPr>
          <a:xfrm>
            <a:off x="5257800" y="4817246"/>
            <a:ext cx="484310" cy="484310"/>
          </a:xfrm>
          <a:custGeom>
            <a:avLst/>
            <a:gdLst>
              <a:gd name="connsiteX0" fmla="*/ 0 w 484310"/>
              <a:gd name="connsiteY0" fmla="*/ 0 h 484310"/>
              <a:gd name="connsiteX1" fmla="*/ 484310 w 484310"/>
              <a:gd name="connsiteY1" fmla="*/ 0 h 484310"/>
              <a:gd name="connsiteX2" fmla="*/ 484310 w 484310"/>
              <a:gd name="connsiteY2" fmla="*/ 484310 h 484310"/>
              <a:gd name="connsiteX3" fmla="*/ 0 w 484310"/>
              <a:gd name="connsiteY3" fmla="*/ 484310 h 4843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84310" h="484310">
                <a:moveTo>
                  <a:pt x="0" y="0"/>
                </a:moveTo>
                <a:lnTo>
                  <a:pt x="484310" y="0"/>
                </a:lnTo>
                <a:lnTo>
                  <a:pt x="484310" y="484310"/>
                </a:lnTo>
                <a:lnTo>
                  <a:pt x="0" y="48431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304510" dist="139700" dir="5400000" sx="88000" sy="88000" algn="t" rotWithShape="0">
              <a:schemeClr val="accent2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ru-RU" sz="800" dirty="0">
                <a:solidFill>
                  <a:schemeClr val="lt1"/>
                </a:solidFill>
              </a:defRPr>
            </a:lvl1pPr>
          </a:lstStyle>
          <a:p>
            <a:pPr lvl="0" algn="ctr"/>
            <a:endParaRPr lang="ru-RU" dirty="0"/>
          </a:p>
        </p:txBody>
      </p:sp>
      <p:sp>
        <p:nvSpPr>
          <p:cNvPr id="156" name="Рисунок 155">
            <a:extLst>
              <a:ext uri="{FF2B5EF4-FFF2-40B4-BE49-F238E27FC236}">
                <a16:creationId xmlns:a16="http://schemas.microsoft.com/office/drawing/2014/main" id="{3D0CE1D2-51A5-4397-5BE9-6AC87B3A849A}"/>
              </a:ext>
            </a:extLst>
          </p:cNvPr>
          <p:cNvSpPr>
            <a:spLocks noGrp="1"/>
          </p:cNvSpPr>
          <p:nvPr>
            <p:ph type="pic" sz="quarter" idx="78"/>
          </p:nvPr>
        </p:nvSpPr>
        <p:spPr>
          <a:xfrm>
            <a:off x="7174116" y="4817246"/>
            <a:ext cx="484310" cy="484310"/>
          </a:xfrm>
          <a:custGeom>
            <a:avLst/>
            <a:gdLst>
              <a:gd name="connsiteX0" fmla="*/ 0 w 484310"/>
              <a:gd name="connsiteY0" fmla="*/ 0 h 484310"/>
              <a:gd name="connsiteX1" fmla="*/ 484310 w 484310"/>
              <a:gd name="connsiteY1" fmla="*/ 0 h 484310"/>
              <a:gd name="connsiteX2" fmla="*/ 484310 w 484310"/>
              <a:gd name="connsiteY2" fmla="*/ 484310 h 484310"/>
              <a:gd name="connsiteX3" fmla="*/ 0 w 484310"/>
              <a:gd name="connsiteY3" fmla="*/ 484310 h 4843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84310" h="484310">
                <a:moveTo>
                  <a:pt x="0" y="0"/>
                </a:moveTo>
                <a:lnTo>
                  <a:pt x="484310" y="0"/>
                </a:lnTo>
                <a:lnTo>
                  <a:pt x="484310" y="484310"/>
                </a:lnTo>
                <a:lnTo>
                  <a:pt x="0" y="48431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304510" dist="139700" dir="5400000" sx="88000" sy="88000" algn="t" rotWithShape="0">
              <a:schemeClr val="accent2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ru-RU" sz="800" dirty="0">
                <a:solidFill>
                  <a:schemeClr val="lt1"/>
                </a:solidFill>
              </a:defRPr>
            </a:lvl1pPr>
          </a:lstStyle>
          <a:p>
            <a:pPr lvl="0" algn="ctr"/>
            <a:endParaRPr lang="ru-RU" dirty="0"/>
          </a:p>
        </p:txBody>
      </p:sp>
      <p:sp>
        <p:nvSpPr>
          <p:cNvPr id="158" name="Рисунок 157">
            <a:extLst>
              <a:ext uri="{FF2B5EF4-FFF2-40B4-BE49-F238E27FC236}">
                <a16:creationId xmlns:a16="http://schemas.microsoft.com/office/drawing/2014/main" id="{5B8A14F9-352F-A899-DF24-04C9C27FC1EF}"/>
              </a:ext>
            </a:extLst>
          </p:cNvPr>
          <p:cNvSpPr>
            <a:spLocks noGrp="1"/>
          </p:cNvSpPr>
          <p:nvPr>
            <p:ph type="pic" sz="quarter" idx="80"/>
          </p:nvPr>
        </p:nvSpPr>
        <p:spPr>
          <a:xfrm>
            <a:off x="8118130" y="4817246"/>
            <a:ext cx="484310" cy="484310"/>
          </a:xfrm>
          <a:custGeom>
            <a:avLst/>
            <a:gdLst>
              <a:gd name="connsiteX0" fmla="*/ 0 w 484310"/>
              <a:gd name="connsiteY0" fmla="*/ 0 h 484310"/>
              <a:gd name="connsiteX1" fmla="*/ 484310 w 484310"/>
              <a:gd name="connsiteY1" fmla="*/ 0 h 484310"/>
              <a:gd name="connsiteX2" fmla="*/ 484310 w 484310"/>
              <a:gd name="connsiteY2" fmla="*/ 484310 h 484310"/>
              <a:gd name="connsiteX3" fmla="*/ 0 w 484310"/>
              <a:gd name="connsiteY3" fmla="*/ 484310 h 4843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84310" h="484310">
                <a:moveTo>
                  <a:pt x="0" y="0"/>
                </a:moveTo>
                <a:lnTo>
                  <a:pt x="484310" y="0"/>
                </a:lnTo>
                <a:lnTo>
                  <a:pt x="484310" y="484310"/>
                </a:lnTo>
                <a:lnTo>
                  <a:pt x="0" y="48431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304510" dist="139700" dir="5400000" sx="88000" sy="88000" algn="t" rotWithShape="0">
              <a:schemeClr val="accent2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ru-RU" sz="800" dirty="0">
                <a:solidFill>
                  <a:schemeClr val="lt1"/>
                </a:solidFill>
              </a:defRPr>
            </a:lvl1pPr>
          </a:lstStyle>
          <a:p>
            <a:pPr lvl="0" algn="ctr"/>
            <a:endParaRPr lang="ru-RU" dirty="0"/>
          </a:p>
        </p:txBody>
      </p:sp>
      <p:sp>
        <p:nvSpPr>
          <p:cNvPr id="159" name="Рисунок 158">
            <a:extLst>
              <a:ext uri="{FF2B5EF4-FFF2-40B4-BE49-F238E27FC236}">
                <a16:creationId xmlns:a16="http://schemas.microsoft.com/office/drawing/2014/main" id="{F6788028-D6CC-E4DC-559D-7764BE81307C}"/>
              </a:ext>
            </a:extLst>
          </p:cNvPr>
          <p:cNvSpPr>
            <a:spLocks noGrp="1"/>
          </p:cNvSpPr>
          <p:nvPr>
            <p:ph type="pic" sz="quarter" idx="79"/>
          </p:nvPr>
        </p:nvSpPr>
        <p:spPr>
          <a:xfrm>
            <a:off x="9075664" y="4817246"/>
            <a:ext cx="484310" cy="484310"/>
          </a:xfrm>
          <a:custGeom>
            <a:avLst/>
            <a:gdLst>
              <a:gd name="connsiteX0" fmla="*/ 0 w 484310"/>
              <a:gd name="connsiteY0" fmla="*/ 0 h 484310"/>
              <a:gd name="connsiteX1" fmla="*/ 484310 w 484310"/>
              <a:gd name="connsiteY1" fmla="*/ 0 h 484310"/>
              <a:gd name="connsiteX2" fmla="*/ 484310 w 484310"/>
              <a:gd name="connsiteY2" fmla="*/ 484310 h 484310"/>
              <a:gd name="connsiteX3" fmla="*/ 0 w 484310"/>
              <a:gd name="connsiteY3" fmla="*/ 484310 h 4843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84310" h="484310">
                <a:moveTo>
                  <a:pt x="0" y="0"/>
                </a:moveTo>
                <a:lnTo>
                  <a:pt x="484310" y="0"/>
                </a:lnTo>
                <a:lnTo>
                  <a:pt x="484310" y="484310"/>
                </a:lnTo>
                <a:lnTo>
                  <a:pt x="0" y="48431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304510" dist="139700" dir="5400000" sx="88000" sy="88000" algn="t" rotWithShape="0">
              <a:schemeClr val="accent2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ru-RU" sz="800" dirty="0">
                <a:solidFill>
                  <a:schemeClr val="lt1"/>
                </a:solidFill>
              </a:defRPr>
            </a:lvl1pPr>
          </a:lstStyle>
          <a:p>
            <a:pPr lvl="0" algn="ctr"/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301288988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 команд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517F26D5-6A32-6BC1-737D-4C72F7ACA22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/>
          <a:p>
            <a:r>
              <a:rPr lang="ru-RU" dirty="0"/>
              <a:t>Образец </a:t>
            </a:r>
            <a:br>
              <a:rPr lang="ru-RU" dirty="0"/>
            </a:br>
            <a:r>
              <a:rPr lang="ru-RU" dirty="0"/>
              <a:t>заголовка</a:t>
            </a:r>
          </a:p>
        </p:txBody>
      </p:sp>
      <p:sp>
        <p:nvSpPr>
          <p:cNvPr id="3" name="Нижний колонтитул 2">
            <a:extLst>
              <a:ext uri="{FF2B5EF4-FFF2-40B4-BE49-F238E27FC236}">
                <a16:creationId xmlns:a16="http://schemas.microsoft.com/office/drawing/2014/main" id="{CCDD5714-D6C8-9A9F-E4A2-EFC592CFF905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ru-RU" dirty="0"/>
          </a:p>
        </p:txBody>
      </p:sp>
      <p:sp>
        <p:nvSpPr>
          <p:cNvPr id="4" name="Номер слайда 3">
            <a:extLst>
              <a:ext uri="{FF2B5EF4-FFF2-40B4-BE49-F238E27FC236}">
                <a16:creationId xmlns:a16="http://schemas.microsoft.com/office/drawing/2014/main" id="{45950C12-7B0F-88B3-E088-9F4EB6E29B7B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80F474B-CB99-4E45-A5F4-B3BBA34F2A96}" type="slidenum">
              <a:rPr lang="ru-RU" smtClean="0"/>
              <a:pPr/>
              <a:t>‹#›</a:t>
            </a:fld>
            <a:endParaRPr lang="ru-RU" dirty="0"/>
          </a:p>
        </p:txBody>
      </p:sp>
      <p:sp>
        <p:nvSpPr>
          <p:cNvPr id="24" name="Рисунок 23">
            <a:extLst>
              <a:ext uri="{FF2B5EF4-FFF2-40B4-BE49-F238E27FC236}">
                <a16:creationId xmlns:a16="http://schemas.microsoft.com/office/drawing/2014/main" id="{9FE7FD6A-DD15-1FED-CAFA-00A7BD4E874B}"/>
              </a:ext>
            </a:extLst>
          </p:cNvPr>
          <p:cNvSpPr>
            <a:spLocks noGrp="1"/>
          </p:cNvSpPr>
          <p:nvPr>
            <p:ph type="pic" sz="quarter" idx="12"/>
          </p:nvPr>
        </p:nvSpPr>
        <p:spPr>
          <a:xfrm>
            <a:off x="485774" y="1591389"/>
            <a:ext cx="2243154" cy="2538072"/>
          </a:xfrm>
          <a:custGeom>
            <a:avLst/>
            <a:gdLst>
              <a:gd name="connsiteX0" fmla="*/ 1269036 w 2243154"/>
              <a:gd name="connsiteY0" fmla="*/ 0 h 2538072"/>
              <a:gd name="connsiteX1" fmla="*/ 2166380 w 2243154"/>
              <a:gd name="connsiteY1" fmla="*/ 371692 h 2538072"/>
              <a:gd name="connsiteX2" fmla="*/ 2243153 w 2243154"/>
              <a:gd name="connsiteY2" fmla="*/ 456164 h 2538072"/>
              <a:gd name="connsiteX3" fmla="*/ 2218934 w 2243154"/>
              <a:gd name="connsiteY3" fmla="*/ 488552 h 2538072"/>
              <a:gd name="connsiteX4" fmla="*/ 1980529 w 2243154"/>
              <a:gd name="connsiteY4" fmla="*/ 1269035 h 2538072"/>
              <a:gd name="connsiteX5" fmla="*/ 2218934 w 2243154"/>
              <a:gd name="connsiteY5" fmla="*/ 2049518 h 2538072"/>
              <a:gd name="connsiteX6" fmla="*/ 2243154 w 2243154"/>
              <a:gd name="connsiteY6" fmla="*/ 2081907 h 2538072"/>
              <a:gd name="connsiteX7" fmla="*/ 2166380 w 2243154"/>
              <a:gd name="connsiteY7" fmla="*/ 2166380 h 2538072"/>
              <a:gd name="connsiteX8" fmla="*/ 1269036 w 2243154"/>
              <a:gd name="connsiteY8" fmla="*/ 2538072 h 2538072"/>
              <a:gd name="connsiteX9" fmla="*/ 0 w 2243154"/>
              <a:gd name="connsiteY9" fmla="*/ 1269036 h 2538072"/>
              <a:gd name="connsiteX10" fmla="*/ 1269036 w 2243154"/>
              <a:gd name="connsiteY10" fmla="*/ 0 h 25380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243154" h="2538072">
                <a:moveTo>
                  <a:pt x="1269036" y="0"/>
                </a:moveTo>
                <a:cubicBezTo>
                  <a:pt x="1619471" y="0"/>
                  <a:pt x="1936730" y="142042"/>
                  <a:pt x="2166380" y="371692"/>
                </a:cubicBezTo>
                <a:lnTo>
                  <a:pt x="2243153" y="456164"/>
                </a:lnTo>
                <a:lnTo>
                  <a:pt x="2218934" y="488552"/>
                </a:lnTo>
                <a:cubicBezTo>
                  <a:pt x="2068417" y="711346"/>
                  <a:pt x="1980529" y="979927"/>
                  <a:pt x="1980529" y="1269035"/>
                </a:cubicBezTo>
                <a:cubicBezTo>
                  <a:pt x="1980529" y="1558144"/>
                  <a:pt x="2068417" y="1826725"/>
                  <a:pt x="2218934" y="2049518"/>
                </a:cubicBezTo>
                <a:lnTo>
                  <a:pt x="2243154" y="2081907"/>
                </a:lnTo>
                <a:lnTo>
                  <a:pt x="2166380" y="2166380"/>
                </a:lnTo>
                <a:cubicBezTo>
                  <a:pt x="1936730" y="2396031"/>
                  <a:pt x="1619471" y="2538072"/>
                  <a:pt x="1269036" y="2538072"/>
                </a:cubicBezTo>
                <a:cubicBezTo>
                  <a:pt x="568167" y="2538072"/>
                  <a:pt x="0" y="1969905"/>
                  <a:pt x="0" y="1269036"/>
                </a:cubicBezTo>
                <a:cubicBezTo>
                  <a:pt x="0" y="568167"/>
                  <a:pt x="568167" y="0"/>
                  <a:pt x="1269036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304510" dist="178762" dir="5400000" sx="93000" sy="93000" algn="t" rotWithShape="0">
              <a:schemeClr val="accent2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lvl1pPr>
              <a:defRPr lang="ru-RU" sz="1800" dirty="0">
                <a:solidFill>
                  <a:schemeClr val="lt1"/>
                </a:solidFill>
              </a:defRPr>
            </a:lvl1pPr>
          </a:lstStyle>
          <a:p>
            <a:pPr lvl="0" algn="ctr"/>
            <a:endParaRPr lang="ru-RU" dirty="0"/>
          </a:p>
        </p:txBody>
      </p:sp>
      <p:sp>
        <p:nvSpPr>
          <p:cNvPr id="26" name="Рисунок 25">
            <a:extLst>
              <a:ext uri="{FF2B5EF4-FFF2-40B4-BE49-F238E27FC236}">
                <a16:creationId xmlns:a16="http://schemas.microsoft.com/office/drawing/2014/main" id="{F9E15430-6E6C-AD9C-90A7-4C9AF16142B0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2639838" y="1591389"/>
            <a:ext cx="2279633" cy="2538072"/>
          </a:xfrm>
          <a:custGeom>
            <a:avLst/>
            <a:gdLst>
              <a:gd name="connsiteX0" fmla="*/ 1269036 w 2279633"/>
              <a:gd name="connsiteY0" fmla="*/ 0 h 2538072"/>
              <a:gd name="connsiteX1" fmla="*/ 2248286 w 2279633"/>
              <a:gd name="connsiteY1" fmla="*/ 461812 h 2538072"/>
              <a:gd name="connsiteX2" fmla="*/ 2279632 w 2279633"/>
              <a:gd name="connsiteY2" fmla="*/ 503730 h 2538072"/>
              <a:gd name="connsiteX3" fmla="*/ 2218931 w 2279633"/>
              <a:gd name="connsiteY3" fmla="*/ 603648 h 2538072"/>
              <a:gd name="connsiteX4" fmla="*/ 2050448 w 2279633"/>
              <a:gd name="connsiteY4" fmla="*/ 1269035 h 2538072"/>
              <a:gd name="connsiteX5" fmla="*/ 2218931 w 2279633"/>
              <a:gd name="connsiteY5" fmla="*/ 1934423 h 2538072"/>
              <a:gd name="connsiteX6" fmla="*/ 2279633 w 2279633"/>
              <a:gd name="connsiteY6" fmla="*/ 2034341 h 2538072"/>
              <a:gd name="connsiteX7" fmla="*/ 2248286 w 2279633"/>
              <a:gd name="connsiteY7" fmla="*/ 2076261 h 2538072"/>
              <a:gd name="connsiteX8" fmla="*/ 1269036 w 2279633"/>
              <a:gd name="connsiteY8" fmla="*/ 2538072 h 2538072"/>
              <a:gd name="connsiteX9" fmla="*/ 0 w 2279633"/>
              <a:gd name="connsiteY9" fmla="*/ 1269036 h 2538072"/>
              <a:gd name="connsiteX10" fmla="*/ 1269036 w 2279633"/>
              <a:gd name="connsiteY10" fmla="*/ 0 h 25380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279633" h="2538072">
                <a:moveTo>
                  <a:pt x="1269036" y="0"/>
                </a:moveTo>
                <a:cubicBezTo>
                  <a:pt x="1663275" y="0"/>
                  <a:pt x="2015526" y="179772"/>
                  <a:pt x="2248286" y="461812"/>
                </a:cubicBezTo>
                <a:lnTo>
                  <a:pt x="2279632" y="503730"/>
                </a:lnTo>
                <a:lnTo>
                  <a:pt x="2218931" y="603648"/>
                </a:lnTo>
                <a:cubicBezTo>
                  <a:pt x="2111482" y="801443"/>
                  <a:pt x="2050448" y="1028111"/>
                  <a:pt x="2050448" y="1269035"/>
                </a:cubicBezTo>
                <a:cubicBezTo>
                  <a:pt x="2050448" y="1509959"/>
                  <a:pt x="2111482" y="1736627"/>
                  <a:pt x="2218931" y="1934423"/>
                </a:cubicBezTo>
                <a:lnTo>
                  <a:pt x="2279633" y="2034341"/>
                </a:lnTo>
                <a:lnTo>
                  <a:pt x="2248286" y="2076261"/>
                </a:lnTo>
                <a:cubicBezTo>
                  <a:pt x="2015526" y="2358301"/>
                  <a:pt x="1663275" y="2538072"/>
                  <a:pt x="1269036" y="2538072"/>
                </a:cubicBezTo>
                <a:cubicBezTo>
                  <a:pt x="568167" y="2538072"/>
                  <a:pt x="0" y="1969905"/>
                  <a:pt x="0" y="1269036"/>
                </a:cubicBezTo>
                <a:cubicBezTo>
                  <a:pt x="0" y="568167"/>
                  <a:pt x="568167" y="0"/>
                  <a:pt x="1269036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304510" dist="178762" dir="5400000" sx="93000" sy="93000" algn="t" rotWithShape="0">
              <a:schemeClr val="accent2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lvl1pPr>
              <a:defRPr lang="ru-RU" sz="1800" dirty="0">
                <a:solidFill>
                  <a:schemeClr val="lt1"/>
                </a:solidFill>
              </a:defRPr>
            </a:lvl1pPr>
          </a:lstStyle>
          <a:p>
            <a:pPr lvl="0" algn="ctr"/>
            <a:endParaRPr lang="ru-RU" dirty="0"/>
          </a:p>
        </p:txBody>
      </p:sp>
      <p:sp>
        <p:nvSpPr>
          <p:cNvPr id="27" name="Рисунок 26">
            <a:extLst>
              <a:ext uri="{FF2B5EF4-FFF2-40B4-BE49-F238E27FC236}">
                <a16:creationId xmlns:a16="http://schemas.microsoft.com/office/drawing/2014/main" id="{431102F1-EC3A-DDD8-7E6D-68666F93DF0E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4830378" y="1591390"/>
            <a:ext cx="2538072" cy="2538072"/>
          </a:xfrm>
          <a:custGeom>
            <a:avLst/>
            <a:gdLst>
              <a:gd name="connsiteX0" fmla="*/ 1269036 w 2538072"/>
              <a:gd name="connsiteY0" fmla="*/ 0 h 2538072"/>
              <a:gd name="connsiteX1" fmla="*/ 2538072 w 2538072"/>
              <a:gd name="connsiteY1" fmla="*/ 1269036 h 2538072"/>
              <a:gd name="connsiteX2" fmla="*/ 1269036 w 2538072"/>
              <a:gd name="connsiteY2" fmla="*/ 2538072 h 2538072"/>
              <a:gd name="connsiteX3" fmla="*/ 0 w 2538072"/>
              <a:gd name="connsiteY3" fmla="*/ 1269036 h 2538072"/>
              <a:gd name="connsiteX4" fmla="*/ 1269036 w 2538072"/>
              <a:gd name="connsiteY4" fmla="*/ 0 h 25380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538072" h="2538072">
                <a:moveTo>
                  <a:pt x="1269036" y="0"/>
                </a:moveTo>
                <a:cubicBezTo>
                  <a:pt x="1969905" y="0"/>
                  <a:pt x="2538072" y="568167"/>
                  <a:pt x="2538072" y="1269036"/>
                </a:cubicBezTo>
                <a:cubicBezTo>
                  <a:pt x="2538072" y="1969905"/>
                  <a:pt x="1969905" y="2538072"/>
                  <a:pt x="1269036" y="2538072"/>
                </a:cubicBezTo>
                <a:cubicBezTo>
                  <a:pt x="568167" y="2538072"/>
                  <a:pt x="0" y="1969905"/>
                  <a:pt x="0" y="1269036"/>
                </a:cubicBezTo>
                <a:cubicBezTo>
                  <a:pt x="0" y="568167"/>
                  <a:pt x="568167" y="0"/>
                  <a:pt x="1269036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304510" dist="178762" dir="5400000" sx="93000" sy="93000" algn="t" rotWithShape="0">
              <a:schemeClr val="accent2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lvl1pPr>
              <a:defRPr lang="ru-RU" sz="1800" dirty="0">
                <a:solidFill>
                  <a:schemeClr val="lt1"/>
                </a:solidFill>
              </a:defRPr>
            </a:lvl1pPr>
          </a:lstStyle>
          <a:p>
            <a:pPr lvl="0" algn="ctr"/>
            <a:endParaRPr lang="ru-RU" dirty="0"/>
          </a:p>
        </p:txBody>
      </p:sp>
      <p:sp>
        <p:nvSpPr>
          <p:cNvPr id="28" name="Рисунок 27">
            <a:extLst>
              <a:ext uri="{FF2B5EF4-FFF2-40B4-BE49-F238E27FC236}">
                <a16:creationId xmlns:a16="http://schemas.microsoft.com/office/drawing/2014/main" id="{FF460838-5C6B-52BD-77E6-53AFC2D02A3B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7279358" y="1591389"/>
            <a:ext cx="2271739" cy="2538072"/>
          </a:xfrm>
          <a:custGeom>
            <a:avLst/>
            <a:gdLst>
              <a:gd name="connsiteX0" fmla="*/ 1002703 w 2271739"/>
              <a:gd name="connsiteY0" fmla="*/ 0 h 2538072"/>
              <a:gd name="connsiteX1" fmla="*/ 2271739 w 2271739"/>
              <a:gd name="connsiteY1" fmla="*/ 1269036 h 2538072"/>
              <a:gd name="connsiteX2" fmla="*/ 1002703 w 2271739"/>
              <a:gd name="connsiteY2" fmla="*/ 2538072 h 2538072"/>
              <a:gd name="connsiteX3" fmla="*/ 23453 w 2271739"/>
              <a:gd name="connsiteY3" fmla="*/ 2076261 h 2538072"/>
              <a:gd name="connsiteX4" fmla="*/ 0 w 2271739"/>
              <a:gd name="connsiteY4" fmla="*/ 2044897 h 2538072"/>
              <a:gd name="connsiteX5" fmla="*/ 67115 w 2271739"/>
              <a:gd name="connsiteY5" fmla="*/ 1934423 h 2538072"/>
              <a:gd name="connsiteX6" fmla="*/ 235597 w 2271739"/>
              <a:gd name="connsiteY6" fmla="*/ 1269035 h 2538072"/>
              <a:gd name="connsiteX7" fmla="*/ 67115 w 2271739"/>
              <a:gd name="connsiteY7" fmla="*/ 603648 h 2538072"/>
              <a:gd name="connsiteX8" fmla="*/ 1 w 2271739"/>
              <a:gd name="connsiteY8" fmla="*/ 493174 h 2538072"/>
              <a:gd name="connsiteX9" fmla="*/ 23453 w 2271739"/>
              <a:gd name="connsiteY9" fmla="*/ 461812 h 2538072"/>
              <a:gd name="connsiteX10" fmla="*/ 1002703 w 2271739"/>
              <a:gd name="connsiteY10" fmla="*/ 0 h 25380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271739" h="2538072">
                <a:moveTo>
                  <a:pt x="1002703" y="0"/>
                </a:moveTo>
                <a:cubicBezTo>
                  <a:pt x="1703572" y="0"/>
                  <a:pt x="2271739" y="568167"/>
                  <a:pt x="2271739" y="1269036"/>
                </a:cubicBezTo>
                <a:cubicBezTo>
                  <a:pt x="2271739" y="1969905"/>
                  <a:pt x="1703572" y="2538072"/>
                  <a:pt x="1002703" y="2538072"/>
                </a:cubicBezTo>
                <a:cubicBezTo>
                  <a:pt x="608464" y="2538072"/>
                  <a:pt x="256213" y="2358301"/>
                  <a:pt x="23453" y="2076261"/>
                </a:cubicBezTo>
                <a:lnTo>
                  <a:pt x="0" y="2044897"/>
                </a:lnTo>
                <a:lnTo>
                  <a:pt x="67115" y="1934423"/>
                </a:lnTo>
                <a:cubicBezTo>
                  <a:pt x="174564" y="1736627"/>
                  <a:pt x="235597" y="1509959"/>
                  <a:pt x="235597" y="1269035"/>
                </a:cubicBezTo>
                <a:cubicBezTo>
                  <a:pt x="235597" y="1028111"/>
                  <a:pt x="174564" y="801443"/>
                  <a:pt x="67115" y="603648"/>
                </a:cubicBezTo>
                <a:lnTo>
                  <a:pt x="1" y="493174"/>
                </a:lnTo>
                <a:lnTo>
                  <a:pt x="23453" y="461812"/>
                </a:lnTo>
                <a:cubicBezTo>
                  <a:pt x="256213" y="179772"/>
                  <a:pt x="608464" y="0"/>
                  <a:pt x="1002703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304510" dist="178762" dir="5400000" sx="93000" sy="93000" algn="t" rotWithShape="0">
              <a:schemeClr val="accent2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lvl1pPr>
              <a:defRPr lang="ru-RU" sz="1800" dirty="0">
                <a:solidFill>
                  <a:schemeClr val="lt1"/>
                </a:solidFill>
              </a:defRPr>
            </a:lvl1pPr>
          </a:lstStyle>
          <a:p>
            <a:pPr lvl="0" algn="ctr"/>
            <a:endParaRPr lang="ru-RU" dirty="0"/>
          </a:p>
        </p:txBody>
      </p:sp>
      <p:sp>
        <p:nvSpPr>
          <p:cNvPr id="29" name="Рисунок 28">
            <a:extLst>
              <a:ext uri="{FF2B5EF4-FFF2-40B4-BE49-F238E27FC236}">
                <a16:creationId xmlns:a16="http://schemas.microsoft.com/office/drawing/2014/main" id="{A8451033-C1A2-7363-E7F7-5D325EA48D35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9462006" y="1591389"/>
            <a:ext cx="2242633" cy="2538072"/>
          </a:xfrm>
          <a:custGeom>
            <a:avLst/>
            <a:gdLst>
              <a:gd name="connsiteX0" fmla="*/ 973597 w 2242633"/>
              <a:gd name="connsiteY0" fmla="*/ 0 h 2538072"/>
              <a:gd name="connsiteX1" fmla="*/ 2242633 w 2242633"/>
              <a:gd name="connsiteY1" fmla="*/ 1269036 h 2538072"/>
              <a:gd name="connsiteX2" fmla="*/ 973597 w 2242633"/>
              <a:gd name="connsiteY2" fmla="*/ 2538072 h 2538072"/>
              <a:gd name="connsiteX3" fmla="*/ 76253 w 2242633"/>
              <a:gd name="connsiteY3" fmla="*/ 2166380 h 2538072"/>
              <a:gd name="connsiteX4" fmla="*/ 0 w 2242633"/>
              <a:gd name="connsiteY4" fmla="*/ 2082481 h 2538072"/>
              <a:gd name="connsiteX5" fmla="*/ 24650 w 2242633"/>
              <a:gd name="connsiteY5" fmla="*/ 2049518 h 2538072"/>
              <a:gd name="connsiteX6" fmla="*/ 263054 w 2242633"/>
              <a:gd name="connsiteY6" fmla="*/ 1269035 h 2538072"/>
              <a:gd name="connsiteX7" fmla="*/ 24650 w 2242633"/>
              <a:gd name="connsiteY7" fmla="*/ 488552 h 2538072"/>
              <a:gd name="connsiteX8" fmla="*/ 1 w 2242633"/>
              <a:gd name="connsiteY8" fmla="*/ 455591 h 2538072"/>
              <a:gd name="connsiteX9" fmla="*/ 76253 w 2242633"/>
              <a:gd name="connsiteY9" fmla="*/ 371692 h 2538072"/>
              <a:gd name="connsiteX10" fmla="*/ 973597 w 2242633"/>
              <a:gd name="connsiteY10" fmla="*/ 0 h 25380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242633" h="2538072">
                <a:moveTo>
                  <a:pt x="973597" y="0"/>
                </a:moveTo>
                <a:cubicBezTo>
                  <a:pt x="1674466" y="0"/>
                  <a:pt x="2242633" y="568167"/>
                  <a:pt x="2242633" y="1269036"/>
                </a:cubicBezTo>
                <a:cubicBezTo>
                  <a:pt x="2242633" y="1969905"/>
                  <a:pt x="1674466" y="2538072"/>
                  <a:pt x="973597" y="2538072"/>
                </a:cubicBezTo>
                <a:cubicBezTo>
                  <a:pt x="623163" y="2538072"/>
                  <a:pt x="305904" y="2396031"/>
                  <a:pt x="76253" y="2166380"/>
                </a:cubicBezTo>
                <a:lnTo>
                  <a:pt x="0" y="2082481"/>
                </a:lnTo>
                <a:lnTo>
                  <a:pt x="24650" y="2049518"/>
                </a:lnTo>
                <a:cubicBezTo>
                  <a:pt x="175166" y="1826725"/>
                  <a:pt x="263054" y="1558144"/>
                  <a:pt x="263054" y="1269035"/>
                </a:cubicBezTo>
                <a:cubicBezTo>
                  <a:pt x="263054" y="979927"/>
                  <a:pt x="175166" y="711346"/>
                  <a:pt x="24650" y="488552"/>
                </a:cubicBezTo>
                <a:lnTo>
                  <a:pt x="1" y="455591"/>
                </a:lnTo>
                <a:lnTo>
                  <a:pt x="76253" y="371692"/>
                </a:lnTo>
                <a:cubicBezTo>
                  <a:pt x="305904" y="142042"/>
                  <a:pt x="623163" y="0"/>
                  <a:pt x="973597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304510" dist="178762" dir="5400000" sx="93000" sy="93000" algn="t" rotWithShape="0">
              <a:schemeClr val="accent2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lvl1pPr>
              <a:defRPr lang="ru-RU" sz="1800" dirty="0">
                <a:solidFill>
                  <a:schemeClr val="lt1"/>
                </a:solidFill>
              </a:defRPr>
            </a:lvl1pPr>
          </a:lstStyle>
          <a:p>
            <a:pPr lvl="0" algn="ctr"/>
            <a:endParaRPr lang="ru-RU" dirty="0"/>
          </a:p>
        </p:txBody>
      </p:sp>
      <p:sp>
        <p:nvSpPr>
          <p:cNvPr id="40" name="Текст 29">
            <a:extLst>
              <a:ext uri="{FF2B5EF4-FFF2-40B4-BE49-F238E27FC236}">
                <a16:creationId xmlns:a16="http://schemas.microsoft.com/office/drawing/2014/main" id="{5D1C98D0-8353-B228-5B3D-A43D8CC1F6BF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829175" y="4470180"/>
            <a:ext cx="1556352" cy="561582"/>
          </a:xfrm>
        </p:spPr>
        <p:txBody>
          <a:bodyPr/>
          <a:lstStyle>
            <a:lvl1pPr algn="ctr">
              <a:spcAft>
                <a:spcPts val="0"/>
              </a:spcAft>
              <a:defRPr sz="1800">
                <a:solidFill>
                  <a:schemeClr val="accent2"/>
                </a:solidFill>
                <a:latin typeface="+mj-lt"/>
              </a:defRPr>
            </a:lvl1pPr>
          </a:lstStyle>
          <a:p>
            <a:pPr lvl="0"/>
            <a:r>
              <a:rPr lang="ru-RU" dirty="0"/>
              <a:t>Иван</a:t>
            </a:r>
            <a:br>
              <a:rPr lang="ru-RU" dirty="0"/>
            </a:br>
            <a:r>
              <a:rPr lang="ru-RU" dirty="0"/>
              <a:t>Иванов</a:t>
            </a:r>
          </a:p>
        </p:txBody>
      </p:sp>
      <p:sp>
        <p:nvSpPr>
          <p:cNvPr id="41" name="Текст 29">
            <a:extLst>
              <a:ext uri="{FF2B5EF4-FFF2-40B4-BE49-F238E27FC236}">
                <a16:creationId xmlns:a16="http://schemas.microsoft.com/office/drawing/2014/main" id="{F2D1F689-8DD7-7ADA-E193-12BC3A8DF889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956763" y="5095916"/>
            <a:ext cx="1301177" cy="247956"/>
          </a:xfrm>
        </p:spPr>
        <p:txBody>
          <a:bodyPr/>
          <a:lstStyle>
            <a:lvl1pPr algn="ctr">
              <a:defRPr sz="1200">
                <a:solidFill>
                  <a:schemeClr val="accent1"/>
                </a:solidFill>
                <a:latin typeface="+mj-lt"/>
              </a:defRPr>
            </a:lvl1pPr>
          </a:lstStyle>
          <a:p>
            <a:pPr lvl="0"/>
            <a:r>
              <a:rPr lang="ru-RU" dirty="0"/>
              <a:t>Должность</a:t>
            </a:r>
          </a:p>
        </p:txBody>
      </p:sp>
      <p:sp>
        <p:nvSpPr>
          <p:cNvPr id="42" name="Текст 29">
            <a:extLst>
              <a:ext uri="{FF2B5EF4-FFF2-40B4-BE49-F238E27FC236}">
                <a16:creationId xmlns:a16="http://schemas.microsoft.com/office/drawing/2014/main" id="{B65F96EE-8454-9489-8358-DCA2C30CCDF5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3001478" y="4458427"/>
            <a:ext cx="1556352" cy="561582"/>
          </a:xfrm>
        </p:spPr>
        <p:txBody>
          <a:bodyPr/>
          <a:lstStyle>
            <a:lvl1pPr algn="ctr">
              <a:spcAft>
                <a:spcPts val="0"/>
              </a:spcAft>
              <a:defRPr sz="1800">
                <a:solidFill>
                  <a:schemeClr val="accent2"/>
                </a:solidFill>
                <a:latin typeface="+mj-lt"/>
              </a:defRPr>
            </a:lvl1pPr>
          </a:lstStyle>
          <a:p>
            <a:pPr lvl="0"/>
            <a:r>
              <a:rPr lang="ru-RU" dirty="0"/>
              <a:t>Иван</a:t>
            </a:r>
            <a:br>
              <a:rPr lang="ru-RU" dirty="0"/>
            </a:br>
            <a:r>
              <a:rPr lang="ru-RU" dirty="0"/>
              <a:t>Иванов</a:t>
            </a:r>
          </a:p>
        </p:txBody>
      </p:sp>
      <p:sp>
        <p:nvSpPr>
          <p:cNvPr id="43" name="Текст 29">
            <a:extLst>
              <a:ext uri="{FF2B5EF4-FFF2-40B4-BE49-F238E27FC236}">
                <a16:creationId xmlns:a16="http://schemas.microsoft.com/office/drawing/2014/main" id="{4779BAA3-DD8B-A7C1-09E4-7412FD7C67FB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3129066" y="5084163"/>
            <a:ext cx="1301177" cy="247956"/>
          </a:xfrm>
        </p:spPr>
        <p:txBody>
          <a:bodyPr/>
          <a:lstStyle>
            <a:lvl1pPr algn="ctr">
              <a:defRPr sz="1200">
                <a:solidFill>
                  <a:schemeClr val="accent1"/>
                </a:solidFill>
                <a:latin typeface="+mj-lt"/>
              </a:defRPr>
            </a:lvl1pPr>
          </a:lstStyle>
          <a:p>
            <a:pPr lvl="0"/>
            <a:r>
              <a:rPr lang="ru-RU" dirty="0"/>
              <a:t>Должность</a:t>
            </a:r>
          </a:p>
        </p:txBody>
      </p:sp>
      <p:sp>
        <p:nvSpPr>
          <p:cNvPr id="44" name="Текст 29">
            <a:extLst>
              <a:ext uri="{FF2B5EF4-FFF2-40B4-BE49-F238E27FC236}">
                <a16:creationId xmlns:a16="http://schemas.microsoft.com/office/drawing/2014/main" id="{7288E322-44D5-5940-DCE1-3B25F35D60F1}"/>
              </a:ext>
            </a:extLst>
          </p:cNvPr>
          <p:cNvSpPr>
            <a:spLocks noGrp="1"/>
          </p:cNvSpPr>
          <p:nvPr>
            <p:ph type="body" sz="quarter" idx="25" hasCustomPrompt="1"/>
          </p:nvPr>
        </p:nvSpPr>
        <p:spPr>
          <a:xfrm>
            <a:off x="5321238" y="4446674"/>
            <a:ext cx="1556352" cy="561582"/>
          </a:xfrm>
        </p:spPr>
        <p:txBody>
          <a:bodyPr/>
          <a:lstStyle>
            <a:lvl1pPr algn="ctr">
              <a:spcAft>
                <a:spcPts val="0"/>
              </a:spcAft>
              <a:defRPr sz="1800">
                <a:solidFill>
                  <a:schemeClr val="accent2"/>
                </a:solidFill>
                <a:latin typeface="+mj-lt"/>
              </a:defRPr>
            </a:lvl1pPr>
          </a:lstStyle>
          <a:p>
            <a:pPr lvl="0"/>
            <a:r>
              <a:rPr lang="ru-RU" dirty="0"/>
              <a:t>Иван</a:t>
            </a:r>
            <a:br>
              <a:rPr lang="ru-RU" dirty="0"/>
            </a:br>
            <a:r>
              <a:rPr lang="ru-RU" dirty="0"/>
              <a:t>Иванов</a:t>
            </a:r>
          </a:p>
        </p:txBody>
      </p:sp>
      <p:sp>
        <p:nvSpPr>
          <p:cNvPr id="45" name="Текст 29">
            <a:extLst>
              <a:ext uri="{FF2B5EF4-FFF2-40B4-BE49-F238E27FC236}">
                <a16:creationId xmlns:a16="http://schemas.microsoft.com/office/drawing/2014/main" id="{3DEA2B65-7600-E15D-52AC-C2FE3DA10EF4}"/>
              </a:ext>
            </a:extLst>
          </p:cNvPr>
          <p:cNvSpPr>
            <a:spLocks noGrp="1"/>
          </p:cNvSpPr>
          <p:nvPr>
            <p:ph type="body" sz="quarter" idx="26" hasCustomPrompt="1"/>
          </p:nvPr>
        </p:nvSpPr>
        <p:spPr>
          <a:xfrm>
            <a:off x="5448826" y="5072410"/>
            <a:ext cx="1301177" cy="247956"/>
          </a:xfrm>
        </p:spPr>
        <p:txBody>
          <a:bodyPr/>
          <a:lstStyle>
            <a:lvl1pPr algn="ctr">
              <a:defRPr sz="1200">
                <a:solidFill>
                  <a:schemeClr val="accent1"/>
                </a:solidFill>
                <a:latin typeface="+mj-lt"/>
              </a:defRPr>
            </a:lvl1pPr>
          </a:lstStyle>
          <a:p>
            <a:pPr lvl="0"/>
            <a:r>
              <a:rPr lang="ru-RU" dirty="0"/>
              <a:t>Должность</a:t>
            </a:r>
          </a:p>
        </p:txBody>
      </p:sp>
      <p:sp>
        <p:nvSpPr>
          <p:cNvPr id="46" name="Текст 29">
            <a:extLst>
              <a:ext uri="{FF2B5EF4-FFF2-40B4-BE49-F238E27FC236}">
                <a16:creationId xmlns:a16="http://schemas.microsoft.com/office/drawing/2014/main" id="{F45122F9-31BE-D94B-3787-5A8B0C54F26C}"/>
              </a:ext>
            </a:extLst>
          </p:cNvPr>
          <p:cNvSpPr>
            <a:spLocks noGrp="1"/>
          </p:cNvSpPr>
          <p:nvPr>
            <p:ph type="body" sz="quarter" idx="27" hasCustomPrompt="1"/>
          </p:nvPr>
        </p:nvSpPr>
        <p:spPr>
          <a:xfrm>
            <a:off x="7637051" y="4434921"/>
            <a:ext cx="1556352" cy="561582"/>
          </a:xfrm>
        </p:spPr>
        <p:txBody>
          <a:bodyPr/>
          <a:lstStyle>
            <a:lvl1pPr algn="ctr">
              <a:spcAft>
                <a:spcPts val="0"/>
              </a:spcAft>
              <a:defRPr sz="1800">
                <a:solidFill>
                  <a:schemeClr val="accent2"/>
                </a:solidFill>
                <a:latin typeface="+mj-lt"/>
              </a:defRPr>
            </a:lvl1pPr>
          </a:lstStyle>
          <a:p>
            <a:pPr lvl="0"/>
            <a:r>
              <a:rPr lang="ru-RU" dirty="0"/>
              <a:t>Иван</a:t>
            </a:r>
            <a:br>
              <a:rPr lang="ru-RU" dirty="0"/>
            </a:br>
            <a:r>
              <a:rPr lang="ru-RU" dirty="0"/>
              <a:t>Иванов</a:t>
            </a:r>
          </a:p>
        </p:txBody>
      </p:sp>
      <p:sp>
        <p:nvSpPr>
          <p:cNvPr id="47" name="Текст 29">
            <a:extLst>
              <a:ext uri="{FF2B5EF4-FFF2-40B4-BE49-F238E27FC236}">
                <a16:creationId xmlns:a16="http://schemas.microsoft.com/office/drawing/2014/main" id="{3EB56EB2-C25D-39B6-9114-4611ECA5214E}"/>
              </a:ext>
            </a:extLst>
          </p:cNvPr>
          <p:cNvSpPr>
            <a:spLocks noGrp="1"/>
          </p:cNvSpPr>
          <p:nvPr>
            <p:ph type="body" sz="quarter" idx="28" hasCustomPrompt="1"/>
          </p:nvPr>
        </p:nvSpPr>
        <p:spPr>
          <a:xfrm>
            <a:off x="7764639" y="5060657"/>
            <a:ext cx="1301177" cy="247956"/>
          </a:xfrm>
        </p:spPr>
        <p:txBody>
          <a:bodyPr/>
          <a:lstStyle>
            <a:lvl1pPr algn="ctr">
              <a:defRPr sz="1200">
                <a:solidFill>
                  <a:schemeClr val="accent1"/>
                </a:solidFill>
                <a:latin typeface="+mj-lt"/>
              </a:defRPr>
            </a:lvl1pPr>
          </a:lstStyle>
          <a:p>
            <a:pPr lvl="0"/>
            <a:r>
              <a:rPr lang="ru-RU" dirty="0"/>
              <a:t>Должность</a:t>
            </a:r>
          </a:p>
        </p:txBody>
      </p:sp>
      <p:sp>
        <p:nvSpPr>
          <p:cNvPr id="48" name="Текст 29">
            <a:extLst>
              <a:ext uri="{FF2B5EF4-FFF2-40B4-BE49-F238E27FC236}">
                <a16:creationId xmlns:a16="http://schemas.microsoft.com/office/drawing/2014/main" id="{F3F01E84-650C-6B85-EB55-63F33D4BDADC}"/>
              </a:ext>
            </a:extLst>
          </p:cNvPr>
          <p:cNvSpPr>
            <a:spLocks noGrp="1"/>
          </p:cNvSpPr>
          <p:nvPr>
            <p:ph type="body" sz="quarter" idx="29" hasCustomPrompt="1"/>
          </p:nvPr>
        </p:nvSpPr>
        <p:spPr>
          <a:xfrm>
            <a:off x="9805146" y="4423168"/>
            <a:ext cx="1556352" cy="561582"/>
          </a:xfrm>
        </p:spPr>
        <p:txBody>
          <a:bodyPr/>
          <a:lstStyle>
            <a:lvl1pPr algn="ctr">
              <a:spcAft>
                <a:spcPts val="0"/>
              </a:spcAft>
              <a:defRPr sz="1800">
                <a:solidFill>
                  <a:schemeClr val="accent2"/>
                </a:solidFill>
                <a:latin typeface="+mj-lt"/>
              </a:defRPr>
            </a:lvl1pPr>
          </a:lstStyle>
          <a:p>
            <a:pPr lvl="0"/>
            <a:r>
              <a:rPr lang="ru-RU" dirty="0"/>
              <a:t>Иван</a:t>
            </a:r>
            <a:br>
              <a:rPr lang="ru-RU" dirty="0"/>
            </a:br>
            <a:r>
              <a:rPr lang="ru-RU" dirty="0"/>
              <a:t>Иванов</a:t>
            </a:r>
          </a:p>
        </p:txBody>
      </p:sp>
      <p:sp>
        <p:nvSpPr>
          <p:cNvPr id="49" name="Текст 29">
            <a:extLst>
              <a:ext uri="{FF2B5EF4-FFF2-40B4-BE49-F238E27FC236}">
                <a16:creationId xmlns:a16="http://schemas.microsoft.com/office/drawing/2014/main" id="{08A399FC-9961-B88B-6C34-F569920FF60A}"/>
              </a:ext>
            </a:extLst>
          </p:cNvPr>
          <p:cNvSpPr>
            <a:spLocks noGrp="1"/>
          </p:cNvSpPr>
          <p:nvPr>
            <p:ph type="body" sz="quarter" idx="30" hasCustomPrompt="1"/>
          </p:nvPr>
        </p:nvSpPr>
        <p:spPr>
          <a:xfrm>
            <a:off x="9932734" y="5048904"/>
            <a:ext cx="1301177" cy="247956"/>
          </a:xfrm>
        </p:spPr>
        <p:txBody>
          <a:bodyPr/>
          <a:lstStyle>
            <a:lvl1pPr algn="ctr">
              <a:defRPr sz="1200">
                <a:solidFill>
                  <a:schemeClr val="accent1"/>
                </a:solidFill>
                <a:latin typeface="+mj-lt"/>
              </a:defRPr>
            </a:lvl1pPr>
          </a:lstStyle>
          <a:p>
            <a:pPr lvl="0"/>
            <a:r>
              <a:rPr lang="ru-RU" dirty="0"/>
              <a:t>Должность</a:t>
            </a:r>
          </a:p>
        </p:txBody>
      </p:sp>
    </p:spTree>
    <p:extLst>
      <p:ext uri="{BB962C8B-B14F-4D97-AF65-F5344CB8AC3E}">
        <p14:creationId xmlns:p14="http://schemas.microsoft.com/office/powerpoint/2010/main" val="62850979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8 команд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7D22DCA7-CDCB-5744-18D4-AE553909B6F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/>
          <a:p>
            <a:r>
              <a:rPr lang="ru-RU" dirty="0"/>
              <a:t>Образец </a:t>
            </a:r>
            <a:br>
              <a:rPr lang="ru-RU" dirty="0"/>
            </a:br>
            <a:r>
              <a:rPr lang="ru-RU" dirty="0"/>
              <a:t>заголовка</a:t>
            </a:r>
          </a:p>
        </p:txBody>
      </p:sp>
      <p:sp>
        <p:nvSpPr>
          <p:cNvPr id="5" name="Нижний колонтитул 4">
            <a:extLst>
              <a:ext uri="{FF2B5EF4-FFF2-40B4-BE49-F238E27FC236}">
                <a16:creationId xmlns:a16="http://schemas.microsoft.com/office/drawing/2014/main" id="{AF462C56-6624-F03F-2340-01F1F7BDED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Номер слайда 5">
            <a:extLst>
              <a:ext uri="{FF2B5EF4-FFF2-40B4-BE49-F238E27FC236}">
                <a16:creationId xmlns:a16="http://schemas.microsoft.com/office/drawing/2014/main" id="{6D576B49-ED17-66D4-DDF1-3350678DBC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F474B-CB99-4E45-A5F4-B3BBA34F2A96}" type="slidenum">
              <a:rPr lang="ru-RU" smtClean="0"/>
              <a:t>‹#›</a:t>
            </a:fld>
            <a:endParaRPr lang="ru-RU"/>
          </a:p>
        </p:txBody>
      </p:sp>
      <p:sp>
        <p:nvSpPr>
          <p:cNvPr id="3" name="Полилиния 2">
            <a:extLst>
              <a:ext uri="{FF2B5EF4-FFF2-40B4-BE49-F238E27FC236}">
                <a16:creationId xmlns:a16="http://schemas.microsoft.com/office/drawing/2014/main" id="{3F5F4CB8-5908-4C8A-4E29-3D0AA7A16DA8}"/>
              </a:ext>
            </a:extLst>
          </p:cNvPr>
          <p:cNvSpPr/>
          <p:nvPr userDrawn="1"/>
        </p:nvSpPr>
        <p:spPr>
          <a:xfrm>
            <a:off x="0" y="2100529"/>
            <a:ext cx="12192000" cy="4269882"/>
          </a:xfrm>
          <a:custGeom>
            <a:avLst/>
            <a:gdLst>
              <a:gd name="connsiteX0" fmla="*/ 6082446 w 12192000"/>
              <a:gd name="connsiteY0" fmla="*/ 0 h 4466492"/>
              <a:gd name="connsiteX1" fmla="*/ 11774249 w 12192000"/>
              <a:gd name="connsiteY1" fmla="*/ 812694 h 4466492"/>
              <a:gd name="connsiteX2" fmla="*/ 12192000 w 12192000"/>
              <a:gd name="connsiteY2" fmla="*/ 981834 h 4466492"/>
              <a:gd name="connsiteX3" fmla="*/ 12192000 w 12192000"/>
              <a:gd name="connsiteY3" fmla="*/ 3484658 h 4466492"/>
              <a:gd name="connsiteX4" fmla="*/ 11774249 w 12192000"/>
              <a:gd name="connsiteY4" fmla="*/ 3653798 h 4466492"/>
              <a:gd name="connsiteX5" fmla="*/ 6082446 w 12192000"/>
              <a:gd name="connsiteY5" fmla="*/ 4466492 h 4466492"/>
              <a:gd name="connsiteX6" fmla="*/ 390641 w 12192000"/>
              <a:gd name="connsiteY6" fmla="*/ 3653798 h 4466492"/>
              <a:gd name="connsiteX7" fmla="*/ 0 w 12192000"/>
              <a:gd name="connsiteY7" fmla="*/ 3495635 h 4466492"/>
              <a:gd name="connsiteX8" fmla="*/ 0 w 12192000"/>
              <a:gd name="connsiteY8" fmla="*/ 970858 h 4466492"/>
              <a:gd name="connsiteX9" fmla="*/ 390641 w 12192000"/>
              <a:gd name="connsiteY9" fmla="*/ 812694 h 4466492"/>
              <a:gd name="connsiteX10" fmla="*/ 6082446 w 12192000"/>
              <a:gd name="connsiteY10" fmla="*/ 0 h 44664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2192000" h="4466492">
                <a:moveTo>
                  <a:pt x="6082446" y="0"/>
                </a:moveTo>
                <a:cubicBezTo>
                  <a:pt x="8373925" y="0"/>
                  <a:pt x="10421353" y="316362"/>
                  <a:pt x="11774249" y="812694"/>
                </a:cubicBezTo>
                <a:lnTo>
                  <a:pt x="12192000" y="981834"/>
                </a:lnTo>
                <a:lnTo>
                  <a:pt x="12192000" y="3484658"/>
                </a:lnTo>
                <a:lnTo>
                  <a:pt x="11774249" y="3653798"/>
                </a:lnTo>
                <a:cubicBezTo>
                  <a:pt x="10421353" y="4150131"/>
                  <a:pt x="8373925" y="4466492"/>
                  <a:pt x="6082446" y="4466492"/>
                </a:cubicBezTo>
                <a:cubicBezTo>
                  <a:pt x="3790966" y="4466492"/>
                  <a:pt x="1743537" y="4150131"/>
                  <a:pt x="390641" y="3653798"/>
                </a:cubicBezTo>
                <a:lnTo>
                  <a:pt x="0" y="3495635"/>
                </a:lnTo>
                <a:lnTo>
                  <a:pt x="0" y="970858"/>
                </a:lnTo>
                <a:lnTo>
                  <a:pt x="390641" y="812694"/>
                </a:lnTo>
                <a:cubicBezTo>
                  <a:pt x="1743537" y="316362"/>
                  <a:pt x="3790966" y="0"/>
                  <a:pt x="6082446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304510" dist="12700" dir="16440000" sx="93716" sy="93716" algn="t" rotWithShape="0">
              <a:schemeClr val="accent2">
                <a:alpha val="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ru-RU"/>
          </a:p>
        </p:txBody>
      </p:sp>
      <p:sp>
        <p:nvSpPr>
          <p:cNvPr id="4" name="Полилиния 3">
            <a:extLst>
              <a:ext uri="{FF2B5EF4-FFF2-40B4-BE49-F238E27FC236}">
                <a16:creationId xmlns:a16="http://schemas.microsoft.com/office/drawing/2014/main" id="{3A3EF3A4-E94D-B7CC-FB79-6141451CFD07}"/>
              </a:ext>
            </a:extLst>
          </p:cNvPr>
          <p:cNvSpPr/>
          <p:nvPr userDrawn="1"/>
        </p:nvSpPr>
        <p:spPr>
          <a:xfrm>
            <a:off x="0" y="4896349"/>
            <a:ext cx="12192000" cy="1437720"/>
          </a:xfrm>
          <a:custGeom>
            <a:avLst/>
            <a:gdLst>
              <a:gd name="connsiteX0" fmla="*/ 6096000 w 12192000"/>
              <a:gd name="connsiteY0" fmla="*/ 0 h 1961650"/>
              <a:gd name="connsiteX1" fmla="*/ 11787804 w 12192000"/>
              <a:gd name="connsiteY1" fmla="*/ 812694 h 1961650"/>
              <a:gd name="connsiteX2" fmla="*/ 12192000 w 12192000"/>
              <a:gd name="connsiteY2" fmla="*/ 976346 h 1961650"/>
              <a:gd name="connsiteX3" fmla="*/ 12192000 w 12192000"/>
              <a:gd name="connsiteY3" fmla="*/ 1961650 h 1961650"/>
              <a:gd name="connsiteX4" fmla="*/ 0 w 12192000"/>
              <a:gd name="connsiteY4" fmla="*/ 1961650 h 1961650"/>
              <a:gd name="connsiteX5" fmla="*/ 0 w 12192000"/>
              <a:gd name="connsiteY5" fmla="*/ 976346 h 1961650"/>
              <a:gd name="connsiteX6" fmla="*/ 404196 w 12192000"/>
              <a:gd name="connsiteY6" fmla="*/ 812694 h 1961650"/>
              <a:gd name="connsiteX7" fmla="*/ 6096000 w 12192000"/>
              <a:gd name="connsiteY7" fmla="*/ 0 h 1961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192000" h="1961650">
                <a:moveTo>
                  <a:pt x="6096000" y="0"/>
                </a:moveTo>
                <a:cubicBezTo>
                  <a:pt x="8387480" y="0"/>
                  <a:pt x="10434908" y="316362"/>
                  <a:pt x="11787804" y="812694"/>
                </a:cubicBezTo>
                <a:lnTo>
                  <a:pt x="12192000" y="976346"/>
                </a:lnTo>
                <a:lnTo>
                  <a:pt x="12192000" y="1961650"/>
                </a:lnTo>
                <a:lnTo>
                  <a:pt x="0" y="1961650"/>
                </a:lnTo>
                <a:lnTo>
                  <a:pt x="0" y="976346"/>
                </a:lnTo>
                <a:lnTo>
                  <a:pt x="404196" y="812694"/>
                </a:lnTo>
                <a:cubicBezTo>
                  <a:pt x="1757092" y="316362"/>
                  <a:pt x="3804521" y="0"/>
                  <a:pt x="6096000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304510" dist="12700" dir="16440000" sx="93716" sy="93716" algn="t" rotWithShape="0">
              <a:schemeClr val="accent2">
                <a:alpha val="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ru-RU"/>
          </a:p>
        </p:txBody>
      </p:sp>
      <p:pic>
        <p:nvPicPr>
          <p:cNvPr id="18" name="Рисунок 17" descr="Изображение выглядит как Человеческое лицо, человек, одежда, галстук&#10;&#10;Контент, сгенерированный ИИ, может содержать ошибки.">
            <a:extLst>
              <a:ext uri="{FF2B5EF4-FFF2-40B4-BE49-F238E27FC236}">
                <a16:creationId xmlns:a16="http://schemas.microsoft.com/office/drawing/2014/main" id="{69EBCE9C-692B-A430-12C7-3237D705049A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0000" t="62630" r="-396" b="29345"/>
          <a:stretch>
            <a:fillRect/>
          </a:stretch>
        </p:blipFill>
        <p:spPr>
          <a:xfrm>
            <a:off x="4937187" y="1962908"/>
            <a:ext cx="6100" cy="185367"/>
          </a:xfrm>
          <a:custGeom>
            <a:avLst/>
            <a:gdLst>
              <a:gd name="connsiteX0" fmla="*/ 0 w 6736"/>
              <a:gd name="connsiteY0" fmla="*/ 0 h 204684"/>
              <a:gd name="connsiteX1" fmla="*/ 2343 w 6736"/>
              <a:gd name="connsiteY1" fmla="*/ 15353 h 204684"/>
              <a:gd name="connsiteX2" fmla="*/ 6736 w 6736"/>
              <a:gd name="connsiteY2" fmla="*/ 102342 h 204684"/>
              <a:gd name="connsiteX3" fmla="*/ 2343 w 6736"/>
              <a:gd name="connsiteY3" fmla="*/ 189331 h 204684"/>
              <a:gd name="connsiteX4" fmla="*/ 0 w 6736"/>
              <a:gd name="connsiteY4" fmla="*/ 204684 h 204684"/>
              <a:gd name="connsiteX5" fmla="*/ 0 w 6736"/>
              <a:gd name="connsiteY5" fmla="*/ 0 h 2046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736" h="204684">
                <a:moveTo>
                  <a:pt x="0" y="0"/>
                </a:moveTo>
                <a:lnTo>
                  <a:pt x="2343" y="15353"/>
                </a:lnTo>
                <a:cubicBezTo>
                  <a:pt x="5248" y="43955"/>
                  <a:pt x="6736" y="72975"/>
                  <a:pt x="6736" y="102342"/>
                </a:cubicBezTo>
                <a:cubicBezTo>
                  <a:pt x="6736" y="131710"/>
                  <a:pt x="5248" y="160730"/>
                  <a:pt x="2343" y="189331"/>
                </a:cubicBezTo>
                <a:lnTo>
                  <a:pt x="0" y="204684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" name="Рисунок 19" descr="Изображение выглядит как Человеческое лицо, одежда, человек, выстрел в голову&#10;&#10;Контент, сгенерированный ИИ, может содержать ошибки.">
            <a:extLst>
              <a:ext uri="{FF2B5EF4-FFF2-40B4-BE49-F238E27FC236}">
                <a16:creationId xmlns:a16="http://schemas.microsoft.com/office/drawing/2014/main" id="{199244E5-8CCC-53F5-A7C4-0A59654D561B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0000" t="47591" r="-1432" b="36669"/>
          <a:stretch>
            <a:fillRect/>
          </a:stretch>
        </p:blipFill>
        <p:spPr>
          <a:xfrm>
            <a:off x="7794266" y="1884129"/>
            <a:ext cx="21703" cy="357620"/>
          </a:xfrm>
          <a:custGeom>
            <a:avLst/>
            <a:gdLst>
              <a:gd name="connsiteX0" fmla="*/ 0 w 23965"/>
              <a:gd name="connsiteY0" fmla="*/ 0 h 394888"/>
              <a:gd name="connsiteX1" fmla="*/ 6680 w 23965"/>
              <a:gd name="connsiteY1" fmla="*/ 25979 h 394888"/>
              <a:gd name="connsiteX2" fmla="*/ 23965 w 23965"/>
              <a:gd name="connsiteY2" fmla="*/ 197444 h 394888"/>
              <a:gd name="connsiteX3" fmla="*/ 6680 w 23965"/>
              <a:gd name="connsiteY3" fmla="*/ 368909 h 394888"/>
              <a:gd name="connsiteX4" fmla="*/ 0 w 23965"/>
              <a:gd name="connsiteY4" fmla="*/ 394888 h 394888"/>
              <a:gd name="connsiteX5" fmla="*/ 0 w 23965"/>
              <a:gd name="connsiteY5" fmla="*/ 0 h 3948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3965" h="394888">
                <a:moveTo>
                  <a:pt x="0" y="0"/>
                </a:moveTo>
                <a:lnTo>
                  <a:pt x="6680" y="25979"/>
                </a:lnTo>
                <a:cubicBezTo>
                  <a:pt x="18013" y="81364"/>
                  <a:pt x="23965" y="138709"/>
                  <a:pt x="23965" y="197444"/>
                </a:cubicBezTo>
                <a:cubicBezTo>
                  <a:pt x="23965" y="256179"/>
                  <a:pt x="18013" y="313524"/>
                  <a:pt x="6680" y="368909"/>
                </a:cubicBezTo>
                <a:lnTo>
                  <a:pt x="0" y="394888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1" name="Рисунок 20" descr="Изображение выглядит как Человеческое лицо, одежда, человек, выстрел в голову&#10;&#10;Контент, сгенерированный ИИ, может содержать ошибки.">
            <a:extLst>
              <a:ext uri="{FF2B5EF4-FFF2-40B4-BE49-F238E27FC236}">
                <a16:creationId xmlns:a16="http://schemas.microsoft.com/office/drawing/2014/main" id="{99BDAC7F-7911-994C-91AB-843D9CA42273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259" t="52046" r="100000" b="41124"/>
          <a:stretch>
            <a:fillRect/>
          </a:stretch>
        </p:blipFill>
        <p:spPr>
          <a:xfrm>
            <a:off x="6274971" y="1985343"/>
            <a:ext cx="3919" cy="155191"/>
          </a:xfrm>
          <a:custGeom>
            <a:avLst/>
            <a:gdLst>
              <a:gd name="connsiteX0" fmla="*/ 4327 w 4327"/>
              <a:gd name="connsiteY0" fmla="*/ 0 h 171364"/>
              <a:gd name="connsiteX1" fmla="*/ 4327 w 4327"/>
              <a:gd name="connsiteY1" fmla="*/ 171364 h 171364"/>
              <a:gd name="connsiteX2" fmla="*/ 0 w 4327"/>
              <a:gd name="connsiteY2" fmla="*/ 85682 h 171364"/>
              <a:gd name="connsiteX3" fmla="*/ 4327 w 4327"/>
              <a:gd name="connsiteY3" fmla="*/ 0 h 1713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327" h="171364">
                <a:moveTo>
                  <a:pt x="4327" y="0"/>
                </a:moveTo>
                <a:lnTo>
                  <a:pt x="4327" y="171364"/>
                </a:lnTo>
                <a:lnTo>
                  <a:pt x="0" y="85682"/>
                </a:lnTo>
                <a:lnTo>
                  <a:pt x="4327" y="0"/>
                </a:lnTo>
                <a:close/>
              </a:path>
            </a:pathLst>
          </a:custGeom>
        </p:spPr>
      </p:pic>
      <p:sp>
        <p:nvSpPr>
          <p:cNvPr id="29" name="Рисунок 28">
            <a:extLst>
              <a:ext uri="{FF2B5EF4-FFF2-40B4-BE49-F238E27FC236}">
                <a16:creationId xmlns:a16="http://schemas.microsoft.com/office/drawing/2014/main" id="{EA48C3C2-8E03-D9E7-2A20-E37CB6896C32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34428" y="1545874"/>
            <a:ext cx="1541000" cy="1541000"/>
          </a:xfrm>
          <a:custGeom>
            <a:avLst/>
            <a:gdLst>
              <a:gd name="connsiteX0" fmla="*/ 770500 w 1541000"/>
              <a:gd name="connsiteY0" fmla="*/ 0 h 1541000"/>
              <a:gd name="connsiteX1" fmla="*/ 1541000 w 1541000"/>
              <a:gd name="connsiteY1" fmla="*/ 770500 h 1541000"/>
              <a:gd name="connsiteX2" fmla="*/ 770500 w 1541000"/>
              <a:gd name="connsiteY2" fmla="*/ 1541000 h 1541000"/>
              <a:gd name="connsiteX3" fmla="*/ 0 w 1541000"/>
              <a:gd name="connsiteY3" fmla="*/ 770500 h 1541000"/>
              <a:gd name="connsiteX4" fmla="*/ 770500 w 1541000"/>
              <a:gd name="connsiteY4" fmla="*/ 0 h 1541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541000" h="1541000">
                <a:moveTo>
                  <a:pt x="770500" y="0"/>
                </a:moveTo>
                <a:cubicBezTo>
                  <a:pt x="1196035" y="0"/>
                  <a:pt x="1541000" y="344965"/>
                  <a:pt x="1541000" y="770500"/>
                </a:cubicBezTo>
                <a:cubicBezTo>
                  <a:pt x="1541000" y="1196035"/>
                  <a:pt x="1196035" y="1541000"/>
                  <a:pt x="770500" y="1541000"/>
                </a:cubicBezTo>
                <a:cubicBezTo>
                  <a:pt x="344965" y="1541000"/>
                  <a:pt x="0" y="1196035"/>
                  <a:pt x="0" y="770500"/>
                </a:cubicBezTo>
                <a:cubicBezTo>
                  <a:pt x="0" y="344965"/>
                  <a:pt x="344965" y="0"/>
                  <a:pt x="770500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304510" dist="178762" dir="5400000" sx="93000" sy="93000" algn="t" rotWithShape="0">
              <a:schemeClr val="accent2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ru-RU" sz="1800" dirty="0">
                <a:solidFill>
                  <a:schemeClr val="lt1"/>
                </a:solidFill>
              </a:defRPr>
            </a:lvl1pPr>
          </a:lstStyle>
          <a:p>
            <a:pPr lvl="0" algn="ctr"/>
            <a:endParaRPr lang="ru-RU" dirty="0"/>
          </a:p>
        </p:txBody>
      </p:sp>
      <p:sp>
        <p:nvSpPr>
          <p:cNvPr id="35" name="Рисунок 34">
            <a:extLst>
              <a:ext uri="{FF2B5EF4-FFF2-40B4-BE49-F238E27FC236}">
                <a16:creationId xmlns:a16="http://schemas.microsoft.com/office/drawing/2014/main" id="{EBE5DE68-1455-CBDD-6A5B-AE8815C7944D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3402288" y="1285091"/>
            <a:ext cx="1540998" cy="1540998"/>
          </a:xfrm>
          <a:custGeom>
            <a:avLst/>
            <a:gdLst>
              <a:gd name="connsiteX0" fmla="*/ 770499 w 1540998"/>
              <a:gd name="connsiteY0" fmla="*/ 0 h 1540998"/>
              <a:gd name="connsiteX1" fmla="*/ 1540998 w 1540998"/>
              <a:gd name="connsiteY1" fmla="*/ 770499 h 1540998"/>
              <a:gd name="connsiteX2" fmla="*/ 770499 w 1540998"/>
              <a:gd name="connsiteY2" fmla="*/ 1540998 h 1540998"/>
              <a:gd name="connsiteX3" fmla="*/ 0 w 1540998"/>
              <a:gd name="connsiteY3" fmla="*/ 770499 h 1540998"/>
              <a:gd name="connsiteX4" fmla="*/ 770499 w 1540998"/>
              <a:gd name="connsiteY4" fmla="*/ 0 h 154099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540998" h="1540998">
                <a:moveTo>
                  <a:pt x="770499" y="0"/>
                </a:moveTo>
                <a:cubicBezTo>
                  <a:pt x="1196034" y="0"/>
                  <a:pt x="1540998" y="344964"/>
                  <a:pt x="1540998" y="770499"/>
                </a:cubicBezTo>
                <a:cubicBezTo>
                  <a:pt x="1540998" y="1196034"/>
                  <a:pt x="1196034" y="1540998"/>
                  <a:pt x="770499" y="1540998"/>
                </a:cubicBezTo>
                <a:cubicBezTo>
                  <a:pt x="344964" y="1540998"/>
                  <a:pt x="0" y="1196034"/>
                  <a:pt x="0" y="770499"/>
                </a:cubicBezTo>
                <a:cubicBezTo>
                  <a:pt x="0" y="344964"/>
                  <a:pt x="344964" y="0"/>
                  <a:pt x="770499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304510" dist="178762" dir="5400000" sx="93000" sy="93000" algn="t" rotWithShape="0">
              <a:schemeClr val="accent2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ru-RU" sz="1800" dirty="0">
                <a:solidFill>
                  <a:schemeClr val="lt1"/>
                </a:solidFill>
              </a:defRPr>
            </a:lvl1pPr>
          </a:lstStyle>
          <a:p>
            <a:pPr lvl="0" algn="ctr"/>
            <a:endParaRPr lang="ru-RU" dirty="0"/>
          </a:p>
        </p:txBody>
      </p:sp>
      <p:sp>
        <p:nvSpPr>
          <p:cNvPr id="36" name="Рисунок 35">
            <a:extLst>
              <a:ext uri="{FF2B5EF4-FFF2-40B4-BE49-F238E27FC236}">
                <a16:creationId xmlns:a16="http://schemas.microsoft.com/office/drawing/2014/main" id="{9F59A797-3912-3847-E4D4-67E51C735601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6274969" y="1292438"/>
            <a:ext cx="1540998" cy="1541000"/>
          </a:xfrm>
          <a:custGeom>
            <a:avLst/>
            <a:gdLst>
              <a:gd name="connsiteX0" fmla="*/ 770499 w 1540998"/>
              <a:gd name="connsiteY0" fmla="*/ 0 h 1541000"/>
              <a:gd name="connsiteX1" fmla="*/ 1540998 w 1540998"/>
              <a:gd name="connsiteY1" fmla="*/ 770500 h 1541000"/>
              <a:gd name="connsiteX2" fmla="*/ 770499 w 1540998"/>
              <a:gd name="connsiteY2" fmla="*/ 1541000 h 1541000"/>
              <a:gd name="connsiteX3" fmla="*/ 0 w 1540998"/>
              <a:gd name="connsiteY3" fmla="*/ 770500 h 1541000"/>
              <a:gd name="connsiteX4" fmla="*/ 770499 w 1540998"/>
              <a:gd name="connsiteY4" fmla="*/ 0 h 1541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540998" h="1541000">
                <a:moveTo>
                  <a:pt x="770499" y="0"/>
                </a:moveTo>
                <a:cubicBezTo>
                  <a:pt x="1196034" y="0"/>
                  <a:pt x="1540998" y="344965"/>
                  <a:pt x="1540998" y="770500"/>
                </a:cubicBezTo>
                <a:cubicBezTo>
                  <a:pt x="1540998" y="1196035"/>
                  <a:pt x="1196034" y="1541000"/>
                  <a:pt x="770499" y="1541000"/>
                </a:cubicBezTo>
                <a:cubicBezTo>
                  <a:pt x="344964" y="1541000"/>
                  <a:pt x="0" y="1196035"/>
                  <a:pt x="0" y="770500"/>
                </a:cubicBezTo>
                <a:cubicBezTo>
                  <a:pt x="0" y="344965"/>
                  <a:pt x="344964" y="0"/>
                  <a:pt x="770499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304510" dist="178762" dir="5400000" sx="93000" sy="93000" algn="t" rotWithShape="0">
              <a:schemeClr val="accent2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ru-RU" sz="1800" dirty="0">
                <a:solidFill>
                  <a:schemeClr val="lt1"/>
                </a:solidFill>
              </a:defRPr>
            </a:lvl1pPr>
          </a:lstStyle>
          <a:p>
            <a:pPr lvl="0" algn="ctr"/>
            <a:endParaRPr lang="ru-RU" dirty="0"/>
          </a:p>
        </p:txBody>
      </p:sp>
      <p:sp>
        <p:nvSpPr>
          <p:cNvPr id="37" name="Рисунок 36">
            <a:extLst>
              <a:ext uri="{FF2B5EF4-FFF2-40B4-BE49-F238E27FC236}">
                <a16:creationId xmlns:a16="http://schemas.microsoft.com/office/drawing/2014/main" id="{336F8373-3671-7E64-44CA-A4AD738CD163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9119005" y="1496632"/>
            <a:ext cx="1540998" cy="1540998"/>
          </a:xfrm>
          <a:custGeom>
            <a:avLst/>
            <a:gdLst>
              <a:gd name="connsiteX0" fmla="*/ 770499 w 1540998"/>
              <a:gd name="connsiteY0" fmla="*/ 0 h 1540998"/>
              <a:gd name="connsiteX1" fmla="*/ 1540998 w 1540998"/>
              <a:gd name="connsiteY1" fmla="*/ 770499 h 1540998"/>
              <a:gd name="connsiteX2" fmla="*/ 770499 w 1540998"/>
              <a:gd name="connsiteY2" fmla="*/ 1540998 h 1540998"/>
              <a:gd name="connsiteX3" fmla="*/ 0 w 1540998"/>
              <a:gd name="connsiteY3" fmla="*/ 770499 h 1540998"/>
              <a:gd name="connsiteX4" fmla="*/ 770499 w 1540998"/>
              <a:gd name="connsiteY4" fmla="*/ 0 h 154099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540998" h="1540998">
                <a:moveTo>
                  <a:pt x="770499" y="0"/>
                </a:moveTo>
                <a:cubicBezTo>
                  <a:pt x="1196034" y="0"/>
                  <a:pt x="1540998" y="344964"/>
                  <a:pt x="1540998" y="770499"/>
                </a:cubicBezTo>
                <a:cubicBezTo>
                  <a:pt x="1540998" y="1196034"/>
                  <a:pt x="1196034" y="1540998"/>
                  <a:pt x="770499" y="1540998"/>
                </a:cubicBezTo>
                <a:cubicBezTo>
                  <a:pt x="344964" y="1540998"/>
                  <a:pt x="0" y="1196034"/>
                  <a:pt x="0" y="770499"/>
                </a:cubicBezTo>
                <a:cubicBezTo>
                  <a:pt x="0" y="344964"/>
                  <a:pt x="344964" y="0"/>
                  <a:pt x="770499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304510" dist="178762" dir="5400000" sx="93000" sy="93000" algn="t" rotWithShape="0">
              <a:schemeClr val="accent2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ru-RU" sz="1800" dirty="0">
                <a:solidFill>
                  <a:schemeClr val="lt1"/>
                </a:solidFill>
              </a:defRPr>
            </a:lvl1pPr>
          </a:lstStyle>
          <a:p>
            <a:pPr lvl="0" algn="ctr"/>
            <a:endParaRPr lang="ru-RU" dirty="0"/>
          </a:p>
        </p:txBody>
      </p:sp>
      <p:sp>
        <p:nvSpPr>
          <p:cNvPr id="44" name="Рисунок 43">
            <a:extLst>
              <a:ext uri="{FF2B5EF4-FFF2-40B4-BE49-F238E27FC236}">
                <a16:creationId xmlns:a16="http://schemas.microsoft.com/office/drawing/2014/main" id="{78C14434-8B0C-AFCE-3A35-53103967F393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538667" y="4289522"/>
            <a:ext cx="1540998" cy="1541000"/>
          </a:xfrm>
          <a:custGeom>
            <a:avLst/>
            <a:gdLst>
              <a:gd name="connsiteX0" fmla="*/ 770499 w 1540998"/>
              <a:gd name="connsiteY0" fmla="*/ 0 h 1541000"/>
              <a:gd name="connsiteX1" fmla="*/ 1540998 w 1540998"/>
              <a:gd name="connsiteY1" fmla="*/ 770500 h 1541000"/>
              <a:gd name="connsiteX2" fmla="*/ 770499 w 1540998"/>
              <a:gd name="connsiteY2" fmla="*/ 1541000 h 1541000"/>
              <a:gd name="connsiteX3" fmla="*/ 0 w 1540998"/>
              <a:gd name="connsiteY3" fmla="*/ 770500 h 1541000"/>
              <a:gd name="connsiteX4" fmla="*/ 770499 w 1540998"/>
              <a:gd name="connsiteY4" fmla="*/ 0 h 1541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540998" h="1541000">
                <a:moveTo>
                  <a:pt x="770499" y="0"/>
                </a:moveTo>
                <a:cubicBezTo>
                  <a:pt x="1196034" y="0"/>
                  <a:pt x="1540998" y="344965"/>
                  <a:pt x="1540998" y="770500"/>
                </a:cubicBezTo>
                <a:cubicBezTo>
                  <a:pt x="1540998" y="1196035"/>
                  <a:pt x="1196034" y="1541000"/>
                  <a:pt x="770499" y="1541000"/>
                </a:cubicBezTo>
                <a:cubicBezTo>
                  <a:pt x="344964" y="1541000"/>
                  <a:pt x="0" y="1196035"/>
                  <a:pt x="0" y="770500"/>
                </a:cubicBezTo>
                <a:cubicBezTo>
                  <a:pt x="0" y="344965"/>
                  <a:pt x="344964" y="0"/>
                  <a:pt x="770499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304510" dist="178762" dir="5400000" sx="93000" sy="93000" algn="t" rotWithShape="0">
              <a:schemeClr val="accent2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ru-RU" sz="1800" dirty="0">
                <a:solidFill>
                  <a:schemeClr val="lt1"/>
                </a:solidFill>
              </a:defRPr>
            </a:lvl1pPr>
          </a:lstStyle>
          <a:p>
            <a:pPr lvl="0" algn="ctr"/>
            <a:endParaRPr lang="ru-RU" dirty="0"/>
          </a:p>
        </p:txBody>
      </p:sp>
      <p:sp>
        <p:nvSpPr>
          <p:cNvPr id="45" name="Рисунок 44">
            <a:extLst>
              <a:ext uri="{FF2B5EF4-FFF2-40B4-BE49-F238E27FC236}">
                <a16:creationId xmlns:a16="http://schemas.microsoft.com/office/drawing/2014/main" id="{E63FA381-EFFC-A1EB-4B28-DB92E3E23ECC}"/>
              </a:ext>
            </a:extLst>
          </p:cNvPr>
          <p:cNvSpPr>
            <a:spLocks noGrp="1"/>
          </p:cNvSpPr>
          <p:nvPr>
            <p:ph type="pic" sz="quarter" idx="18"/>
          </p:nvPr>
        </p:nvSpPr>
        <p:spPr>
          <a:xfrm>
            <a:off x="3402926" y="4034866"/>
            <a:ext cx="1540998" cy="1541000"/>
          </a:xfrm>
          <a:custGeom>
            <a:avLst/>
            <a:gdLst>
              <a:gd name="connsiteX0" fmla="*/ 770499 w 1540998"/>
              <a:gd name="connsiteY0" fmla="*/ 0 h 1541000"/>
              <a:gd name="connsiteX1" fmla="*/ 1540998 w 1540998"/>
              <a:gd name="connsiteY1" fmla="*/ 770500 h 1541000"/>
              <a:gd name="connsiteX2" fmla="*/ 770499 w 1540998"/>
              <a:gd name="connsiteY2" fmla="*/ 1541000 h 1541000"/>
              <a:gd name="connsiteX3" fmla="*/ 0 w 1540998"/>
              <a:gd name="connsiteY3" fmla="*/ 770500 h 1541000"/>
              <a:gd name="connsiteX4" fmla="*/ 770499 w 1540998"/>
              <a:gd name="connsiteY4" fmla="*/ 0 h 1541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540998" h="1541000">
                <a:moveTo>
                  <a:pt x="770499" y="0"/>
                </a:moveTo>
                <a:cubicBezTo>
                  <a:pt x="1196034" y="0"/>
                  <a:pt x="1540998" y="344965"/>
                  <a:pt x="1540998" y="770500"/>
                </a:cubicBezTo>
                <a:cubicBezTo>
                  <a:pt x="1540998" y="1196035"/>
                  <a:pt x="1196034" y="1541000"/>
                  <a:pt x="770499" y="1541000"/>
                </a:cubicBezTo>
                <a:cubicBezTo>
                  <a:pt x="344964" y="1541000"/>
                  <a:pt x="0" y="1196035"/>
                  <a:pt x="0" y="770500"/>
                </a:cubicBezTo>
                <a:cubicBezTo>
                  <a:pt x="0" y="344965"/>
                  <a:pt x="344964" y="0"/>
                  <a:pt x="770499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304510" dist="178762" dir="5400000" sx="93000" sy="93000" algn="t" rotWithShape="0">
              <a:schemeClr val="accent2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ru-RU" sz="1800" dirty="0">
                <a:solidFill>
                  <a:schemeClr val="lt1"/>
                </a:solidFill>
              </a:defRPr>
            </a:lvl1pPr>
          </a:lstStyle>
          <a:p>
            <a:pPr lvl="0" algn="ctr"/>
            <a:endParaRPr lang="ru-RU" dirty="0"/>
          </a:p>
        </p:txBody>
      </p:sp>
      <p:sp>
        <p:nvSpPr>
          <p:cNvPr id="46" name="Рисунок 45">
            <a:extLst>
              <a:ext uri="{FF2B5EF4-FFF2-40B4-BE49-F238E27FC236}">
                <a16:creationId xmlns:a16="http://schemas.microsoft.com/office/drawing/2014/main" id="{4E8AAFF7-C1D2-B7C6-D1D2-F97F39E59432}"/>
              </a:ext>
            </a:extLst>
          </p:cNvPr>
          <p:cNvSpPr>
            <a:spLocks noGrp="1"/>
          </p:cNvSpPr>
          <p:nvPr>
            <p:ph type="pic" sz="quarter" idx="19"/>
          </p:nvPr>
        </p:nvSpPr>
        <p:spPr>
          <a:xfrm>
            <a:off x="6274970" y="4096926"/>
            <a:ext cx="1540998" cy="1541000"/>
          </a:xfrm>
          <a:custGeom>
            <a:avLst/>
            <a:gdLst>
              <a:gd name="connsiteX0" fmla="*/ 770499 w 1540998"/>
              <a:gd name="connsiteY0" fmla="*/ 0 h 1541000"/>
              <a:gd name="connsiteX1" fmla="*/ 1540998 w 1540998"/>
              <a:gd name="connsiteY1" fmla="*/ 770500 h 1541000"/>
              <a:gd name="connsiteX2" fmla="*/ 770499 w 1540998"/>
              <a:gd name="connsiteY2" fmla="*/ 1541000 h 1541000"/>
              <a:gd name="connsiteX3" fmla="*/ 0 w 1540998"/>
              <a:gd name="connsiteY3" fmla="*/ 770500 h 1541000"/>
              <a:gd name="connsiteX4" fmla="*/ 770499 w 1540998"/>
              <a:gd name="connsiteY4" fmla="*/ 0 h 1541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540998" h="1541000">
                <a:moveTo>
                  <a:pt x="770499" y="0"/>
                </a:moveTo>
                <a:cubicBezTo>
                  <a:pt x="1196034" y="0"/>
                  <a:pt x="1540998" y="344965"/>
                  <a:pt x="1540998" y="770500"/>
                </a:cubicBezTo>
                <a:cubicBezTo>
                  <a:pt x="1540998" y="1196035"/>
                  <a:pt x="1196034" y="1541000"/>
                  <a:pt x="770499" y="1541000"/>
                </a:cubicBezTo>
                <a:cubicBezTo>
                  <a:pt x="344964" y="1541000"/>
                  <a:pt x="0" y="1196035"/>
                  <a:pt x="0" y="770500"/>
                </a:cubicBezTo>
                <a:cubicBezTo>
                  <a:pt x="0" y="344965"/>
                  <a:pt x="344964" y="0"/>
                  <a:pt x="770499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304510" dist="178762" dir="5400000" sx="93000" sy="93000" algn="t" rotWithShape="0">
              <a:schemeClr val="accent2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ru-RU" sz="1800" dirty="0">
                <a:solidFill>
                  <a:schemeClr val="lt1"/>
                </a:solidFill>
              </a:defRPr>
            </a:lvl1pPr>
          </a:lstStyle>
          <a:p>
            <a:pPr lvl="0" algn="ctr"/>
            <a:endParaRPr lang="ru-RU" dirty="0"/>
          </a:p>
        </p:txBody>
      </p:sp>
      <p:sp>
        <p:nvSpPr>
          <p:cNvPr id="47" name="Рисунок 46">
            <a:extLst>
              <a:ext uri="{FF2B5EF4-FFF2-40B4-BE49-F238E27FC236}">
                <a16:creationId xmlns:a16="http://schemas.microsoft.com/office/drawing/2014/main" id="{52D8D70E-2EE5-1F56-998F-33F5678D9D79}"/>
              </a:ext>
            </a:extLst>
          </p:cNvPr>
          <p:cNvSpPr>
            <a:spLocks noGrp="1"/>
          </p:cNvSpPr>
          <p:nvPr>
            <p:ph type="pic" sz="quarter" idx="20"/>
          </p:nvPr>
        </p:nvSpPr>
        <p:spPr>
          <a:xfrm>
            <a:off x="9132890" y="4302047"/>
            <a:ext cx="1540998" cy="1540998"/>
          </a:xfrm>
          <a:custGeom>
            <a:avLst/>
            <a:gdLst>
              <a:gd name="connsiteX0" fmla="*/ 770499 w 1540998"/>
              <a:gd name="connsiteY0" fmla="*/ 0 h 1540998"/>
              <a:gd name="connsiteX1" fmla="*/ 1540998 w 1540998"/>
              <a:gd name="connsiteY1" fmla="*/ 770499 h 1540998"/>
              <a:gd name="connsiteX2" fmla="*/ 770499 w 1540998"/>
              <a:gd name="connsiteY2" fmla="*/ 1540998 h 1540998"/>
              <a:gd name="connsiteX3" fmla="*/ 0 w 1540998"/>
              <a:gd name="connsiteY3" fmla="*/ 770499 h 1540998"/>
              <a:gd name="connsiteX4" fmla="*/ 770499 w 1540998"/>
              <a:gd name="connsiteY4" fmla="*/ 0 h 154099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540998" h="1540998">
                <a:moveTo>
                  <a:pt x="770499" y="0"/>
                </a:moveTo>
                <a:cubicBezTo>
                  <a:pt x="1196034" y="0"/>
                  <a:pt x="1540998" y="344964"/>
                  <a:pt x="1540998" y="770499"/>
                </a:cubicBezTo>
                <a:cubicBezTo>
                  <a:pt x="1540998" y="1196034"/>
                  <a:pt x="1196034" y="1540998"/>
                  <a:pt x="770499" y="1540998"/>
                </a:cubicBezTo>
                <a:cubicBezTo>
                  <a:pt x="344964" y="1540998"/>
                  <a:pt x="0" y="1196034"/>
                  <a:pt x="0" y="770499"/>
                </a:cubicBezTo>
                <a:cubicBezTo>
                  <a:pt x="0" y="344964"/>
                  <a:pt x="344964" y="0"/>
                  <a:pt x="770499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304510" dist="178762" dir="5400000" sx="93000" sy="93000" algn="t" rotWithShape="0">
              <a:schemeClr val="accent2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ru-RU" sz="1800" dirty="0">
                <a:solidFill>
                  <a:schemeClr val="lt1"/>
                </a:solidFill>
              </a:defRPr>
            </a:lvl1pPr>
          </a:lstStyle>
          <a:p>
            <a:pPr lvl="0" algn="ctr"/>
            <a:endParaRPr lang="ru-RU" dirty="0"/>
          </a:p>
        </p:txBody>
      </p:sp>
      <p:sp>
        <p:nvSpPr>
          <p:cNvPr id="50" name="Текст 29">
            <a:extLst>
              <a:ext uri="{FF2B5EF4-FFF2-40B4-BE49-F238E27FC236}">
                <a16:creationId xmlns:a16="http://schemas.microsoft.com/office/drawing/2014/main" id="{D1ABCE8B-1239-9A3C-0AFA-CDC5128FA235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2021767" y="1292738"/>
            <a:ext cx="1075353" cy="401261"/>
          </a:xfrm>
        </p:spPr>
        <p:txBody>
          <a:bodyPr/>
          <a:lstStyle>
            <a:lvl1pPr>
              <a:spcAft>
                <a:spcPts val="0"/>
              </a:spcAft>
              <a:defRPr sz="1100">
                <a:solidFill>
                  <a:schemeClr val="accent2"/>
                </a:solidFill>
                <a:latin typeface="+mj-lt"/>
              </a:defRPr>
            </a:lvl1pPr>
          </a:lstStyle>
          <a:p>
            <a:pPr lvl="0"/>
            <a:r>
              <a:rPr lang="ru-RU" dirty="0"/>
              <a:t>Иван</a:t>
            </a:r>
            <a:br>
              <a:rPr lang="ru-RU" dirty="0"/>
            </a:br>
            <a:r>
              <a:rPr lang="ru-RU" dirty="0"/>
              <a:t>Иванов</a:t>
            </a:r>
          </a:p>
        </p:txBody>
      </p:sp>
      <p:sp>
        <p:nvSpPr>
          <p:cNvPr id="51" name="Текст 29">
            <a:extLst>
              <a:ext uri="{FF2B5EF4-FFF2-40B4-BE49-F238E27FC236}">
                <a16:creationId xmlns:a16="http://schemas.microsoft.com/office/drawing/2014/main" id="{2D904BB8-37C8-BE0C-DFC1-F3FD7C54C5FD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2169553" y="1735258"/>
            <a:ext cx="991598" cy="247956"/>
          </a:xfrm>
        </p:spPr>
        <p:txBody>
          <a:bodyPr/>
          <a:lstStyle>
            <a:lvl1pPr>
              <a:defRPr sz="900">
                <a:solidFill>
                  <a:schemeClr val="accent1"/>
                </a:solidFill>
                <a:latin typeface="+mj-lt"/>
              </a:defRPr>
            </a:lvl1pPr>
          </a:lstStyle>
          <a:p>
            <a:pPr lvl="0"/>
            <a:r>
              <a:rPr lang="ru-RU" dirty="0"/>
              <a:t>Должность</a:t>
            </a:r>
          </a:p>
        </p:txBody>
      </p:sp>
      <p:sp>
        <p:nvSpPr>
          <p:cNvPr id="58" name="Текст 29">
            <a:extLst>
              <a:ext uri="{FF2B5EF4-FFF2-40B4-BE49-F238E27FC236}">
                <a16:creationId xmlns:a16="http://schemas.microsoft.com/office/drawing/2014/main" id="{530C8118-2FFD-64E5-A9FF-2EF8D51156CD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4875256" y="1042818"/>
            <a:ext cx="1075353" cy="401261"/>
          </a:xfrm>
        </p:spPr>
        <p:txBody>
          <a:bodyPr/>
          <a:lstStyle>
            <a:lvl1pPr>
              <a:spcAft>
                <a:spcPts val="0"/>
              </a:spcAft>
              <a:defRPr sz="1100">
                <a:solidFill>
                  <a:schemeClr val="accent2"/>
                </a:solidFill>
                <a:latin typeface="+mj-lt"/>
              </a:defRPr>
            </a:lvl1pPr>
          </a:lstStyle>
          <a:p>
            <a:pPr lvl="0"/>
            <a:r>
              <a:rPr lang="ru-RU" dirty="0"/>
              <a:t>Иван</a:t>
            </a:r>
            <a:br>
              <a:rPr lang="ru-RU" dirty="0"/>
            </a:br>
            <a:r>
              <a:rPr lang="ru-RU" dirty="0"/>
              <a:t>Иванов</a:t>
            </a:r>
          </a:p>
        </p:txBody>
      </p:sp>
      <p:sp>
        <p:nvSpPr>
          <p:cNvPr id="59" name="Текст 29">
            <a:extLst>
              <a:ext uri="{FF2B5EF4-FFF2-40B4-BE49-F238E27FC236}">
                <a16:creationId xmlns:a16="http://schemas.microsoft.com/office/drawing/2014/main" id="{81EA52A0-1EB3-8207-C604-479D979F1D2F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5023042" y="1480422"/>
            <a:ext cx="991598" cy="247956"/>
          </a:xfrm>
        </p:spPr>
        <p:txBody>
          <a:bodyPr/>
          <a:lstStyle>
            <a:lvl1pPr>
              <a:defRPr sz="900">
                <a:solidFill>
                  <a:schemeClr val="accent1"/>
                </a:solidFill>
                <a:latin typeface="+mj-lt"/>
              </a:defRPr>
            </a:lvl1pPr>
          </a:lstStyle>
          <a:p>
            <a:pPr lvl="0"/>
            <a:r>
              <a:rPr lang="ru-RU" dirty="0"/>
              <a:t>Должность</a:t>
            </a:r>
          </a:p>
        </p:txBody>
      </p:sp>
      <p:sp>
        <p:nvSpPr>
          <p:cNvPr id="60" name="Текст 29">
            <a:extLst>
              <a:ext uri="{FF2B5EF4-FFF2-40B4-BE49-F238E27FC236}">
                <a16:creationId xmlns:a16="http://schemas.microsoft.com/office/drawing/2014/main" id="{4536FAE9-3279-E691-C7C7-2C18663B3CFE}"/>
              </a:ext>
            </a:extLst>
          </p:cNvPr>
          <p:cNvSpPr>
            <a:spLocks noGrp="1"/>
          </p:cNvSpPr>
          <p:nvPr>
            <p:ph type="body" sz="quarter" idx="25" hasCustomPrompt="1"/>
          </p:nvPr>
        </p:nvSpPr>
        <p:spPr>
          <a:xfrm>
            <a:off x="7743962" y="1042818"/>
            <a:ext cx="1075353" cy="401261"/>
          </a:xfrm>
        </p:spPr>
        <p:txBody>
          <a:bodyPr/>
          <a:lstStyle>
            <a:lvl1pPr>
              <a:spcAft>
                <a:spcPts val="0"/>
              </a:spcAft>
              <a:defRPr sz="1100">
                <a:solidFill>
                  <a:schemeClr val="accent2"/>
                </a:solidFill>
                <a:latin typeface="+mj-lt"/>
              </a:defRPr>
            </a:lvl1pPr>
          </a:lstStyle>
          <a:p>
            <a:pPr lvl="0"/>
            <a:r>
              <a:rPr lang="ru-RU" dirty="0"/>
              <a:t>Иван</a:t>
            </a:r>
            <a:br>
              <a:rPr lang="ru-RU" dirty="0"/>
            </a:br>
            <a:r>
              <a:rPr lang="ru-RU" dirty="0"/>
              <a:t>Иванов</a:t>
            </a:r>
          </a:p>
        </p:txBody>
      </p:sp>
      <p:sp>
        <p:nvSpPr>
          <p:cNvPr id="61" name="Текст 29">
            <a:extLst>
              <a:ext uri="{FF2B5EF4-FFF2-40B4-BE49-F238E27FC236}">
                <a16:creationId xmlns:a16="http://schemas.microsoft.com/office/drawing/2014/main" id="{57C7836B-FFFF-F873-BED4-F9675E685FE4}"/>
              </a:ext>
            </a:extLst>
          </p:cNvPr>
          <p:cNvSpPr>
            <a:spLocks noGrp="1"/>
          </p:cNvSpPr>
          <p:nvPr>
            <p:ph type="body" sz="quarter" idx="26" hasCustomPrompt="1"/>
          </p:nvPr>
        </p:nvSpPr>
        <p:spPr>
          <a:xfrm>
            <a:off x="7891748" y="1480422"/>
            <a:ext cx="991598" cy="247956"/>
          </a:xfrm>
        </p:spPr>
        <p:txBody>
          <a:bodyPr/>
          <a:lstStyle>
            <a:lvl1pPr>
              <a:defRPr sz="900">
                <a:solidFill>
                  <a:schemeClr val="accent1"/>
                </a:solidFill>
                <a:latin typeface="+mj-lt"/>
              </a:defRPr>
            </a:lvl1pPr>
          </a:lstStyle>
          <a:p>
            <a:pPr lvl="0"/>
            <a:r>
              <a:rPr lang="ru-RU" dirty="0"/>
              <a:t>Должность</a:t>
            </a:r>
          </a:p>
        </p:txBody>
      </p:sp>
      <p:sp>
        <p:nvSpPr>
          <p:cNvPr id="62" name="Текст 29">
            <a:extLst>
              <a:ext uri="{FF2B5EF4-FFF2-40B4-BE49-F238E27FC236}">
                <a16:creationId xmlns:a16="http://schemas.microsoft.com/office/drawing/2014/main" id="{AC2E5C57-6889-9B33-5927-6D9930E25060}"/>
              </a:ext>
            </a:extLst>
          </p:cNvPr>
          <p:cNvSpPr>
            <a:spLocks noGrp="1"/>
          </p:cNvSpPr>
          <p:nvPr>
            <p:ph type="body" sz="quarter" idx="27" hasCustomPrompt="1"/>
          </p:nvPr>
        </p:nvSpPr>
        <p:spPr>
          <a:xfrm>
            <a:off x="10602764" y="1292738"/>
            <a:ext cx="1075353" cy="401261"/>
          </a:xfrm>
        </p:spPr>
        <p:txBody>
          <a:bodyPr/>
          <a:lstStyle>
            <a:lvl1pPr>
              <a:spcAft>
                <a:spcPts val="0"/>
              </a:spcAft>
              <a:defRPr sz="1100">
                <a:solidFill>
                  <a:schemeClr val="accent2"/>
                </a:solidFill>
                <a:latin typeface="+mj-lt"/>
              </a:defRPr>
            </a:lvl1pPr>
          </a:lstStyle>
          <a:p>
            <a:pPr lvl="0"/>
            <a:r>
              <a:rPr lang="ru-RU" dirty="0"/>
              <a:t>Иван</a:t>
            </a:r>
            <a:br>
              <a:rPr lang="ru-RU" dirty="0"/>
            </a:br>
            <a:r>
              <a:rPr lang="ru-RU" dirty="0"/>
              <a:t>Иванов</a:t>
            </a:r>
          </a:p>
        </p:txBody>
      </p:sp>
      <p:sp>
        <p:nvSpPr>
          <p:cNvPr id="63" name="Текст 29">
            <a:extLst>
              <a:ext uri="{FF2B5EF4-FFF2-40B4-BE49-F238E27FC236}">
                <a16:creationId xmlns:a16="http://schemas.microsoft.com/office/drawing/2014/main" id="{54A44C08-F153-0F2F-6FF7-098AB1504BAF}"/>
              </a:ext>
            </a:extLst>
          </p:cNvPr>
          <p:cNvSpPr>
            <a:spLocks noGrp="1"/>
          </p:cNvSpPr>
          <p:nvPr>
            <p:ph type="body" sz="quarter" idx="28" hasCustomPrompt="1"/>
          </p:nvPr>
        </p:nvSpPr>
        <p:spPr>
          <a:xfrm>
            <a:off x="10750550" y="1735258"/>
            <a:ext cx="991598" cy="247956"/>
          </a:xfrm>
        </p:spPr>
        <p:txBody>
          <a:bodyPr/>
          <a:lstStyle>
            <a:lvl1pPr>
              <a:defRPr sz="900">
                <a:solidFill>
                  <a:schemeClr val="accent1"/>
                </a:solidFill>
                <a:latin typeface="+mj-lt"/>
              </a:defRPr>
            </a:lvl1pPr>
          </a:lstStyle>
          <a:p>
            <a:pPr lvl="0"/>
            <a:r>
              <a:rPr lang="ru-RU" dirty="0"/>
              <a:t>Должность</a:t>
            </a:r>
          </a:p>
        </p:txBody>
      </p:sp>
      <p:sp>
        <p:nvSpPr>
          <p:cNvPr id="72" name="Текст 29">
            <a:extLst>
              <a:ext uri="{FF2B5EF4-FFF2-40B4-BE49-F238E27FC236}">
                <a16:creationId xmlns:a16="http://schemas.microsoft.com/office/drawing/2014/main" id="{F170D423-279F-2668-142B-50229D3BE4C3}"/>
              </a:ext>
            </a:extLst>
          </p:cNvPr>
          <p:cNvSpPr>
            <a:spLocks noGrp="1"/>
          </p:cNvSpPr>
          <p:nvPr>
            <p:ph type="body" sz="quarter" idx="29" hasCustomPrompt="1"/>
          </p:nvPr>
        </p:nvSpPr>
        <p:spPr>
          <a:xfrm>
            <a:off x="2021767" y="4018009"/>
            <a:ext cx="1075353" cy="401261"/>
          </a:xfrm>
        </p:spPr>
        <p:txBody>
          <a:bodyPr/>
          <a:lstStyle>
            <a:lvl1pPr>
              <a:spcAft>
                <a:spcPts val="0"/>
              </a:spcAft>
              <a:defRPr sz="1100">
                <a:solidFill>
                  <a:schemeClr val="accent2"/>
                </a:solidFill>
                <a:latin typeface="+mj-lt"/>
              </a:defRPr>
            </a:lvl1pPr>
          </a:lstStyle>
          <a:p>
            <a:pPr lvl="0"/>
            <a:r>
              <a:rPr lang="ru-RU" dirty="0"/>
              <a:t>Иван</a:t>
            </a:r>
            <a:br>
              <a:rPr lang="ru-RU" dirty="0"/>
            </a:br>
            <a:r>
              <a:rPr lang="ru-RU" dirty="0"/>
              <a:t>Иванов</a:t>
            </a:r>
          </a:p>
        </p:txBody>
      </p:sp>
      <p:sp>
        <p:nvSpPr>
          <p:cNvPr id="73" name="Текст 29">
            <a:extLst>
              <a:ext uri="{FF2B5EF4-FFF2-40B4-BE49-F238E27FC236}">
                <a16:creationId xmlns:a16="http://schemas.microsoft.com/office/drawing/2014/main" id="{B3085D7B-ABCA-8CE3-8B7B-522E64FAD593}"/>
              </a:ext>
            </a:extLst>
          </p:cNvPr>
          <p:cNvSpPr>
            <a:spLocks noGrp="1"/>
          </p:cNvSpPr>
          <p:nvPr>
            <p:ph type="body" sz="quarter" idx="30" hasCustomPrompt="1"/>
          </p:nvPr>
        </p:nvSpPr>
        <p:spPr>
          <a:xfrm>
            <a:off x="2169553" y="4455613"/>
            <a:ext cx="991598" cy="247956"/>
          </a:xfrm>
        </p:spPr>
        <p:txBody>
          <a:bodyPr/>
          <a:lstStyle>
            <a:lvl1pPr>
              <a:defRPr sz="900">
                <a:solidFill>
                  <a:schemeClr val="accent1"/>
                </a:solidFill>
                <a:latin typeface="+mj-lt"/>
              </a:defRPr>
            </a:lvl1pPr>
          </a:lstStyle>
          <a:p>
            <a:pPr lvl="0"/>
            <a:r>
              <a:rPr lang="ru-RU" dirty="0"/>
              <a:t>Должность</a:t>
            </a:r>
          </a:p>
        </p:txBody>
      </p:sp>
      <p:sp>
        <p:nvSpPr>
          <p:cNvPr id="74" name="Текст 29">
            <a:extLst>
              <a:ext uri="{FF2B5EF4-FFF2-40B4-BE49-F238E27FC236}">
                <a16:creationId xmlns:a16="http://schemas.microsoft.com/office/drawing/2014/main" id="{F0BA5042-8706-FB93-0EA1-8BEED79487DD}"/>
              </a:ext>
            </a:extLst>
          </p:cNvPr>
          <p:cNvSpPr>
            <a:spLocks noGrp="1"/>
          </p:cNvSpPr>
          <p:nvPr>
            <p:ph type="body" sz="quarter" idx="31" hasCustomPrompt="1"/>
          </p:nvPr>
        </p:nvSpPr>
        <p:spPr>
          <a:xfrm>
            <a:off x="4875256" y="3768089"/>
            <a:ext cx="1075353" cy="401261"/>
          </a:xfrm>
        </p:spPr>
        <p:txBody>
          <a:bodyPr/>
          <a:lstStyle>
            <a:lvl1pPr>
              <a:spcAft>
                <a:spcPts val="0"/>
              </a:spcAft>
              <a:defRPr sz="1100">
                <a:solidFill>
                  <a:schemeClr val="accent2"/>
                </a:solidFill>
                <a:latin typeface="+mj-lt"/>
              </a:defRPr>
            </a:lvl1pPr>
          </a:lstStyle>
          <a:p>
            <a:pPr lvl="0"/>
            <a:r>
              <a:rPr lang="ru-RU" dirty="0"/>
              <a:t>Иван</a:t>
            </a:r>
            <a:br>
              <a:rPr lang="ru-RU" dirty="0"/>
            </a:br>
            <a:r>
              <a:rPr lang="ru-RU" dirty="0"/>
              <a:t>Иванов</a:t>
            </a:r>
          </a:p>
        </p:txBody>
      </p:sp>
      <p:sp>
        <p:nvSpPr>
          <p:cNvPr id="75" name="Текст 29">
            <a:extLst>
              <a:ext uri="{FF2B5EF4-FFF2-40B4-BE49-F238E27FC236}">
                <a16:creationId xmlns:a16="http://schemas.microsoft.com/office/drawing/2014/main" id="{0EB088F8-3EAC-B4E1-E333-BBC6EE40ECA3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5023042" y="4210609"/>
            <a:ext cx="991598" cy="247956"/>
          </a:xfrm>
        </p:spPr>
        <p:txBody>
          <a:bodyPr/>
          <a:lstStyle>
            <a:lvl1pPr>
              <a:defRPr sz="900">
                <a:solidFill>
                  <a:schemeClr val="accent1"/>
                </a:solidFill>
                <a:latin typeface="+mj-lt"/>
              </a:defRPr>
            </a:lvl1pPr>
          </a:lstStyle>
          <a:p>
            <a:pPr lvl="0"/>
            <a:r>
              <a:rPr lang="ru-RU" dirty="0"/>
              <a:t>Должность</a:t>
            </a:r>
          </a:p>
        </p:txBody>
      </p:sp>
      <p:sp>
        <p:nvSpPr>
          <p:cNvPr id="76" name="Текст 29">
            <a:extLst>
              <a:ext uri="{FF2B5EF4-FFF2-40B4-BE49-F238E27FC236}">
                <a16:creationId xmlns:a16="http://schemas.microsoft.com/office/drawing/2014/main" id="{A848CB2A-1999-FDE3-14B1-C7063A7A941C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7743962" y="3768089"/>
            <a:ext cx="1075353" cy="401261"/>
          </a:xfrm>
        </p:spPr>
        <p:txBody>
          <a:bodyPr/>
          <a:lstStyle>
            <a:lvl1pPr>
              <a:spcAft>
                <a:spcPts val="0"/>
              </a:spcAft>
              <a:defRPr sz="1100">
                <a:solidFill>
                  <a:schemeClr val="accent2"/>
                </a:solidFill>
                <a:latin typeface="+mj-lt"/>
              </a:defRPr>
            </a:lvl1pPr>
          </a:lstStyle>
          <a:p>
            <a:pPr lvl="0"/>
            <a:r>
              <a:rPr lang="ru-RU" dirty="0"/>
              <a:t>Иван</a:t>
            </a:r>
            <a:br>
              <a:rPr lang="ru-RU" dirty="0"/>
            </a:br>
            <a:r>
              <a:rPr lang="ru-RU" dirty="0"/>
              <a:t>Иванов</a:t>
            </a:r>
          </a:p>
        </p:txBody>
      </p:sp>
      <p:sp>
        <p:nvSpPr>
          <p:cNvPr id="77" name="Текст 29">
            <a:extLst>
              <a:ext uri="{FF2B5EF4-FFF2-40B4-BE49-F238E27FC236}">
                <a16:creationId xmlns:a16="http://schemas.microsoft.com/office/drawing/2014/main" id="{F10AD08C-1A78-AE47-3680-A73BFE3A1323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7891748" y="4210609"/>
            <a:ext cx="991598" cy="247956"/>
          </a:xfrm>
        </p:spPr>
        <p:txBody>
          <a:bodyPr/>
          <a:lstStyle>
            <a:lvl1pPr>
              <a:defRPr sz="900">
                <a:solidFill>
                  <a:schemeClr val="accent1"/>
                </a:solidFill>
                <a:latin typeface="+mj-lt"/>
              </a:defRPr>
            </a:lvl1pPr>
          </a:lstStyle>
          <a:p>
            <a:pPr lvl="0"/>
            <a:r>
              <a:rPr lang="ru-RU" dirty="0"/>
              <a:t>Должность</a:t>
            </a:r>
          </a:p>
        </p:txBody>
      </p:sp>
      <p:sp>
        <p:nvSpPr>
          <p:cNvPr id="78" name="Текст 29">
            <a:extLst>
              <a:ext uri="{FF2B5EF4-FFF2-40B4-BE49-F238E27FC236}">
                <a16:creationId xmlns:a16="http://schemas.microsoft.com/office/drawing/2014/main" id="{7853C776-9FB4-4CA0-D5E9-312C21C2F2F1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10602764" y="4018009"/>
            <a:ext cx="1075353" cy="401261"/>
          </a:xfrm>
        </p:spPr>
        <p:txBody>
          <a:bodyPr/>
          <a:lstStyle>
            <a:lvl1pPr>
              <a:spcAft>
                <a:spcPts val="0"/>
              </a:spcAft>
              <a:defRPr sz="1100">
                <a:solidFill>
                  <a:schemeClr val="accent2"/>
                </a:solidFill>
                <a:latin typeface="+mj-lt"/>
              </a:defRPr>
            </a:lvl1pPr>
          </a:lstStyle>
          <a:p>
            <a:pPr lvl="0"/>
            <a:r>
              <a:rPr lang="ru-RU" dirty="0"/>
              <a:t>Иван</a:t>
            </a:r>
            <a:br>
              <a:rPr lang="ru-RU" dirty="0"/>
            </a:br>
            <a:r>
              <a:rPr lang="ru-RU" dirty="0"/>
              <a:t>Иванов</a:t>
            </a:r>
          </a:p>
        </p:txBody>
      </p:sp>
      <p:sp>
        <p:nvSpPr>
          <p:cNvPr id="79" name="Текст 29">
            <a:extLst>
              <a:ext uri="{FF2B5EF4-FFF2-40B4-BE49-F238E27FC236}">
                <a16:creationId xmlns:a16="http://schemas.microsoft.com/office/drawing/2014/main" id="{154122BB-C1F3-6BB3-7B54-891B49542D72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10750550" y="4455613"/>
            <a:ext cx="991598" cy="247956"/>
          </a:xfrm>
        </p:spPr>
        <p:txBody>
          <a:bodyPr/>
          <a:lstStyle>
            <a:lvl1pPr>
              <a:defRPr sz="900">
                <a:solidFill>
                  <a:schemeClr val="accent1"/>
                </a:solidFill>
                <a:latin typeface="+mj-lt"/>
              </a:defRPr>
            </a:lvl1pPr>
          </a:lstStyle>
          <a:p>
            <a:pPr lvl="0"/>
            <a:r>
              <a:rPr lang="ru-RU" dirty="0"/>
              <a:t>Должность</a:t>
            </a:r>
          </a:p>
        </p:txBody>
      </p:sp>
    </p:spTree>
    <p:extLst>
      <p:ext uri="{BB962C8B-B14F-4D97-AF65-F5344CB8AC3E}">
        <p14:creationId xmlns:p14="http://schemas.microsoft.com/office/powerpoint/2010/main" val="409616982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2 команд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7D22DCA7-CDCB-5744-18D4-AE553909B6F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/>
          <a:p>
            <a:r>
              <a:rPr lang="ru-RU" dirty="0"/>
              <a:t>Образец </a:t>
            </a:r>
            <a:br>
              <a:rPr lang="ru-RU" dirty="0"/>
            </a:br>
            <a:r>
              <a:rPr lang="ru-RU" dirty="0"/>
              <a:t>заголовка</a:t>
            </a:r>
          </a:p>
        </p:txBody>
      </p:sp>
      <p:sp>
        <p:nvSpPr>
          <p:cNvPr id="5" name="Нижний колонтитул 4">
            <a:extLst>
              <a:ext uri="{FF2B5EF4-FFF2-40B4-BE49-F238E27FC236}">
                <a16:creationId xmlns:a16="http://schemas.microsoft.com/office/drawing/2014/main" id="{AF462C56-6624-F03F-2340-01F1F7BDED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Номер слайда 5">
            <a:extLst>
              <a:ext uri="{FF2B5EF4-FFF2-40B4-BE49-F238E27FC236}">
                <a16:creationId xmlns:a16="http://schemas.microsoft.com/office/drawing/2014/main" id="{6D576B49-ED17-66D4-DDF1-3350678DBC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F474B-CB99-4E45-A5F4-B3BBA34F2A96}" type="slidenum">
              <a:rPr lang="ru-RU" smtClean="0"/>
              <a:t>‹#›</a:t>
            </a:fld>
            <a:endParaRPr lang="ru-RU"/>
          </a:p>
        </p:txBody>
      </p:sp>
      <p:sp>
        <p:nvSpPr>
          <p:cNvPr id="29" name="Рисунок 28">
            <a:extLst>
              <a:ext uri="{FF2B5EF4-FFF2-40B4-BE49-F238E27FC236}">
                <a16:creationId xmlns:a16="http://schemas.microsoft.com/office/drawing/2014/main" id="{EA48C3C2-8E03-D9E7-2A20-E37CB6896C32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34428" y="1306137"/>
            <a:ext cx="1355513" cy="1355513"/>
          </a:xfrm>
          <a:custGeom>
            <a:avLst/>
            <a:gdLst>
              <a:gd name="connsiteX0" fmla="*/ 770500 w 1541000"/>
              <a:gd name="connsiteY0" fmla="*/ 0 h 1541000"/>
              <a:gd name="connsiteX1" fmla="*/ 1541000 w 1541000"/>
              <a:gd name="connsiteY1" fmla="*/ 770500 h 1541000"/>
              <a:gd name="connsiteX2" fmla="*/ 770500 w 1541000"/>
              <a:gd name="connsiteY2" fmla="*/ 1541000 h 1541000"/>
              <a:gd name="connsiteX3" fmla="*/ 0 w 1541000"/>
              <a:gd name="connsiteY3" fmla="*/ 770500 h 1541000"/>
              <a:gd name="connsiteX4" fmla="*/ 770500 w 1541000"/>
              <a:gd name="connsiteY4" fmla="*/ 0 h 1541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541000" h="1541000">
                <a:moveTo>
                  <a:pt x="770500" y="0"/>
                </a:moveTo>
                <a:cubicBezTo>
                  <a:pt x="1196035" y="0"/>
                  <a:pt x="1541000" y="344965"/>
                  <a:pt x="1541000" y="770500"/>
                </a:cubicBezTo>
                <a:cubicBezTo>
                  <a:pt x="1541000" y="1196035"/>
                  <a:pt x="1196035" y="1541000"/>
                  <a:pt x="770500" y="1541000"/>
                </a:cubicBezTo>
                <a:cubicBezTo>
                  <a:pt x="344965" y="1541000"/>
                  <a:pt x="0" y="1196035"/>
                  <a:pt x="0" y="770500"/>
                </a:cubicBezTo>
                <a:cubicBezTo>
                  <a:pt x="0" y="344965"/>
                  <a:pt x="344965" y="0"/>
                  <a:pt x="770500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304510" dist="178762" dir="5400000" sx="93000" sy="93000" algn="t" rotWithShape="0">
              <a:schemeClr val="accent2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ru-RU" sz="1800" dirty="0">
                <a:solidFill>
                  <a:schemeClr val="lt1"/>
                </a:solidFill>
              </a:defRPr>
            </a:lvl1pPr>
          </a:lstStyle>
          <a:p>
            <a:pPr lvl="0" algn="ctr"/>
            <a:endParaRPr lang="ru-RU" dirty="0"/>
          </a:p>
        </p:txBody>
      </p:sp>
      <p:sp>
        <p:nvSpPr>
          <p:cNvPr id="50" name="Текст 29">
            <a:extLst>
              <a:ext uri="{FF2B5EF4-FFF2-40B4-BE49-F238E27FC236}">
                <a16:creationId xmlns:a16="http://schemas.microsoft.com/office/drawing/2014/main" id="{D1ABCE8B-1239-9A3C-0AFA-CDC5128FA235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677709" y="2755011"/>
            <a:ext cx="1075353" cy="401261"/>
          </a:xfrm>
        </p:spPr>
        <p:txBody>
          <a:bodyPr/>
          <a:lstStyle>
            <a:lvl1pPr>
              <a:spcAft>
                <a:spcPts val="0"/>
              </a:spcAft>
              <a:defRPr sz="1100">
                <a:solidFill>
                  <a:schemeClr val="accent2"/>
                </a:solidFill>
                <a:latin typeface="+mj-lt"/>
              </a:defRPr>
            </a:lvl1pPr>
          </a:lstStyle>
          <a:p>
            <a:pPr lvl="0"/>
            <a:r>
              <a:rPr lang="ru-RU" dirty="0"/>
              <a:t>Иван</a:t>
            </a:r>
            <a:br>
              <a:rPr lang="ru-RU" dirty="0"/>
            </a:br>
            <a:r>
              <a:rPr lang="ru-RU" dirty="0"/>
              <a:t>Иванов</a:t>
            </a:r>
          </a:p>
        </p:txBody>
      </p:sp>
      <p:sp>
        <p:nvSpPr>
          <p:cNvPr id="51" name="Текст 29">
            <a:extLst>
              <a:ext uri="{FF2B5EF4-FFF2-40B4-BE49-F238E27FC236}">
                <a16:creationId xmlns:a16="http://schemas.microsoft.com/office/drawing/2014/main" id="{2D904BB8-37C8-BE0C-DFC1-F3FD7C54C5FD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677709" y="3148979"/>
            <a:ext cx="991598" cy="247956"/>
          </a:xfrm>
        </p:spPr>
        <p:txBody>
          <a:bodyPr/>
          <a:lstStyle>
            <a:lvl1pPr>
              <a:defRPr sz="900">
                <a:solidFill>
                  <a:schemeClr val="accent1"/>
                </a:solidFill>
                <a:latin typeface="+mj-lt"/>
              </a:defRPr>
            </a:lvl1pPr>
          </a:lstStyle>
          <a:p>
            <a:pPr lvl="0"/>
            <a:r>
              <a:rPr lang="ru-RU" dirty="0"/>
              <a:t>Должность</a:t>
            </a:r>
          </a:p>
        </p:txBody>
      </p:sp>
      <p:sp>
        <p:nvSpPr>
          <p:cNvPr id="28" name="Рисунок 28">
            <a:extLst>
              <a:ext uri="{FF2B5EF4-FFF2-40B4-BE49-F238E27FC236}">
                <a16:creationId xmlns:a16="http://schemas.microsoft.com/office/drawing/2014/main" id="{F8595CF1-496E-1D8B-CA79-0675DA1E8209}"/>
              </a:ext>
            </a:extLst>
          </p:cNvPr>
          <p:cNvSpPr>
            <a:spLocks noGrp="1"/>
          </p:cNvSpPr>
          <p:nvPr>
            <p:ph type="pic" sz="quarter" idx="23"/>
          </p:nvPr>
        </p:nvSpPr>
        <p:spPr>
          <a:xfrm>
            <a:off x="2435280" y="1306137"/>
            <a:ext cx="1355513" cy="1355513"/>
          </a:xfrm>
          <a:custGeom>
            <a:avLst/>
            <a:gdLst>
              <a:gd name="connsiteX0" fmla="*/ 770500 w 1541000"/>
              <a:gd name="connsiteY0" fmla="*/ 0 h 1541000"/>
              <a:gd name="connsiteX1" fmla="*/ 1541000 w 1541000"/>
              <a:gd name="connsiteY1" fmla="*/ 770500 h 1541000"/>
              <a:gd name="connsiteX2" fmla="*/ 770500 w 1541000"/>
              <a:gd name="connsiteY2" fmla="*/ 1541000 h 1541000"/>
              <a:gd name="connsiteX3" fmla="*/ 0 w 1541000"/>
              <a:gd name="connsiteY3" fmla="*/ 770500 h 1541000"/>
              <a:gd name="connsiteX4" fmla="*/ 770500 w 1541000"/>
              <a:gd name="connsiteY4" fmla="*/ 0 h 1541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541000" h="1541000">
                <a:moveTo>
                  <a:pt x="770500" y="0"/>
                </a:moveTo>
                <a:cubicBezTo>
                  <a:pt x="1196035" y="0"/>
                  <a:pt x="1541000" y="344965"/>
                  <a:pt x="1541000" y="770500"/>
                </a:cubicBezTo>
                <a:cubicBezTo>
                  <a:pt x="1541000" y="1196035"/>
                  <a:pt x="1196035" y="1541000"/>
                  <a:pt x="770500" y="1541000"/>
                </a:cubicBezTo>
                <a:cubicBezTo>
                  <a:pt x="344965" y="1541000"/>
                  <a:pt x="0" y="1196035"/>
                  <a:pt x="0" y="770500"/>
                </a:cubicBezTo>
                <a:cubicBezTo>
                  <a:pt x="0" y="344965"/>
                  <a:pt x="344965" y="0"/>
                  <a:pt x="770500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304510" dist="178762" dir="5400000" sx="93000" sy="93000" algn="t" rotWithShape="0">
              <a:schemeClr val="accent2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ru-RU" sz="1800" dirty="0">
                <a:solidFill>
                  <a:schemeClr val="lt1"/>
                </a:solidFill>
              </a:defRPr>
            </a:lvl1pPr>
          </a:lstStyle>
          <a:p>
            <a:pPr lvl="0" algn="ctr"/>
            <a:endParaRPr lang="ru-RU" dirty="0"/>
          </a:p>
        </p:txBody>
      </p:sp>
      <p:sp>
        <p:nvSpPr>
          <p:cNvPr id="30" name="Текст 29">
            <a:extLst>
              <a:ext uri="{FF2B5EF4-FFF2-40B4-BE49-F238E27FC236}">
                <a16:creationId xmlns:a16="http://schemas.microsoft.com/office/drawing/2014/main" id="{85C7C3B7-A4FD-E383-7632-9E32DFCC4FC0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2580199" y="2755011"/>
            <a:ext cx="1075353" cy="401261"/>
          </a:xfrm>
        </p:spPr>
        <p:txBody>
          <a:bodyPr/>
          <a:lstStyle>
            <a:lvl1pPr>
              <a:spcAft>
                <a:spcPts val="0"/>
              </a:spcAft>
              <a:defRPr sz="1100">
                <a:solidFill>
                  <a:schemeClr val="accent2"/>
                </a:solidFill>
                <a:latin typeface="+mj-lt"/>
              </a:defRPr>
            </a:lvl1pPr>
          </a:lstStyle>
          <a:p>
            <a:pPr lvl="0"/>
            <a:r>
              <a:rPr lang="ru-RU" dirty="0"/>
              <a:t>Иван</a:t>
            </a:r>
            <a:br>
              <a:rPr lang="ru-RU" dirty="0"/>
            </a:br>
            <a:r>
              <a:rPr lang="ru-RU" dirty="0"/>
              <a:t>Иванов</a:t>
            </a:r>
          </a:p>
        </p:txBody>
      </p:sp>
      <p:sp>
        <p:nvSpPr>
          <p:cNvPr id="31" name="Текст 29">
            <a:extLst>
              <a:ext uri="{FF2B5EF4-FFF2-40B4-BE49-F238E27FC236}">
                <a16:creationId xmlns:a16="http://schemas.microsoft.com/office/drawing/2014/main" id="{35A078AD-E771-AC6F-8DDD-F65346B9AED3}"/>
              </a:ext>
            </a:extLst>
          </p:cNvPr>
          <p:cNvSpPr>
            <a:spLocks noGrp="1"/>
          </p:cNvSpPr>
          <p:nvPr>
            <p:ph type="body" sz="quarter" idx="25" hasCustomPrompt="1"/>
          </p:nvPr>
        </p:nvSpPr>
        <p:spPr>
          <a:xfrm>
            <a:off x="2580199" y="3148979"/>
            <a:ext cx="991598" cy="247956"/>
          </a:xfrm>
        </p:spPr>
        <p:txBody>
          <a:bodyPr/>
          <a:lstStyle>
            <a:lvl1pPr>
              <a:defRPr sz="900">
                <a:solidFill>
                  <a:schemeClr val="accent1"/>
                </a:solidFill>
                <a:latin typeface="+mj-lt"/>
              </a:defRPr>
            </a:lvl1pPr>
          </a:lstStyle>
          <a:p>
            <a:pPr lvl="0"/>
            <a:r>
              <a:rPr lang="ru-RU" dirty="0"/>
              <a:t>Должность</a:t>
            </a:r>
          </a:p>
        </p:txBody>
      </p:sp>
      <p:sp>
        <p:nvSpPr>
          <p:cNvPr id="32" name="Рисунок 28">
            <a:extLst>
              <a:ext uri="{FF2B5EF4-FFF2-40B4-BE49-F238E27FC236}">
                <a16:creationId xmlns:a16="http://schemas.microsoft.com/office/drawing/2014/main" id="{33B74684-C8EE-F61D-A78C-45353321F385}"/>
              </a:ext>
            </a:extLst>
          </p:cNvPr>
          <p:cNvSpPr>
            <a:spLocks noGrp="1"/>
          </p:cNvSpPr>
          <p:nvPr>
            <p:ph type="pic" sz="quarter" idx="26"/>
          </p:nvPr>
        </p:nvSpPr>
        <p:spPr>
          <a:xfrm>
            <a:off x="4336132" y="1306137"/>
            <a:ext cx="1355513" cy="1355513"/>
          </a:xfrm>
          <a:custGeom>
            <a:avLst/>
            <a:gdLst>
              <a:gd name="connsiteX0" fmla="*/ 770500 w 1541000"/>
              <a:gd name="connsiteY0" fmla="*/ 0 h 1541000"/>
              <a:gd name="connsiteX1" fmla="*/ 1541000 w 1541000"/>
              <a:gd name="connsiteY1" fmla="*/ 770500 h 1541000"/>
              <a:gd name="connsiteX2" fmla="*/ 770500 w 1541000"/>
              <a:gd name="connsiteY2" fmla="*/ 1541000 h 1541000"/>
              <a:gd name="connsiteX3" fmla="*/ 0 w 1541000"/>
              <a:gd name="connsiteY3" fmla="*/ 770500 h 1541000"/>
              <a:gd name="connsiteX4" fmla="*/ 770500 w 1541000"/>
              <a:gd name="connsiteY4" fmla="*/ 0 h 1541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541000" h="1541000">
                <a:moveTo>
                  <a:pt x="770500" y="0"/>
                </a:moveTo>
                <a:cubicBezTo>
                  <a:pt x="1196035" y="0"/>
                  <a:pt x="1541000" y="344965"/>
                  <a:pt x="1541000" y="770500"/>
                </a:cubicBezTo>
                <a:cubicBezTo>
                  <a:pt x="1541000" y="1196035"/>
                  <a:pt x="1196035" y="1541000"/>
                  <a:pt x="770500" y="1541000"/>
                </a:cubicBezTo>
                <a:cubicBezTo>
                  <a:pt x="344965" y="1541000"/>
                  <a:pt x="0" y="1196035"/>
                  <a:pt x="0" y="770500"/>
                </a:cubicBezTo>
                <a:cubicBezTo>
                  <a:pt x="0" y="344965"/>
                  <a:pt x="344965" y="0"/>
                  <a:pt x="770500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304510" dist="178762" dir="5400000" sx="93000" sy="93000" algn="t" rotWithShape="0">
              <a:schemeClr val="accent2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ru-RU" sz="1800" dirty="0">
                <a:solidFill>
                  <a:schemeClr val="lt1"/>
                </a:solidFill>
              </a:defRPr>
            </a:lvl1pPr>
          </a:lstStyle>
          <a:p>
            <a:pPr lvl="0" algn="ctr"/>
            <a:endParaRPr lang="ru-RU" dirty="0"/>
          </a:p>
        </p:txBody>
      </p:sp>
      <p:sp>
        <p:nvSpPr>
          <p:cNvPr id="33" name="Текст 29">
            <a:extLst>
              <a:ext uri="{FF2B5EF4-FFF2-40B4-BE49-F238E27FC236}">
                <a16:creationId xmlns:a16="http://schemas.microsoft.com/office/drawing/2014/main" id="{1A3C0B7F-0114-1330-0F6D-FAE1D8B27BF5}"/>
              </a:ext>
            </a:extLst>
          </p:cNvPr>
          <p:cNvSpPr>
            <a:spLocks noGrp="1"/>
          </p:cNvSpPr>
          <p:nvPr>
            <p:ph type="body" sz="quarter" idx="27" hasCustomPrompt="1"/>
          </p:nvPr>
        </p:nvSpPr>
        <p:spPr>
          <a:xfrm>
            <a:off x="4480641" y="2755011"/>
            <a:ext cx="1075353" cy="401261"/>
          </a:xfrm>
        </p:spPr>
        <p:txBody>
          <a:bodyPr/>
          <a:lstStyle>
            <a:lvl1pPr>
              <a:spcAft>
                <a:spcPts val="0"/>
              </a:spcAft>
              <a:defRPr sz="1100">
                <a:solidFill>
                  <a:schemeClr val="accent2"/>
                </a:solidFill>
                <a:latin typeface="+mj-lt"/>
              </a:defRPr>
            </a:lvl1pPr>
          </a:lstStyle>
          <a:p>
            <a:pPr lvl="0"/>
            <a:r>
              <a:rPr lang="ru-RU" dirty="0"/>
              <a:t>Иван</a:t>
            </a:r>
            <a:br>
              <a:rPr lang="ru-RU" dirty="0"/>
            </a:br>
            <a:r>
              <a:rPr lang="ru-RU" dirty="0"/>
              <a:t>Иванов</a:t>
            </a:r>
          </a:p>
        </p:txBody>
      </p:sp>
      <p:sp>
        <p:nvSpPr>
          <p:cNvPr id="34" name="Текст 29">
            <a:extLst>
              <a:ext uri="{FF2B5EF4-FFF2-40B4-BE49-F238E27FC236}">
                <a16:creationId xmlns:a16="http://schemas.microsoft.com/office/drawing/2014/main" id="{39F000F8-11F1-996F-9E9C-BD3C9C03E478}"/>
              </a:ext>
            </a:extLst>
          </p:cNvPr>
          <p:cNvSpPr>
            <a:spLocks noGrp="1"/>
          </p:cNvSpPr>
          <p:nvPr>
            <p:ph type="body" sz="quarter" idx="28" hasCustomPrompt="1"/>
          </p:nvPr>
        </p:nvSpPr>
        <p:spPr>
          <a:xfrm>
            <a:off x="4480641" y="3148979"/>
            <a:ext cx="991598" cy="247956"/>
          </a:xfrm>
        </p:spPr>
        <p:txBody>
          <a:bodyPr/>
          <a:lstStyle>
            <a:lvl1pPr>
              <a:defRPr sz="900">
                <a:solidFill>
                  <a:schemeClr val="accent1"/>
                </a:solidFill>
                <a:latin typeface="+mj-lt"/>
              </a:defRPr>
            </a:lvl1pPr>
          </a:lstStyle>
          <a:p>
            <a:pPr lvl="0"/>
            <a:r>
              <a:rPr lang="ru-RU" dirty="0"/>
              <a:t>Должность</a:t>
            </a:r>
          </a:p>
        </p:txBody>
      </p:sp>
      <p:sp>
        <p:nvSpPr>
          <p:cNvPr id="38" name="Рисунок 28">
            <a:extLst>
              <a:ext uri="{FF2B5EF4-FFF2-40B4-BE49-F238E27FC236}">
                <a16:creationId xmlns:a16="http://schemas.microsoft.com/office/drawing/2014/main" id="{ACE0236E-5592-D053-FF99-0F9F3FDEC7AE}"/>
              </a:ext>
            </a:extLst>
          </p:cNvPr>
          <p:cNvSpPr>
            <a:spLocks noGrp="1"/>
          </p:cNvSpPr>
          <p:nvPr>
            <p:ph type="pic" sz="quarter" idx="29"/>
          </p:nvPr>
        </p:nvSpPr>
        <p:spPr>
          <a:xfrm>
            <a:off x="6236984" y="1306137"/>
            <a:ext cx="1355513" cy="1355513"/>
          </a:xfrm>
          <a:custGeom>
            <a:avLst/>
            <a:gdLst>
              <a:gd name="connsiteX0" fmla="*/ 770500 w 1541000"/>
              <a:gd name="connsiteY0" fmla="*/ 0 h 1541000"/>
              <a:gd name="connsiteX1" fmla="*/ 1541000 w 1541000"/>
              <a:gd name="connsiteY1" fmla="*/ 770500 h 1541000"/>
              <a:gd name="connsiteX2" fmla="*/ 770500 w 1541000"/>
              <a:gd name="connsiteY2" fmla="*/ 1541000 h 1541000"/>
              <a:gd name="connsiteX3" fmla="*/ 0 w 1541000"/>
              <a:gd name="connsiteY3" fmla="*/ 770500 h 1541000"/>
              <a:gd name="connsiteX4" fmla="*/ 770500 w 1541000"/>
              <a:gd name="connsiteY4" fmla="*/ 0 h 1541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541000" h="1541000">
                <a:moveTo>
                  <a:pt x="770500" y="0"/>
                </a:moveTo>
                <a:cubicBezTo>
                  <a:pt x="1196035" y="0"/>
                  <a:pt x="1541000" y="344965"/>
                  <a:pt x="1541000" y="770500"/>
                </a:cubicBezTo>
                <a:cubicBezTo>
                  <a:pt x="1541000" y="1196035"/>
                  <a:pt x="1196035" y="1541000"/>
                  <a:pt x="770500" y="1541000"/>
                </a:cubicBezTo>
                <a:cubicBezTo>
                  <a:pt x="344965" y="1541000"/>
                  <a:pt x="0" y="1196035"/>
                  <a:pt x="0" y="770500"/>
                </a:cubicBezTo>
                <a:cubicBezTo>
                  <a:pt x="0" y="344965"/>
                  <a:pt x="344965" y="0"/>
                  <a:pt x="770500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304510" dist="178762" dir="5400000" sx="93000" sy="93000" algn="t" rotWithShape="0">
              <a:schemeClr val="accent2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ru-RU" sz="1800" dirty="0">
                <a:solidFill>
                  <a:schemeClr val="lt1"/>
                </a:solidFill>
              </a:defRPr>
            </a:lvl1pPr>
          </a:lstStyle>
          <a:p>
            <a:pPr lvl="0" algn="ctr"/>
            <a:endParaRPr lang="ru-RU" dirty="0"/>
          </a:p>
        </p:txBody>
      </p:sp>
      <p:sp>
        <p:nvSpPr>
          <p:cNvPr id="39" name="Текст 29">
            <a:extLst>
              <a:ext uri="{FF2B5EF4-FFF2-40B4-BE49-F238E27FC236}">
                <a16:creationId xmlns:a16="http://schemas.microsoft.com/office/drawing/2014/main" id="{FEF8DC8A-D192-C22E-3B1A-132C9400212A}"/>
              </a:ext>
            </a:extLst>
          </p:cNvPr>
          <p:cNvSpPr>
            <a:spLocks noGrp="1"/>
          </p:cNvSpPr>
          <p:nvPr>
            <p:ph type="body" sz="quarter" idx="30" hasCustomPrompt="1"/>
          </p:nvPr>
        </p:nvSpPr>
        <p:spPr>
          <a:xfrm>
            <a:off x="6381083" y="2755011"/>
            <a:ext cx="1075353" cy="401261"/>
          </a:xfrm>
        </p:spPr>
        <p:txBody>
          <a:bodyPr/>
          <a:lstStyle>
            <a:lvl1pPr>
              <a:spcAft>
                <a:spcPts val="0"/>
              </a:spcAft>
              <a:defRPr sz="1100">
                <a:solidFill>
                  <a:schemeClr val="accent2"/>
                </a:solidFill>
                <a:latin typeface="+mj-lt"/>
              </a:defRPr>
            </a:lvl1pPr>
          </a:lstStyle>
          <a:p>
            <a:pPr lvl="0"/>
            <a:r>
              <a:rPr lang="ru-RU" dirty="0"/>
              <a:t>Иван</a:t>
            </a:r>
            <a:br>
              <a:rPr lang="ru-RU" dirty="0"/>
            </a:br>
            <a:r>
              <a:rPr lang="ru-RU" dirty="0"/>
              <a:t>Иванов</a:t>
            </a:r>
          </a:p>
        </p:txBody>
      </p:sp>
      <p:sp>
        <p:nvSpPr>
          <p:cNvPr id="40" name="Текст 29">
            <a:extLst>
              <a:ext uri="{FF2B5EF4-FFF2-40B4-BE49-F238E27FC236}">
                <a16:creationId xmlns:a16="http://schemas.microsoft.com/office/drawing/2014/main" id="{F1DFE3CA-74C2-007A-37EB-24CC94ED1833}"/>
              </a:ext>
            </a:extLst>
          </p:cNvPr>
          <p:cNvSpPr>
            <a:spLocks noGrp="1"/>
          </p:cNvSpPr>
          <p:nvPr>
            <p:ph type="body" sz="quarter" idx="31" hasCustomPrompt="1"/>
          </p:nvPr>
        </p:nvSpPr>
        <p:spPr>
          <a:xfrm>
            <a:off x="6381083" y="3148979"/>
            <a:ext cx="991598" cy="247956"/>
          </a:xfrm>
        </p:spPr>
        <p:txBody>
          <a:bodyPr/>
          <a:lstStyle>
            <a:lvl1pPr>
              <a:defRPr sz="900">
                <a:solidFill>
                  <a:schemeClr val="accent1"/>
                </a:solidFill>
                <a:latin typeface="+mj-lt"/>
              </a:defRPr>
            </a:lvl1pPr>
          </a:lstStyle>
          <a:p>
            <a:pPr lvl="0"/>
            <a:r>
              <a:rPr lang="ru-RU" dirty="0"/>
              <a:t>Должность</a:t>
            </a:r>
          </a:p>
        </p:txBody>
      </p:sp>
      <p:sp>
        <p:nvSpPr>
          <p:cNvPr id="41" name="Рисунок 28">
            <a:extLst>
              <a:ext uri="{FF2B5EF4-FFF2-40B4-BE49-F238E27FC236}">
                <a16:creationId xmlns:a16="http://schemas.microsoft.com/office/drawing/2014/main" id="{DA3D8EE5-0971-3D2B-B6A4-D00D258240AC}"/>
              </a:ext>
            </a:extLst>
          </p:cNvPr>
          <p:cNvSpPr>
            <a:spLocks noGrp="1"/>
          </p:cNvSpPr>
          <p:nvPr>
            <p:ph type="pic" sz="quarter" idx="32"/>
          </p:nvPr>
        </p:nvSpPr>
        <p:spPr>
          <a:xfrm>
            <a:off x="8137836" y="1306137"/>
            <a:ext cx="1355513" cy="1355513"/>
          </a:xfrm>
          <a:custGeom>
            <a:avLst/>
            <a:gdLst>
              <a:gd name="connsiteX0" fmla="*/ 770500 w 1541000"/>
              <a:gd name="connsiteY0" fmla="*/ 0 h 1541000"/>
              <a:gd name="connsiteX1" fmla="*/ 1541000 w 1541000"/>
              <a:gd name="connsiteY1" fmla="*/ 770500 h 1541000"/>
              <a:gd name="connsiteX2" fmla="*/ 770500 w 1541000"/>
              <a:gd name="connsiteY2" fmla="*/ 1541000 h 1541000"/>
              <a:gd name="connsiteX3" fmla="*/ 0 w 1541000"/>
              <a:gd name="connsiteY3" fmla="*/ 770500 h 1541000"/>
              <a:gd name="connsiteX4" fmla="*/ 770500 w 1541000"/>
              <a:gd name="connsiteY4" fmla="*/ 0 h 1541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541000" h="1541000">
                <a:moveTo>
                  <a:pt x="770500" y="0"/>
                </a:moveTo>
                <a:cubicBezTo>
                  <a:pt x="1196035" y="0"/>
                  <a:pt x="1541000" y="344965"/>
                  <a:pt x="1541000" y="770500"/>
                </a:cubicBezTo>
                <a:cubicBezTo>
                  <a:pt x="1541000" y="1196035"/>
                  <a:pt x="1196035" y="1541000"/>
                  <a:pt x="770500" y="1541000"/>
                </a:cubicBezTo>
                <a:cubicBezTo>
                  <a:pt x="344965" y="1541000"/>
                  <a:pt x="0" y="1196035"/>
                  <a:pt x="0" y="770500"/>
                </a:cubicBezTo>
                <a:cubicBezTo>
                  <a:pt x="0" y="344965"/>
                  <a:pt x="344965" y="0"/>
                  <a:pt x="770500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304510" dist="178762" dir="5400000" sx="93000" sy="93000" algn="t" rotWithShape="0">
              <a:schemeClr val="accent2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ru-RU" sz="1800" dirty="0">
                <a:solidFill>
                  <a:schemeClr val="lt1"/>
                </a:solidFill>
              </a:defRPr>
            </a:lvl1pPr>
          </a:lstStyle>
          <a:p>
            <a:pPr lvl="0" algn="ctr"/>
            <a:endParaRPr lang="ru-RU" dirty="0"/>
          </a:p>
        </p:txBody>
      </p:sp>
      <p:sp>
        <p:nvSpPr>
          <p:cNvPr id="42" name="Текст 29">
            <a:extLst>
              <a:ext uri="{FF2B5EF4-FFF2-40B4-BE49-F238E27FC236}">
                <a16:creationId xmlns:a16="http://schemas.microsoft.com/office/drawing/2014/main" id="{FEB42DBF-F107-C654-4DF8-3792EA094050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8281525" y="2755011"/>
            <a:ext cx="1075353" cy="401261"/>
          </a:xfrm>
        </p:spPr>
        <p:txBody>
          <a:bodyPr/>
          <a:lstStyle>
            <a:lvl1pPr>
              <a:spcAft>
                <a:spcPts val="0"/>
              </a:spcAft>
              <a:defRPr sz="1100">
                <a:solidFill>
                  <a:schemeClr val="accent2"/>
                </a:solidFill>
                <a:latin typeface="+mj-lt"/>
              </a:defRPr>
            </a:lvl1pPr>
          </a:lstStyle>
          <a:p>
            <a:pPr lvl="0"/>
            <a:r>
              <a:rPr lang="ru-RU" dirty="0"/>
              <a:t>Иван</a:t>
            </a:r>
            <a:br>
              <a:rPr lang="ru-RU" dirty="0"/>
            </a:br>
            <a:r>
              <a:rPr lang="ru-RU" dirty="0"/>
              <a:t>Иванов</a:t>
            </a:r>
          </a:p>
        </p:txBody>
      </p:sp>
      <p:sp>
        <p:nvSpPr>
          <p:cNvPr id="43" name="Текст 29">
            <a:extLst>
              <a:ext uri="{FF2B5EF4-FFF2-40B4-BE49-F238E27FC236}">
                <a16:creationId xmlns:a16="http://schemas.microsoft.com/office/drawing/2014/main" id="{B8EAD37A-C1D0-4A0D-790C-DA2B414EA0F3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8281525" y="3148979"/>
            <a:ext cx="991598" cy="247956"/>
          </a:xfrm>
        </p:spPr>
        <p:txBody>
          <a:bodyPr/>
          <a:lstStyle>
            <a:lvl1pPr>
              <a:defRPr sz="900">
                <a:solidFill>
                  <a:schemeClr val="accent1"/>
                </a:solidFill>
                <a:latin typeface="+mj-lt"/>
              </a:defRPr>
            </a:lvl1pPr>
          </a:lstStyle>
          <a:p>
            <a:pPr lvl="0"/>
            <a:r>
              <a:rPr lang="ru-RU" dirty="0"/>
              <a:t>Должность</a:t>
            </a:r>
          </a:p>
        </p:txBody>
      </p:sp>
      <p:sp>
        <p:nvSpPr>
          <p:cNvPr id="48" name="Рисунок 28">
            <a:extLst>
              <a:ext uri="{FF2B5EF4-FFF2-40B4-BE49-F238E27FC236}">
                <a16:creationId xmlns:a16="http://schemas.microsoft.com/office/drawing/2014/main" id="{7DCE363A-38AD-DC63-2352-C1420A7061CE}"/>
              </a:ext>
            </a:extLst>
          </p:cNvPr>
          <p:cNvSpPr>
            <a:spLocks noGrp="1"/>
          </p:cNvSpPr>
          <p:nvPr>
            <p:ph type="pic" sz="quarter" idx="35"/>
          </p:nvPr>
        </p:nvSpPr>
        <p:spPr>
          <a:xfrm>
            <a:off x="10038686" y="1306137"/>
            <a:ext cx="1355513" cy="1355513"/>
          </a:xfrm>
          <a:custGeom>
            <a:avLst/>
            <a:gdLst>
              <a:gd name="connsiteX0" fmla="*/ 770500 w 1541000"/>
              <a:gd name="connsiteY0" fmla="*/ 0 h 1541000"/>
              <a:gd name="connsiteX1" fmla="*/ 1541000 w 1541000"/>
              <a:gd name="connsiteY1" fmla="*/ 770500 h 1541000"/>
              <a:gd name="connsiteX2" fmla="*/ 770500 w 1541000"/>
              <a:gd name="connsiteY2" fmla="*/ 1541000 h 1541000"/>
              <a:gd name="connsiteX3" fmla="*/ 0 w 1541000"/>
              <a:gd name="connsiteY3" fmla="*/ 770500 h 1541000"/>
              <a:gd name="connsiteX4" fmla="*/ 770500 w 1541000"/>
              <a:gd name="connsiteY4" fmla="*/ 0 h 1541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541000" h="1541000">
                <a:moveTo>
                  <a:pt x="770500" y="0"/>
                </a:moveTo>
                <a:cubicBezTo>
                  <a:pt x="1196035" y="0"/>
                  <a:pt x="1541000" y="344965"/>
                  <a:pt x="1541000" y="770500"/>
                </a:cubicBezTo>
                <a:cubicBezTo>
                  <a:pt x="1541000" y="1196035"/>
                  <a:pt x="1196035" y="1541000"/>
                  <a:pt x="770500" y="1541000"/>
                </a:cubicBezTo>
                <a:cubicBezTo>
                  <a:pt x="344965" y="1541000"/>
                  <a:pt x="0" y="1196035"/>
                  <a:pt x="0" y="770500"/>
                </a:cubicBezTo>
                <a:cubicBezTo>
                  <a:pt x="0" y="344965"/>
                  <a:pt x="344965" y="0"/>
                  <a:pt x="770500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304510" dist="178762" dir="5400000" sx="93000" sy="93000" algn="t" rotWithShape="0">
              <a:schemeClr val="accent2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ru-RU" sz="1800" dirty="0">
                <a:solidFill>
                  <a:schemeClr val="lt1"/>
                </a:solidFill>
              </a:defRPr>
            </a:lvl1pPr>
          </a:lstStyle>
          <a:p>
            <a:pPr lvl="0" algn="ctr"/>
            <a:endParaRPr lang="ru-RU" dirty="0"/>
          </a:p>
        </p:txBody>
      </p:sp>
      <p:sp>
        <p:nvSpPr>
          <p:cNvPr id="49" name="Текст 29">
            <a:extLst>
              <a:ext uri="{FF2B5EF4-FFF2-40B4-BE49-F238E27FC236}">
                <a16:creationId xmlns:a16="http://schemas.microsoft.com/office/drawing/2014/main" id="{67529145-4225-24DF-BCDC-FCC4BDCA3DA2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10181967" y="2755011"/>
            <a:ext cx="1075353" cy="401261"/>
          </a:xfrm>
        </p:spPr>
        <p:txBody>
          <a:bodyPr/>
          <a:lstStyle>
            <a:lvl1pPr>
              <a:spcAft>
                <a:spcPts val="0"/>
              </a:spcAft>
              <a:defRPr sz="1100">
                <a:solidFill>
                  <a:schemeClr val="accent2"/>
                </a:solidFill>
                <a:latin typeface="+mj-lt"/>
              </a:defRPr>
            </a:lvl1pPr>
          </a:lstStyle>
          <a:p>
            <a:pPr lvl="0"/>
            <a:r>
              <a:rPr lang="ru-RU" dirty="0"/>
              <a:t>Иван</a:t>
            </a:r>
            <a:br>
              <a:rPr lang="ru-RU" dirty="0"/>
            </a:br>
            <a:r>
              <a:rPr lang="ru-RU" dirty="0"/>
              <a:t>Иванов</a:t>
            </a:r>
          </a:p>
        </p:txBody>
      </p:sp>
      <p:sp>
        <p:nvSpPr>
          <p:cNvPr id="52" name="Текст 29">
            <a:extLst>
              <a:ext uri="{FF2B5EF4-FFF2-40B4-BE49-F238E27FC236}">
                <a16:creationId xmlns:a16="http://schemas.microsoft.com/office/drawing/2014/main" id="{6B3BA7CA-8A57-431A-DC20-371044DD3C6A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10181967" y="3148979"/>
            <a:ext cx="991598" cy="247956"/>
          </a:xfrm>
        </p:spPr>
        <p:txBody>
          <a:bodyPr/>
          <a:lstStyle>
            <a:lvl1pPr>
              <a:defRPr sz="900">
                <a:solidFill>
                  <a:schemeClr val="accent1"/>
                </a:solidFill>
                <a:latin typeface="+mj-lt"/>
              </a:defRPr>
            </a:lvl1pPr>
          </a:lstStyle>
          <a:p>
            <a:pPr lvl="0"/>
            <a:r>
              <a:rPr lang="ru-RU" dirty="0"/>
              <a:t>Должность</a:t>
            </a:r>
          </a:p>
        </p:txBody>
      </p:sp>
      <p:sp>
        <p:nvSpPr>
          <p:cNvPr id="53" name="Рисунок 28">
            <a:extLst>
              <a:ext uri="{FF2B5EF4-FFF2-40B4-BE49-F238E27FC236}">
                <a16:creationId xmlns:a16="http://schemas.microsoft.com/office/drawing/2014/main" id="{4D6F5CA2-D738-CF56-1948-5EDA1DBB19FE}"/>
              </a:ext>
            </a:extLst>
          </p:cNvPr>
          <p:cNvSpPr>
            <a:spLocks noGrp="1"/>
          </p:cNvSpPr>
          <p:nvPr>
            <p:ph type="pic" sz="quarter" idx="38"/>
          </p:nvPr>
        </p:nvSpPr>
        <p:spPr>
          <a:xfrm>
            <a:off x="534428" y="3754369"/>
            <a:ext cx="1355513" cy="1355513"/>
          </a:xfrm>
          <a:custGeom>
            <a:avLst/>
            <a:gdLst>
              <a:gd name="connsiteX0" fmla="*/ 770500 w 1541000"/>
              <a:gd name="connsiteY0" fmla="*/ 0 h 1541000"/>
              <a:gd name="connsiteX1" fmla="*/ 1541000 w 1541000"/>
              <a:gd name="connsiteY1" fmla="*/ 770500 h 1541000"/>
              <a:gd name="connsiteX2" fmla="*/ 770500 w 1541000"/>
              <a:gd name="connsiteY2" fmla="*/ 1541000 h 1541000"/>
              <a:gd name="connsiteX3" fmla="*/ 0 w 1541000"/>
              <a:gd name="connsiteY3" fmla="*/ 770500 h 1541000"/>
              <a:gd name="connsiteX4" fmla="*/ 770500 w 1541000"/>
              <a:gd name="connsiteY4" fmla="*/ 0 h 1541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541000" h="1541000">
                <a:moveTo>
                  <a:pt x="770500" y="0"/>
                </a:moveTo>
                <a:cubicBezTo>
                  <a:pt x="1196035" y="0"/>
                  <a:pt x="1541000" y="344965"/>
                  <a:pt x="1541000" y="770500"/>
                </a:cubicBezTo>
                <a:cubicBezTo>
                  <a:pt x="1541000" y="1196035"/>
                  <a:pt x="1196035" y="1541000"/>
                  <a:pt x="770500" y="1541000"/>
                </a:cubicBezTo>
                <a:cubicBezTo>
                  <a:pt x="344965" y="1541000"/>
                  <a:pt x="0" y="1196035"/>
                  <a:pt x="0" y="770500"/>
                </a:cubicBezTo>
                <a:cubicBezTo>
                  <a:pt x="0" y="344965"/>
                  <a:pt x="344965" y="0"/>
                  <a:pt x="770500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304510" dist="178762" dir="5400000" sx="93000" sy="93000" algn="t" rotWithShape="0">
              <a:schemeClr val="accent2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ru-RU" sz="1800" dirty="0">
                <a:solidFill>
                  <a:schemeClr val="lt1"/>
                </a:solidFill>
              </a:defRPr>
            </a:lvl1pPr>
          </a:lstStyle>
          <a:p>
            <a:pPr lvl="0" algn="ctr"/>
            <a:endParaRPr lang="ru-RU" dirty="0"/>
          </a:p>
        </p:txBody>
      </p:sp>
      <p:sp>
        <p:nvSpPr>
          <p:cNvPr id="54" name="Текст 29">
            <a:extLst>
              <a:ext uri="{FF2B5EF4-FFF2-40B4-BE49-F238E27FC236}">
                <a16:creationId xmlns:a16="http://schemas.microsoft.com/office/drawing/2014/main" id="{BDDE1888-F039-7C76-DEB3-EAA1E77CA9FA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677709" y="5203243"/>
            <a:ext cx="1075353" cy="401261"/>
          </a:xfrm>
        </p:spPr>
        <p:txBody>
          <a:bodyPr/>
          <a:lstStyle>
            <a:lvl1pPr>
              <a:spcAft>
                <a:spcPts val="0"/>
              </a:spcAft>
              <a:defRPr sz="1100">
                <a:solidFill>
                  <a:schemeClr val="accent2"/>
                </a:solidFill>
                <a:latin typeface="+mj-lt"/>
              </a:defRPr>
            </a:lvl1pPr>
          </a:lstStyle>
          <a:p>
            <a:pPr lvl="0"/>
            <a:r>
              <a:rPr lang="ru-RU" dirty="0"/>
              <a:t>Иван</a:t>
            </a:r>
            <a:br>
              <a:rPr lang="ru-RU" dirty="0"/>
            </a:br>
            <a:r>
              <a:rPr lang="ru-RU" dirty="0"/>
              <a:t>Иванов</a:t>
            </a:r>
          </a:p>
        </p:txBody>
      </p:sp>
      <p:sp>
        <p:nvSpPr>
          <p:cNvPr id="55" name="Текст 29">
            <a:extLst>
              <a:ext uri="{FF2B5EF4-FFF2-40B4-BE49-F238E27FC236}">
                <a16:creationId xmlns:a16="http://schemas.microsoft.com/office/drawing/2014/main" id="{58DF4769-92F3-459F-2C89-972DC13F3C42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77709" y="5597211"/>
            <a:ext cx="991598" cy="247956"/>
          </a:xfrm>
        </p:spPr>
        <p:txBody>
          <a:bodyPr/>
          <a:lstStyle>
            <a:lvl1pPr>
              <a:defRPr sz="900">
                <a:solidFill>
                  <a:schemeClr val="accent1"/>
                </a:solidFill>
                <a:latin typeface="+mj-lt"/>
              </a:defRPr>
            </a:lvl1pPr>
          </a:lstStyle>
          <a:p>
            <a:pPr lvl="0"/>
            <a:r>
              <a:rPr lang="ru-RU" dirty="0"/>
              <a:t>Должность</a:t>
            </a:r>
          </a:p>
        </p:txBody>
      </p:sp>
      <p:sp>
        <p:nvSpPr>
          <p:cNvPr id="56" name="Рисунок 28">
            <a:extLst>
              <a:ext uri="{FF2B5EF4-FFF2-40B4-BE49-F238E27FC236}">
                <a16:creationId xmlns:a16="http://schemas.microsoft.com/office/drawing/2014/main" id="{AC94AE84-4265-6514-388E-E288712F6709}"/>
              </a:ext>
            </a:extLst>
          </p:cNvPr>
          <p:cNvSpPr>
            <a:spLocks noGrp="1"/>
          </p:cNvSpPr>
          <p:nvPr>
            <p:ph type="pic" sz="quarter" idx="41"/>
          </p:nvPr>
        </p:nvSpPr>
        <p:spPr>
          <a:xfrm>
            <a:off x="2435280" y="3754369"/>
            <a:ext cx="1355513" cy="1355513"/>
          </a:xfrm>
          <a:custGeom>
            <a:avLst/>
            <a:gdLst>
              <a:gd name="connsiteX0" fmla="*/ 770500 w 1541000"/>
              <a:gd name="connsiteY0" fmla="*/ 0 h 1541000"/>
              <a:gd name="connsiteX1" fmla="*/ 1541000 w 1541000"/>
              <a:gd name="connsiteY1" fmla="*/ 770500 h 1541000"/>
              <a:gd name="connsiteX2" fmla="*/ 770500 w 1541000"/>
              <a:gd name="connsiteY2" fmla="*/ 1541000 h 1541000"/>
              <a:gd name="connsiteX3" fmla="*/ 0 w 1541000"/>
              <a:gd name="connsiteY3" fmla="*/ 770500 h 1541000"/>
              <a:gd name="connsiteX4" fmla="*/ 770500 w 1541000"/>
              <a:gd name="connsiteY4" fmla="*/ 0 h 1541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541000" h="1541000">
                <a:moveTo>
                  <a:pt x="770500" y="0"/>
                </a:moveTo>
                <a:cubicBezTo>
                  <a:pt x="1196035" y="0"/>
                  <a:pt x="1541000" y="344965"/>
                  <a:pt x="1541000" y="770500"/>
                </a:cubicBezTo>
                <a:cubicBezTo>
                  <a:pt x="1541000" y="1196035"/>
                  <a:pt x="1196035" y="1541000"/>
                  <a:pt x="770500" y="1541000"/>
                </a:cubicBezTo>
                <a:cubicBezTo>
                  <a:pt x="344965" y="1541000"/>
                  <a:pt x="0" y="1196035"/>
                  <a:pt x="0" y="770500"/>
                </a:cubicBezTo>
                <a:cubicBezTo>
                  <a:pt x="0" y="344965"/>
                  <a:pt x="344965" y="0"/>
                  <a:pt x="770500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304510" dist="178762" dir="5400000" sx="93000" sy="93000" algn="t" rotWithShape="0">
              <a:schemeClr val="accent2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ru-RU" sz="1800" dirty="0">
                <a:solidFill>
                  <a:schemeClr val="lt1"/>
                </a:solidFill>
              </a:defRPr>
            </a:lvl1pPr>
          </a:lstStyle>
          <a:p>
            <a:pPr lvl="0" algn="ctr"/>
            <a:endParaRPr lang="ru-RU" dirty="0"/>
          </a:p>
        </p:txBody>
      </p:sp>
      <p:sp>
        <p:nvSpPr>
          <p:cNvPr id="57" name="Текст 29">
            <a:extLst>
              <a:ext uri="{FF2B5EF4-FFF2-40B4-BE49-F238E27FC236}">
                <a16:creationId xmlns:a16="http://schemas.microsoft.com/office/drawing/2014/main" id="{67782F00-CD48-A917-4132-A60287691B9F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2580199" y="5203243"/>
            <a:ext cx="1075353" cy="401261"/>
          </a:xfrm>
        </p:spPr>
        <p:txBody>
          <a:bodyPr/>
          <a:lstStyle>
            <a:lvl1pPr>
              <a:spcAft>
                <a:spcPts val="0"/>
              </a:spcAft>
              <a:defRPr sz="1100">
                <a:solidFill>
                  <a:schemeClr val="accent2"/>
                </a:solidFill>
                <a:latin typeface="+mj-lt"/>
              </a:defRPr>
            </a:lvl1pPr>
          </a:lstStyle>
          <a:p>
            <a:pPr lvl="0"/>
            <a:r>
              <a:rPr lang="ru-RU" dirty="0"/>
              <a:t>Иван</a:t>
            </a:r>
            <a:br>
              <a:rPr lang="ru-RU" dirty="0"/>
            </a:br>
            <a:r>
              <a:rPr lang="ru-RU" dirty="0"/>
              <a:t>Иванов</a:t>
            </a:r>
          </a:p>
        </p:txBody>
      </p:sp>
      <p:sp>
        <p:nvSpPr>
          <p:cNvPr id="64" name="Текст 29">
            <a:extLst>
              <a:ext uri="{FF2B5EF4-FFF2-40B4-BE49-F238E27FC236}">
                <a16:creationId xmlns:a16="http://schemas.microsoft.com/office/drawing/2014/main" id="{AE3A2FD3-24BD-C147-0C9C-99E20E980F98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2580199" y="5597211"/>
            <a:ext cx="991598" cy="247956"/>
          </a:xfrm>
        </p:spPr>
        <p:txBody>
          <a:bodyPr/>
          <a:lstStyle>
            <a:lvl1pPr>
              <a:defRPr sz="900">
                <a:solidFill>
                  <a:schemeClr val="accent1"/>
                </a:solidFill>
                <a:latin typeface="+mj-lt"/>
              </a:defRPr>
            </a:lvl1pPr>
          </a:lstStyle>
          <a:p>
            <a:pPr lvl="0"/>
            <a:r>
              <a:rPr lang="ru-RU" dirty="0"/>
              <a:t>Должность</a:t>
            </a:r>
          </a:p>
        </p:txBody>
      </p:sp>
      <p:sp>
        <p:nvSpPr>
          <p:cNvPr id="65" name="Рисунок 28">
            <a:extLst>
              <a:ext uri="{FF2B5EF4-FFF2-40B4-BE49-F238E27FC236}">
                <a16:creationId xmlns:a16="http://schemas.microsoft.com/office/drawing/2014/main" id="{9F7567DC-7A31-4E2B-721C-A4A6A52ECF7B}"/>
              </a:ext>
            </a:extLst>
          </p:cNvPr>
          <p:cNvSpPr>
            <a:spLocks noGrp="1"/>
          </p:cNvSpPr>
          <p:nvPr>
            <p:ph type="pic" sz="quarter" idx="44"/>
          </p:nvPr>
        </p:nvSpPr>
        <p:spPr>
          <a:xfrm>
            <a:off x="4336132" y="3754369"/>
            <a:ext cx="1355513" cy="1355513"/>
          </a:xfrm>
          <a:custGeom>
            <a:avLst/>
            <a:gdLst>
              <a:gd name="connsiteX0" fmla="*/ 770500 w 1541000"/>
              <a:gd name="connsiteY0" fmla="*/ 0 h 1541000"/>
              <a:gd name="connsiteX1" fmla="*/ 1541000 w 1541000"/>
              <a:gd name="connsiteY1" fmla="*/ 770500 h 1541000"/>
              <a:gd name="connsiteX2" fmla="*/ 770500 w 1541000"/>
              <a:gd name="connsiteY2" fmla="*/ 1541000 h 1541000"/>
              <a:gd name="connsiteX3" fmla="*/ 0 w 1541000"/>
              <a:gd name="connsiteY3" fmla="*/ 770500 h 1541000"/>
              <a:gd name="connsiteX4" fmla="*/ 770500 w 1541000"/>
              <a:gd name="connsiteY4" fmla="*/ 0 h 1541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541000" h="1541000">
                <a:moveTo>
                  <a:pt x="770500" y="0"/>
                </a:moveTo>
                <a:cubicBezTo>
                  <a:pt x="1196035" y="0"/>
                  <a:pt x="1541000" y="344965"/>
                  <a:pt x="1541000" y="770500"/>
                </a:cubicBezTo>
                <a:cubicBezTo>
                  <a:pt x="1541000" y="1196035"/>
                  <a:pt x="1196035" y="1541000"/>
                  <a:pt x="770500" y="1541000"/>
                </a:cubicBezTo>
                <a:cubicBezTo>
                  <a:pt x="344965" y="1541000"/>
                  <a:pt x="0" y="1196035"/>
                  <a:pt x="0" y="770500"/>
                </a:cubicBezTo>
                <a:cubicBezTo>
                  <a:pt x="0" y="344965"/>
                  <a:pt x="344965" y="0"/>
                  <a:pt x="770500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304510" dist="178762" dir="5400000" sx="93000" sy="93000" algn="t" rotWithShape="0">
              <a:schemeClr val="accent2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ru-RU" sz="1800" dirty="0">
                <a:solidFill>
                  <a:schemeClr val="lt1"/>
                </a:solidFill>
              </a:defRPr>
            </a:lvl1pPr>
          </a:lstStyle>
          <a:p>
            <a:pPr lvl="0" algn="ctr"/>
            <a:endParaRPr lang="ru-RU" dirty="0"/>
          </a:p>
        </p:txBody>
      </p:sp>
      <p:sp>
        <p:nvSpPr>
          <p:cNvPr id="66" name="Текст 29">
            <a:extLst>
              <a:ext uri="{FF2B5EF4-FFF2-40B4-BE49-F238E27FC236}">
                <a16:creationId xmlns:a16="http://schemas.microsoft.com/office/drawing/2014/main" id="{FA824079-AD4D-CF74-64DA-A61EB35239A3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4480641" y="5203243"/>
            <a:ext cx="1075353" cy="401261"/>
          </a:xfrm>
        </p:spPr>
        <p:txBody>
          <a:bodyPr/>
          <a:lstStyle>
            <a:lvl1pPr>
              <a:spcAft>
                <a:spcPts val="0"/>
              </a:spcAft>
              <a:defRPr sz="1100">
                <a:solidFill>
                  <a:schemeClr val="accent2"/>
                </a:solidFill>
                <a:latin typeface="+mj-lt"/>
              </a:defRPr>
            </a:lvl1pPr>
          </a:lstStyle>
          <a:p>
            <a:pPr lvl="0"/>
            <a:r>
              <a:rPr lang="ru-RU" dirty="0"/>
              <a:t>Иван</a:t>
            </a:r>
            <a:br>
              <a:rPr lang="ru-RU" dirty="0"/>
            </a:br>
            <a:r>
              <a:rPr lang="ru-RU" dirty="0"/>
              <a:t>Иванов</a:t>
            </a:r>
          </a:p>
        </p:txBody>
      </p:sp>
      <p:sp>
        <p:nvSpPr>
          <p:cNvPr id="67" name="Текст 29">
            <a:extLst>
              <a:ext uri="{FF2B5EF4-FFF2-40B4-BE49-F238E27FC236}">
                <a16:creationId xmlns:a16="http://schemas.microsoft.com/office/drawing/2014/main" id="{810B67BF-17A9-7E03-C744-709D6C0DD0E5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4480641" y="5597211"/>
            <a:ext cx="991598" cy="247956"/>
          </a:xfrm>
        </p:spPr>
        <p:txBody>
          <a:bodyPr/>
          <a:lstStyle>
            <a:lvl1pPr>
              <a:defRPr sz="900">
                <a:solidFill>
                  <a:schemeClr val="accent1"/>
                </a:solidFill>
                <a:latin typeface="+mj-lt"/>
              </a:defRPr>
            </a:lvl1pPr>
          </a:lstStyle>
          <a:p>
            <a:pPr lvl="0"/>
            <a:r>
              <a:rPr lang="ru-RU" dirty="0"/>
              <a:t>Должность</a:t>
            </a:r>
          </a:p>
        </p:txBody>
      </p:sp>
      <p:sp>
        <p:nvSpPr>
          <p:cNvPr id="68" name="Рисунок 28">
            <a:extLst>
              <a:ext uri="{FF2B5EF4-FFF2-40B4-BE49-F238E27FC236}">
                <a16:creationId xmlns:a16="http://schemas.microsoft.com/office/drawing/2014/main" id="{D980B9FF-7445-66FA-DA28-2F927B6907AD}"/>
              </a:ext>
            </a:extLst>
          </p:cNvPr>
          <p:cNvSpPr>
            <a:spLocks noGrp="1"/>
          </p:cNvSpPr>
          <p:nvPr>
            <p:ph type="pic" sz="quarter" idx="47"/>
          </p:nvPr>
        </p:nvSpPr>
        <p:spPr>
          <a:xfrm>
            <a:off x="6236984" y="3754369"/>
            <a:ext cx="1355513" cy="1355513"/>
          </a:xfrm>
          <a:custGeom>
            <a:avLst/>
            <a:gdLst>
              <a:gd name="connsiteX0" fmla="*/ 770500 w 1541000"/>
              <a:gd name="connsiteY0" fmla="*/ 0 h 1541000"/>
              <a:gd name="connsiteX1" fmla="*/ 1541000 w 1541000"/>
              <a:gd name="connsiteY1" fmla="*/ 770500 h 1541000"/>
              <a:gd name="connsiteX2" fmla="*/ 770500 w 1541000"/>
              <a:gd name="connsiteY2" fmla="*/ 1541000 h 1541000"/>
              <a:gd name="connsiteX3" fmla="*/ 0 w 1541000"/>
              <a:gd name="connsiteY3" fmla="*/ 770500 h 1541000"/>
              <a:gd name="connsiteX4" fmla="*/ 770500 w 1541000"/>
              <a:gd name="connsiteY4" fmla="*/ 0 h 1541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541000" h="1541000">
                <a:moveTo>
                  <a:pt x="770500" y="0"/>
                </a:moveTo>
                <a:cubicBezTo>
                  <a:pt x="1196035" y="0"/>
                  <a:pt x="1541000" y="344965"/>
                  <a:pt x="1541000" y="770500"/>
                </a:cubicBezTo>
                <a:cubicBezTo>
                  <a:pt x="1541000" y="1196035"/>
                  <a:pt x="1196035" y="1541000"/>
                  <a:pt x="770500" y="1541000"/>
                </a:cubicBezTo>
                <a:cubicBezTo>
                  <a:pt x="344965" y="1541000"/>
                  <a:pt x="0" y="1196035"/>
                  <a:pt x="0" y="770500"/>
                </a:cubicBezTo>
                <a:cubicBezTo>
                  <a:pt x="0" y="344965"/>
                  <a:pt x="344965" y="0"/>
                  <a:pt x="770500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304510" dist="178762" dir="5400000" sx="93000" sy="93000" algn="t" rotWithShape="0">
              <a:schemeClr val="accent2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ru-RU" sz="1800" dirty="0">
                <a:solidFill>
                  <a:schemeClr val="lt1"/>
                </a:solidFill>
              </a:defRPr>
            </a:lvl1pPr>
          </a:lstStyle>
          <a:p>
            <a:pPr lvl="0" algn="ctr"/>
            <a:endParaRPr lang="ru-RU" dirty="0"/>
          </a:p>
        </p:txBody>
      </p:sp>
      <p:sp>
        <p:nvSpPr>
          <p:cNvPr id="69" name="Текст 29">
            <a:extLst>
              <a:ext uri="{FF2B5EF4-FFF2-40B4-BE49-F238E27FC236}">
                <a16:creationId xmlns:a16="http://schemas.microsoft.com/office/drawing/2014/main" id="{159DA661-A918-E83F-0106-26447C942BE4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6381083" y="5203243"/>
            <a:ext cx="1075353" cy="401261"/>
          </a:xfrm>
        </p:spPr>
        <p:txBody>
          <a:bodyPr/>
          <a:lstStyle>
            <a:lvl1pPr>
              <a:spcAft>
                <a:spcPts val="0"/>
              </a:spcAft>
              <a:defRPr sz="1100">
                <a:solidFill>
                  <a:schemeClr val="accent2"/>
                </a:solidFill>
                <a:latin typeface="+mj-lt"/>
              </a:defRPr>
            </a:lvl1pPr>
          </a:lstStyle>
          <a:p>
            <a:pPr lvl="0"/>
            <a:r>
              <a:rPr lang="ru-RU" dirty="0"/>
              <a:t>Иван</a:t>
            </a:r>
            <a:br>
              <a:rPr lang="ru-RU" dirty="0"/>
            </a:br>
            <a:r>
              <a:rPr lang="ru-RU" dirty="0"/>
              <a:t>Иванов</a:t>
            </a:r>
          </a:p>
        </p:txBody>
      </p:sp>
      <p:sp>
        <p:nvSpPr>
          <p:cNvPr id="70" name="Текст 29">
            <a:extLst>
              <a:ext uri="{FF2B5EF4-FFF2-40B4-BE49-F238E27FC236}">
                <a16:creationId xmlns:a16="http://schemas.microsoft.com/office/drawing/2014/main" id="{DEF2F518-B8F6-0B13-F236-9596BE3B5883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6381083" y="5597211"/>
            <a:ext cx="991598" cy="247956"/>
          </a:xfrm>
        </p:spPr>
        <p:txBody>
          <a:bodyPr/>
          <a:lstStyle>
            <a:lvl1pPr>
              <a:defRPr sz="900">
                <a:solidFill>
                  <a:schemeClr val="accent1"/>
                </a:solidFill>
                <a:latin typeface="+mj-lt"/>
              </a:defRPr>
            </a:lvl1pPr>
          </a:lstStyle>
          <a:p>
            <a:pPr lvl="0"/>
            <a:r>
              <a:rPr lang="ru-RU" dirty="0"/>
              <a:t>Должность</a:t>
            </a:r>
          </a:p>
        </p:txBody>
      </p:sp>
      <p:sp>
        <p:nvSpPr>
          <p:cNvPr id="71" name="Рисунок 28">
            <a:extLst>
              <a:ext uri="{FF2B5EF4-FFF2-40B4-BE49-F238E27FC236}">
                <a16:creationId xmlns:a16="http://schemas.microsoft.com/office/drawing/2014/main" id="{BE5481A9-5E5A-C1ED-7413-C8F996A6AAA7}"/>
              </a:ext>
            </a:extLst>
          </p:cNvPr>
          <p:cNvSpPr>
            <a:spLocks noGrp="1"/>
          </p:cNvSpPr>
          <p:nvPr>
            <p:ph type="pic" sz="quarter" idx="50"/>
          </p:nvPr>
        </p:nvSpPr>
        <p:spPr>
          <a:xfrm>
            <a:off x="8137836" y="3754369"/>
            <a:ext cx="1355513" cy="1355513"/>
          </a:xfrm>
          <a:custGeom>
            <a:avLst/>
            <a:gdLst>
              <a:gd name="connsiteX0" fmla="*/ 770500 w 1541000"/>
              <a:gd name="connsiteY0" fmla="*/ 0 h 1541000"/>
              <a:gd name="connsiteX1" fmla="*/ 1541000 w 1541000"/>
              <a:gd name="connsiteY1" fmla="*/ 770500 h 1541000"/>
              <a:gd name="connsiteX2" fmla="*/ 770500 w 1541000"/>
              <a:gd name="connsiteY2" fmla="*/ 1541000 h 1541000"/>
              <a:gd name="connsiteX3" fmla="*/ 0 w 1541000"/>
              <a:gd name="connsiteY3" fmla="*/ 770500 h 1541000"/>
              <a:gd name="connsiteX4" fmla="*/ 770500 w 1541000"/>
              <a:gd name="connsiteY4" fmla="*/ 0 h 1541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541000" h="1541000">
                <a:moveTo>
                  <a:pt x="770500" y="0"/>
                </a:moveTo>
                <a:cubicBezTo>
                  <a:pt x="1196035" y="0"/>
                  <a:pt x="1541000" y="344965"/>
                  <a:pt x="1541000" y="770500"/>
                </a:cubicBezTo>
                <a:cubicBezTo>
                  <a:pt x="1541000" y="1196035"/>
                  <a:pt x="1196035" y="1541000"/>
                  <a:pt x="770500" y="1541000"/>
                </a:cubicBezTo>
                <a:cubicBezTo>
                  <a:pt x="344965" y="1541000"/>
                  <a:pt x="0" y="1196035"/>
                  <a:pt x="0" y="770500"/>
                </a:cubicBezTo>
                <a:cubicBezTo>
                  <a:pt x="0" y="344965"/>
                  <a:pt x="344965" y="0"/>
                  <a:pt x="770500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304510" dist="178762" dir="5400000" sx="93000" sy="93000" algn="t" rotWithShape="0">
              <a:schemeClr val="accent2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ru-RU" sz="1800" dirty="0">
                <a:solidFill>
                  <a:schemeClr val="lt1"/>
                </a:solidFill>
              </a:defRPr>
            </a:lvl1pPr>
          </a:lstStyle>
          <a:p>
            <a:pPr lvl="0" algn="ctr"/>
            <a:endParaRPr lang="ru-RU" dirty="0"/>
          </a:p>
        </p:txBody>
      </p:sp>
      <p:sp>
        <p:nvSpPr>
          <p:cNvPr id="80" name="Текст 29">
            <a:extLst>
              <a:ext uri="{FF2B5EF4-FFF2-40B4-BE49-F238E27FC236}">
                <a16:creationId xmlns:a16="http://schemas.microsoft.com/office/drawing/2014/main" id="{DFD1C3E6-8FAA-C2A9-C12A-0804E072332F}"/>
              </a:ext>
            </a:extLst>
          </p:cNvPr>
          <p:cNvSpPr>
            <a:spLocks noGrp="1"/>
          </p:cNvSpPr>
          <p:nvPr>
            <p:ph type="body" sz="quarter" idx="51" hasCustomPrompt="1"/>
          </p:nvPr>
        </p:nvSpPr>
        <p:spPr>
          <a:xfrm>
            <a:off x="8281525" y="5203243"/>
            <a:ext cx="1075353" cy="401261"/>
          </a:xfrm>
        </p:spPr>
        <p:txBody>
          <a:bodyPr/>
          <a:lstStyle>
            <a:lvl1pPr>
              <a:spcAft>
                <a:spcPts val="0"/>
              </a:spcAft>
              <a:defRPr sz="1100">
                <a:solidFill>
                  <a:schemeClr val="accent2"/>
                </a:solidFill>
                <a:latin typeface="+mj-lt"/>
              </a:defRPr>
            </a:lvl1pPr>
          </a:lstStyle>
          <a:p>
            <a:pPr lvl="0"/>
            <a:r>
              <a:rPr lang="ru-RU" dirty="0"/>
              <a:t>Иван</a:t>
            </a:r>
            <a:br>
              <a:rPr lang="ru-RU" dirty="0"/>
            </a:br>
            <a:r>
              <a:rPr lang="ru-RU" dirty="0"/>
              <a:t>Иванов</a:t>
            </a:r>
          </a:p>
        </p:txBody>
      </p:sp>
      <p:sp>
        <p:nvSpPr>
          <p:cNvPr id="81" name="Текст 29">
            <a:extLst>
              <a:ext uri="{FF2B5EF4-FFF2-40B4-BE49-F238E27FC236}">
                <a16:creationId xmlns:a16="http://schemas.microsoft.com/office/drawing/2014/main" id="{A7AA41AA-7359-79D4-A114-80F4F6878E2E}"/>
              </a:ext>
            </a:extLst>
          </p:cNvPr>
          <p:cNvSpPr>
            <a:spLocks noGrp="1"/>
          </p:cNvSpPr>
          <p:nvPr>
            <p:ph type="body" sz="quarter" idx="52" hasCustomPrompt="1"/>
          </p:nvPr>
        </p:nvSpPr>
        <p:spPr>
          <a:xfrm>
            <a:off x="8281525" y="5597211"/>
            <a:ext cx="991598" cy="247956"/>
          </a:xfrm>
        </p:spPr>
        <p:txBody>
          <a:bodyPr/>
          <a:lstStyle>
            <a:lvl1pPr>
              <a:defRPr sz="900">
                <a:solidFill>
                  <a:schemeClr val="accent1"/>
                </a:solidFill>
                <a:latin typeface="+mj-lt"/>
              </a:defRPr>
            </a:lvl1pPr>
          </a:lstStyle>
          <a:p>
            <a:pPr lvl="0"/>
            <a:r>
              <a:rPr lang="ru-RU" dirty="0"/>
              <a:t>Должность</a:t>
            </a:r>
          </a:p>
        </p:txBody>
      </p:sp>
      <p:sp>
        <p:nvSpPr>
          <p:cNvPr id="82" name="Рисунок 28">
            <a:extLst>
              <a:ext uri="{FF2B5EF4-FFF2-40B4-BE49-F238E27FC236}">
                <a16:creationId xmlns:a16="http://schemas.microsoft.com/office/drawing/2014/main" id="{83E9733E-E2E0-0F6C-A50D-E997244ACA27}"/>
              </a:ext>
            </a:extLst>
          </p:cNvPr>
          <p:cNvSpPr>
            <a:spLocks noGrp="1"/>
          </p:cNvSpPr>
          <p:nvPr>
            <p:ph type="pic" sz="quarter" idx="53"/>
          </p:nvPr>
        </p:nvSpPr>
        <p:spPr>
          <a:xfrm>
            <a:off x="10038686" y="3754369"/>
            <a:ext cx="1355513" cy="1355513"/>
          </a:xfrm>
          <a:custGeom>
            <a:avLst/>
            <a:gdLst>
              <a:gd name="connsiteX0" fmla="*/ 770500 w 1541000"/>
              <a:gd name="connsiteY0" fmla="*/ 0 h 1541000"/>
              <a:gd name="connsiteX1" fmla="*/ 1541000 w 1541000"/>
              <a:gd name="connsiteY1" fmla="*/ 770500 h 1541000"/>
              <a:gd name="connsiteX2" fmla="*/ 770500 w 1541000"/>
              <a:gd name="connsiteY2" fmla="*/ 1541000 h 1541000"/>
              <a:gd name="connsiteX3" fmla="*/ 0 w 1541000"/>
              <a:gd name="connsiteY3" fmla="*/ 770500 h 1541000"/>
              <a:gd name="connsiteX4" fmla="*/ 770500 w 1541000"/>
              <a:gd name="connsiteY4" fmla="*/ 0 h 1541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541000" h="1541000">
                <a:moveTo>
                  <a:pt x="770500" y="0"/>
                </a:moveTo>
                <a:cubicBezTo>
                  <a:pt x="1196035" y="0"/>
                  <a:pt x="1541000" y="344965"/>
                  <a:pt x="1541000" y="770500"/>
                </a:cubicBezTo>
                <a:cubicBezTo>
                  <a:pt x="1541000" y="1196035"/>
                  <a:pt x="1196035" y="1541000"/>
                  <a:pt x="770500" y="1541000"/>
                </a:cubicBezTo>
                <a:cubicBezTo>
                  <a:pt x="344965" y="1541000"/>
                  <a:pt x="0" y="1196035"/>
                  <a:pt x="0" y="770500"/>
                </a:cubicBezTo>
                <a:cubicBezTo>
                  <a:pt x="0" y="344965"/>
                  <a:pt x="344965" y="0"/>
                  <a:pt x="770500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304510" dist="178762" dir="5400000" sx="93000" sy="93000" algn="t" rotWithShape="0">
              <a:schemeClr val="accent2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ru-RU" sz="1800" dirty="0">
                <a:solidFill>
                  <a:schemeClr val="lt1"/>
                </a:solidFill>
              </a:defRPr>
            </a:lvl1pPr>
          </a:lstStyle>
          <a:p>
            <a:pPr lvl="0" algn="ctr"/>
            <a:endParaRPr lang="ru-RU" dirty="0"/>
          </a:p>
        </p:txBody>
      </p:sp>
      <p:sp>
        <p:nvSpPr>
          <p:cNvPr id="83" name="Текст 29">
            <a:extLst>
              <a:ext uri="{FF2B5EF4-FFF2-40B4-BE49-F238E27FC236}">
                <a16:creationId xmlns:a16="http://schemas.microsoft.com/office/drawing/2014/main" id="{0464635D-D0EC-49EC-1DB3-906029353E3A}"/>
              </a:ext>
            </a:extLst>
          </p:cNvPr>
          <p:cNvSpPr>
            <a:spLocks noGrp="1"/>
          </p:cNvSpPr>
          <p:nvPr>
            <p:ph type="body" sz="quarter" idx="54" hasCustomPrompt="1"/>
          </p:nvPr>
        </p:nvSpPr>
        <p:spPr>
          <a:xfrm>
            <a:off x="10181967" y="5203243"/>
            <a:ext cx="1075353" cy="401261"/>
          </a:xfrm>
        </p:spPr>
        <p:txBody>
          <a:bodyPr/>
          <a:lstStyle>
            <a:lvl1pPr>
              <a:spcAft>
                <a:spcPts val="0"/>
              </a:spcAft>
              <a:defRPr sz="1100">
                <a:solidFill>
                  <a:schemeClr val="accent2"/>
                </a:solidFill>
                <a:latin typeface="+mj-lt"/>
              </a:defRPr>
            </a:lvl1pPr>
          </a:lstStyle>
          <a:p>
            <a:pPr lvl="0"/>
            <a:r>
              <a:rPr lang="ru-RU" dirty="0"/>
              <a:t>Иван</a:t>
            </a:r>
            <a:br>
              <a:rPr lang="ru-RU" dirty="0"/>
            </a:br>
            <a:r>
              <a:rPr lang="ru-RU" dirty="0"/>
              <a:t>Иванов</a:t>
            </a:r>
          </a:p>
        </p:txBody>
      </p:sp>
      <p:sp>
        <p:nvSpPr>
          <p:cNvPr id="84" name="Текст 29">
            <a:extLst>
              <a:ext uri="{FF2B5EF4-FFF2-40B4-BE49-F238E27FC236}">
                <a16:creationId xmlns:a16="http://schemas.microsoft.com/office/drawing/2014/main" id="{0F1059E7-17DD-5E45-77F8-7CB6C6ED46FD}"/>
              </a:ext>
            </a:extLst>
          </p:cNvPr>
          <p:cNvSpPr>
            <a:spLocks noGrp="1"/>
          </p:cNvSpPr>
          <p:nvPr>
            <p:ph type="body" sz="quarter" idx="55" hasCustomPrompt="1"/>
          </p:nvPr>
        </p:nvSpPr>
        <p:spPr>
          <a:xfrm>
            <a:off x="10181967" y="5597211"/>
            <a:ext cx="991598" cy="247956"/>
          </a:xfrm>
        </p:spPr>
        <p:txBody>
          <a:bodyPr/>
          <a:lstStyle>
            <a:lvl1pPr>
              <a:defRPr sz="900">
                <a:solidFill>
                  <a:schemeClr val="accent1"/>
                </a:solidFill>
                <a:latin typeface="+mj-lt"/>
              </a:defRPr>
            </a:lvl1pPr>
          </a:lstStyle>
          <a:p>
            <a:pPr lvl="0"/>
            <a:r>
              <a:rPr lang="ru-RU" dirty="0"/>
              <a:t>Должность</a:t>
            </a:r>
          </a:p>
        </p:txBody>
      </p:sp>
    </p:spTree>
    <p:extLst>
      <p:ext uri="{BB962C8B-B14F-4D97-AF65-F5344CB8AC3E}">
        <p14:creationId xmlns:p14="http://schemas.microsoft.com/office/powerpoint/2010/main" val="203207576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Таймлайн змейк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Полилиния 4">
            <a:extLst>
              <a:ext uri="{FF2B5EF4-FFF2-40B4-BE49-F238E27FC236}">
                <a16:creationId xmlns:a16="http://schemas.microsoft.com/office/drawing/2014/main" id="{8FD46C40-00B8-7D47-871C-9E1B04B44945}"/>
              </a:ext>
            </a:extLst>
          </p:cNvPr>
          <p:cNvSpPr/>
          <p:nvPr userDrawn="1"/>
        </p:nvSpPr>
        <p:spPr>
          <a:xfrm>
            <a:off x="0" y="-1"/>
            <a:ext cx="12192000" cy="4806332"/>
          </a:xfrm>
          <a:custGeom>
            <a:avLst/>
            <a:gdLst>
              <a:gd name="connsiteX0" fmla="*/ 1348006 w 12192000"/>
              <a:gd name="connsiteY0" fmla="*/ 3402850 h 4806332"/>
              <a:gd name="connsiteX1" fmla="*/ 12192000 w 12192000"/>
              <a:gd name="connsiteY1" fmla="*/ 3402850 h 4806332"/>
              <a:gd name="connsiteX2" fmla="*/ 12192000 w 12192000"/>
              <a:gd name="connsiteY2" fmla="*/ 4806332 h 4806332"/>
              <a:gd name="connsiteX3" fmla="*/ 1348006 w 12192000"/>
              <a:gd name="connsiteY3" fmla="*/ 4806332 h 4806332"/>
              <a:gd name="connsiteX4" fmla="*/ 646265 w 12192000"/>
              <a:gd name="connsiteY4" fmla="*/ 4104591 h 4806332"/>
              <a:gd name="connsiteX5" fmla="*/ 1348006 w 12192000"/>
              <a:gd name="connsiteY5" fmla="*/ 3402850 h 4806332"/>
              <a:gd name="connsiteX6" fmla="*/ 0 w 12192000"/>
              <a:gd name="connsiteY6" fmla="*/ 0 h 4806332"/>
              <a:gd name="connsiteX7" fmla="*/ 12192000 w 12192000"/>
              <a:gd name="connsiteY7" fmla="*/ 0 h 4806332"/>
              <a:gd name="connsiteX8" fmla="*/ 12192000 w 12192000"/>
              <a:gd name="connsiteY8" fmla="*/ 3402751 h 4806332"/>
              <a:gd name="connsiteX9" fmla="*/ 10893870 w 12192000"/>
              <a:gd name="connsiteY9" fmla="*/ 3402751 h 4806332"/>
              <a:gd name="connsiteX10" fmla="*/ 11034869 w 12192000"/>
              <a:gd name="connsiteY10" fmla="*/ 3388537 h 4806332"/>
              <a:gd name="connsiteX11" fmla="*/ 11595185 w 12192000"/>
              <a:gd name="connsiteY11" fmla="*/ 2701053 h 4806332"/>
              <a:gd name="connsiteX12" fmla="*/ 10893444 w 12192000"/>
              <a:gd name="connsiteY12" fmla="*/ 1999312 h 4806332"/>
              <a:gd name="connsiteX13" fmla="*/ 0 w 12192000"/>
              <a:gd name="connsiteY13" fmla="*/ 1999312 h 48063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12192000" h="4806332">
                <a:moveTo>
                  <a:pt x="1348006" y="3402850"/>
                </a:moveTo>
                <a:lnTo>
                  <a:pt x="12192000" y="3402850"/>
                </a:lnTo>
                <a:lnTo>
                  <a:pt x="12192000" y="4806332"/>
                </a:lnTo>
                <a:lnTo>
                  <a:pt x="1348006" y="4806332"/>
                </a:lnTo>
                <a:cubicBezTo>
                  <a:pt x="960445" y="4806332"/>
                  <a:pt x="646265" y="4492152"/>
                  <a:pt x="646265" y="4104591"/>
                </a:cubicBezTo>
                <a:cubicBezTo>
                  <a:pt x="646265" y="3717030"/>
                  <a:pt x="960445" y="3402850"/>
                  <a:pt x="1348006" y="3402850"/>
                </a:cubicBezTo>
                <a:close/>
                <a:moveTo>
                  <a:pt x="0" y="0"/>
                </a:moveTo>
                <a:lnTo>
                  <a:pt x="12192000" y="0"/>
                </a:lnTo>
                <a:lnTo>
                  <a:pt x="12192000" y="3402751"/>
                </a:lnTo>
                <a:lnTo>
                  <a:pt x="10893870" y="3402751"/>
                </a:lnTo>
                <a:lnTo>
                  <a:pt x="11034869" y="3388537"/>
                </a:lnTo>
                <a:cubicBezTo>
                  <a:pt x="11354641" y="3323103"/>
                  <a:pt x="11595185" y="3040169"/>
                  <a:pt x="11595185" y="2701053"/>
                </a:cubicBezTo>
                <a:cubicBezTo>
                  <a:pt x="11595185" y="2313492"/>
                  <a:pt x="11281005" y="1999312"/>
                  <a:pt x="10893444" y="1999312"/>
                </a:cubicBezTo>
                <a:lnTo>
                  <a:pt x="0" y="1999312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180357" dir="5400000" sx="99000" sy="99000" algn="t" rotWithShape="0">
              <a:schemeClr val="accent2">
                <a:alpha val="1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ru-RU"/>
          </a:p>
        </p:txBody>
      </p:sp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EA2393DD-7AAB-FC9B-7E98-8A6CD6BD2D0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/>
          <a:p>
            <a:r>
              <a:rPr lang="ru-RU" dirty="0"/>
              <a:t>Образец </a:t>
            </a:r>
            <a:br>
              <a:rPr lang="ru-RU" dirty="0"/>
            </a:br>
            <a:r>
              <a:rPr lang="ru-RU" dirty="0"/>
              <a:t>заголовка</a:t>
            </a:r>
          </a:p>
        </p:txBody>
      </p:sp>
      <p:sp>
        <p:nvSpPr>
          <p:cNvPr id="3" name="Нижний колонтитул 2">
            <a:extLst>
              <a:ext uri="{FF2B5EF4-FFF2-40B4-BE49-F238E27FC236}">
                <a16:creationId xmlns:a16="http://schemas.microsoft.com/office/drawing/2014/main" id="{06A133B3-3626-0AE6-5E70-A846ECE69FE2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ru-RU" dirty="0"/>
          </a:p>
        </p:txBody>
      </p:sp>
      <p:sp>
        <p:nvSpPr>
          <p:cNvPr id="4" name="Номер слайда 3">
            <a:extLst>
              <a:ext uri="{FF2B5EF4-FFF2-40B4-BE49-F238E27FC236}">
                <a16:creationId xmlns:a16="http://schemas.microsoft.com/office/drawing/2014/main" id="{87F72890-136D-EA1E-722E-7FF62686CA6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80F474B-CB99-4E45-A5F4-B3BBA34F2A96}" type="slidenum">
              <a:rPr lang="ru-RU" smtClean="0"/>
              <a:pPr/>
              <a:t>‹#›</a:t>
            </a:fld>
            <a:endParaRPr lang="ru-RU" dirty="0"/>
          </a:p>
        </p:txBody>
      </p:sp>
      <p:sp>
        <p:nvSpPr>
          <p:cNvPr id="27" name="Текст 29">
            <a:extLst>
              <a:ext uri="{FF2B5EF4-FFF2-40B4-BE49-F238E27FC236}">
                <a16:creationId xmlns:a16="http://schemas.microsoft.com/office/drawing/2014/main" id="{544CAD84-BD94-0B32-CC07-31977F449BC6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1224077" y="1570809"/>
            <a:ext cx="2170639" cy="247956"/>
          </a:xfrm>
        </p:spPr>
        <p:txBody>
          <a:bodyPr/>
          <a:lstStyle>
            <a:lvl1pPr>
              <a:defRPr sz="1400">
                <a:solidFill>
                  <a:schemeClr val="accent2"/>
                </a:solidFill>
                <a:latin typeface="+mj-lt"/>
              </a:defRPr>
            </a:lvl1pPr>
          </a:lstStyle>
          <a:p>
            <a:pPr lvl="0"/>
            <a:r>
              <a:rPr lang="ru-RU" dirty="0"/>
              <a:t>Текст пункта</a:t>
            </a:r>
          </a:p>
        </p:txBody>
      </p:sp>
      <p:sp>
        <p:nvSpPr>
          <p:cNvPr id="28" name="Текст 9">
            <a:extLst>
              <a:ext uri="{FF2B5EF4-FFF2-40B4-BE49-F238E27FC236}">
                <a16:creationId xmlns:a16="http://schemas.microsoft.com/office/drawing/2014/main" id="{53769D74-C1E4-5F75-5B7C-9B5202A1643E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1224604" y="2202389"/>
            <a:ext cx="2170112" cy="404979"/>
          </a:xfrm>
        </p:spPr>
        <p:txBody>
          <a:bodyPr/>
          <a:lstStyle>
            <a:lvl1pPr>
              <a:defRPr sz="1200"/>
            </a:lvl1pPr>
            <a:lvl2pPr>
              <a:defRPr sz="1200"/>
            </a:lvl2pPr>
            <a:lvl3pPr>
              <a:defRPr sz="12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ru-RU" dirty="0"/>
              <a:t>Лаконичное описание пункта или показателя</a:t>
            </a:r>
          </a:p>
        </p:txBody>
      </p:sp>
      <p:sp>
        <p:nvSpPr>
          <p:cNvPr id="29" name="Текст 29">
            <a:extLst>
              <a:ext uri="{FF2B5EF4-FFF2-40B4-BE49-F238E27FC236}">
                <a16:creationId xmlns:a16="http://schemas.microsoft.com/office/drawing/2014/main" id="{61BB29C7-6DF6-2E15-053F-56FD7E80F24B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5041359" y="1570809"/>
            <a:ext cx="2170639" cy="247956"/>
          </a:xfrm>
        </p:spPr>
        <p:txBody>
          <a:bodyPr/>
          <a:lstStyle>
            <a:lvl1pPr>
              <a:defRPr sz="1400">
                <a:solidFill>
                  <a:schemeClr val="accent2"/>
                </a:solidFill>
                <a:latin typeface="+mj-lt"/>
              </a:defRPr>
            </a:lvl1pPr>
          </a:lstStyle>
          <a:p>
            <a:pPr lvl="0"/>
            <a:r>
              <a:rPr lang="ru-RU" dirty="0"/>
              <a:t>Текст пункта</a:t>
            </a:r>
          </a:p>
        </p:txBody>
      </p:sp>
      <p:sp>
        <p:nvSpPr>
          <p:cNvPr id="30" name="Текст 9">
            <a:extLst>
              <a:ext uri="{FF2B5EF4-FFF2-40B4-BE49-F238E27FC236}">
                <a16:creationId xmlns:a16="http://schemas.microsoft.com/office/drawing/2014/main" id="{8DF78EC4-1D97-1ED4-7560-DDDBB912B52E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5041359" y="2202389"/>
            <a:ext cx="2170112" cy="404979"/>
          </a:xfrm>
        </p:spPr>
        <p:txBody>
          <a:bodyPr/>
          <a:lstStyle>
            <a:lvl1pPr>
              <a:defRPr sz="1200"/>
            </a:lvl1pPr>
            <a:lvl2pPr>
              <a:defRPr sz="1200"/>
            </a:lvl2pPr>
            <a:lvl3pPr>
              <a:defRPr sz="12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ru-RU" dirty="0"/>
              <a:t>Лаконичное описание пункта или показателя</a:t>
            </a:r>
          </a:p>
        </p:txBody>
      </p:sp>
      <p:sp>
        <p:nvSpPr>
          <p:cNvPr id="31" name="Текст 29">
            <a:extLst>
              <a:ext uri="{FF2B5EF4-FFF2-40B4-BE49-F238E27FC236}">
                <a16:creationId xmlns:a16="http://schemas.microsoft.com/office/drawing/2014/main" id="{AB1109FC-AE2D-C73F-B5DF-35122D6C3875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855378" y="1570809"/>
            <a:ext cx="2170639" cy="247956"/>
          </a:xfrm>
        </p:spPr>
        <p:txBody>
          <a:bodyPr/>
          <a:lstStyle>
            <a:lvl1pPr>
              <a:defRPr sz="1400">
                <a:solidFill>
                  <a:schemeClr val="accent2"/>
                </a:solidFill>
                <a:latin typeface="+mj-lt"/>
              </a:defRPr>
            </a:lvl1pPr>
          </a:lstStyle>
          <a:p>
            <a:pPr lvl="0"/>
            <a:r>
              <a:rPr lang="ru-RU" dirty="0"/>
              <a:t>Текст пункта</a:t>
            </a:r>
          </a:p>
        </p:txBody>
      </p:sp>
      <p:sp>
        <p:nvSpPr>
          <p:cNvPr id="32" name="Текст 9">
            <a:extLst>
              <a:ext uri="{FF2B5EF4-FFF2-40B4-BE49-F238E27FC236}">
                <a16:creationId xmlns:a16="http://schemas.microsoft.com/office/drawing/2014/main" id="{3EB9D21F-21B9-AFF3-1097-7FE296B5D6BF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8855378" y="2202389"/>
            <a:ext cx="2170112" cy="404979"/>
          </a:xfrm>
        </p:spPr>
        <p:txBody>
          <a:bodyPr/>
          <a:lstStyle>
            <a:lvl1pPr>
              <a:defRPr sz="1200"/>
            </a:lvl1pPr>
            <a:lvl2pPr>
              <a:defRPr sz="1200"/>
            </a:lvl2pPr>
            <a:lvl3pPr>
              <a:defRPr sz="12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ru-RU" dirty="0"/>
              <a:t>Лаконичное описание пункта или показателя</a:t>
            </a:r>
          </a:p>
        </p:txBody>
      </p:sp>
      <p:sp>
        <p:nvSpPr>
          <p:cNvPr id="37" name="Текст 29">
            <a:extLst>
              <a:ext uri="{FF2B5EF4-FFF2-40B4-BE49-F238E27FC236}">
                <a16:creationId xmlns:a16="http://schemas.microsoft.com/office/drawing/2014/main" id="{28365F55-AE58-EDB3-2032-FEC6F9F6CA33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136613" y="2951373"/>
            <a:ext cx="2170639" cy="247956"/>
          </a:xfrm>
        </p:spPr>
        <p:txBody>
          <a:bodyPr/>
          <a:lstStyle>
            <a:lvl1pPr>
              <a:defRPr sz="1400">
                <a:solidFill>
                  <a:schemeClr val="accent2"/>
                </a:solidFill>
                <a:latin typeface="+mj-lt"/>
              </a:defRPr>
            </a:lvl1pPr>
          </a:lstStyle>
          <a:p>
            <a:pPr lvl="0"/>
            <a:r>
              <a:rPr lang="ru-RU" dirty="0"/>
              <a:t>Текст пункта</a:t>
            </a:r>
          </a:p>
        </p:txBody>
      </p:sp>
      <p:sp>
        <p:nvSpPr>
          <p:cNvPr id="38" name="Текст 9">
            <a:extLst>
              <a:ext uri="{FF2B5EF4-FFF2-40B4-BE49-F238E27FC236}">
                <a16:creationId xmlns:a16="http://schemas.microsoft.com/office/drawing/2014/main" id="{B8F9F7D5-9B72-FBFB-5D1F-B417C4400000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3137140" y="3582953"/>
            <a:ext cx="2170112" cy="404979"/>
          </a:xfrm>
        </p:spPr>
        <p:txBody>
          <a:bodyPr/>
          <a:lstStyle>
            <a:lvl1pPr>
              <a:defRPr sz="1200"/>
            </a:lvl1pPr>
            <a:lvl2pPr>
              <a:defRPr sz="1200"/>
            </a:lvl2pPr>
            <a:lvl3pPr>
              <a:defRPr sz="12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ru-RU" dirty="0"/>
              <a:t>Лаконичное описание пункта или показателя</a:t>
            </a:r>
          </a:p>
        </p:txBody>
      </p:sp>
      <p:sp>
        <p:nvSpPr>
          <p:cNvPr id="39" name="Текст 29">
            <a:extLst>
              <a:ext uri="{FF2B5EF4-FFF2-40B4-BE49-F238E27FC236}">
                <a16:creationId xmlns:a16="http://schemas.microsoft.com/office/drawing/2014/main" id="{048A62D0-5898-615F-C679-FE52CFA2ACC2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6946613" y="2951373"/>
            <a:ext cx="2170639" cy="247956"/>
          </a:xfrm>
        </p:spPr>
        <p:txBody>
          <a:bodyPr/>
          <a:lstStyle>
            <a:lvl1pPr>
              <a:defRPr sz="1400">
                <a:solidFill>
                  <a:schemeClr val="accent2"/>
                </a:solidFill>
                <a:latin typeface="+mj-lt"/>
              </a:defRPr>
            </a:lvl1pPr>
          </a:lstStyle>
          <a:p>
            <a:pPr lvl="0"/>
            <a:r>
              <a:rPr lang="ru-RU" dirty="0"/>
              <a:t>Текст пункта</a:t>
            </a:r>
          </a:p>
        </p:txBody>
      </p:sp>
      <p:sp>
        <p:nvSpPr>
          <p:cNvPr id="40" name="Текст 9">
            <a:extLst>
              <a:ext uri="{FF2B5EF4-FFF2-40B4-BE49-F238E27FC236}">
                <a16:creationId xmlns:a16="http://schemas.microsoft.com/office/drawing/2014/main" id="{28B638A6-96BD-6B61-2D06-267BF053C7C6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6947140" y="3582953"/>
            <a:ext cx="2170112" cy="404979"/>
          </a:xfrm>
        </p:spPr>
        <p:txBody>
          <a:bodyPr/>
          <a:lstStyle>
            <a:lvl1pPr>
              <a:defRPr sz="1200"/>
            </a:lvl1pPr>
            <a:lvl2pPr>
              <a:defRPr sz="1200"/>
            </a:lvl2pPr>
            <a:lvl3pPr>
              <a:defRPr sz="12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ru-RU" dirty="0"/>
              <a:t>Лаконичное описание пункта или показателя</a:t>
            </a:r>
          </a:p>
        </p:txBody>
      </p:sp>
      <p:sp>
        <p:nvSpPr>
          <p:cNvPr id="47" name="Текст 29">
            <a:extLst>
              <a:ext uri="{FF2B5EF4-FFF2-40B4-BE49-F238E27FC236}">
                <a16:creationId xmlns:a16="http://schemas.microsoft.com/office/drawing/2014/main" id="{CADEEC93-7322-6392-AC24-AF16F7279197}"/>
              </a:ext>
            </a:extLst>
          </p:cNvPr>
          <p:cNvSpPr>
            <a:spLocks noGrp="1"/>
          </p:cNvSpPr>
          <p:nvPr>
            <p:ph type="body" sz="quarter" idx="51" hasCustomPrompt="1"/>
          </p:nvPr>
        </p:nvSpPr>
        <p:spPr>
          <a:xfrm>
            <a:off x="1224077" y="4376762"/>
            <a:ext cx="2170639" cy="247956"/>
          </a:xfrm>
        </p:spPr>
        <p:txBody>
          <a:bodyPr/>
          <a:lstStyle>
            <a:lvl1pPr>
              <a:defRPr sz="1400">
                <a:solidFill>
                  <a:schemeClr val="accent2"/>
                </a:solidFill>
                <a:latin typeface="+mj-lt"/>
              </a:defRPr>
            </a:lvl1pPr>
          </a:lstStyle>
          <a:p>
            <a:pPr lvl="0"/>
            <a:r>
              <a:rPr lang="ru-RU" dirty="0"/>
              <a:t>Текст пункта</a:t>
            </a:r>
          </a:p>
        </p:txBody>
      </p:sp>
      <p:sp>
        <p:nvSpPr>
          <p:cNvPr id="48" name="Текст 9">
            <a:extLst>
              <a:ext uri="{FF2B5EF4-FFF2-40B4-BE49-F238E27FC236}">
                <a16:creationId xmlns:a16="http://schemas.microsoft.com/office/drawing/2014/main" id="{8B0C8CCC-4741-5C0A-7D9D-775878B66ADE}"/>
              </a:ext>
            </a:extLst>
          </p:cNvPr>
          <p:cNvSpPr>
            <a:spLocks noGrp="1"/>
          </p:cNvSpPr>
          <p:nvPr>
            <p:ph type="body" sz="quarter" idx="52" hasCustomPrompt="1"/>
          </p:nvPr>
        </p:nvSpPr>
        <p:spPr>
          <a:xfrm>
            <a:off x="1224604" y="5008342"/>
            <a:ext cx="2170112" cy="404979"/>
          </a:xfrm>
        </p:spPr>
        <p:txBody>
          <a:bodyPr/>
          <a:lstStyle>
            <a:lvl1pPr>
              <a:defRPr sz="1200"/>
            </a:lvl1pPr>
            <a:lvl2pPr>
              <a:defRPr sz="1200"/>
            </a:lvl2pPr>
            <a:lvl3pPr>
              <a:defRPr sz="12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ru-RU" dirty="0"/>
              <a:t>Лаконичное описание пункта или показателя</a:t>
            </a:r>
          </a:p>
        </p:txBody>
      </p:sp>
      <p:sp>
        <p:nvSpPr>
          <p:cNvPr id="49" name="Текст 29">
            <a:extLst>
              <a:ext uri="{FF2B5EF4-FFF2-40B4-BE49-F238E27FC236}">
                <a16:creationId xmlns:a16="http://schemas.microsoft.com/office/drawing/2014/main" id="{23CFE7A0-CB29-7D1A-8805-BC0445AA710A}"/>
              </a:ext>
            </a:extLst>
          </p:cNvPr>
          <p:cNvSpPr>
            <a:spLocks noGrp="1"/>
          </p:cNvSpPr>
          <p:nvPr>
            <p:ph type="body" sz="quarter" idx="53" hasCustomPrompt="1"/>
          </p:nvPr>
        </p:nvSpPr>
        <p:spPr>
          <a:xfrm>
            <a:off x="5041359" y="4376762"/>
            <a:ext cx="2170639" cy="247956"/>
          </a:xfrm>
        </p:spPr>
        <p:txBody>
          <a:bodyPr/>
          <a:lstStyle>
            <a:lvl1pPr>
              <a:defRPr sz="1400">
                <a:solidFill>
                  <a:schemeClr val="accent2"/>
                </a:solidFill>
                <a:latin typeface="+mj-lt"/>
              </a:defRPr>
            </a:lvl1pPr>
          </a:lstStyle>
          <a:p>
            <a:pPr lvl="0"/>
            <a:r>
              <a:rPr lang="ru-RU" dirty="0"/>
              <a:t>Текст пункта</a:t>
            </a:r>
          </a:p>
        </p:txBody>
      </p:sp>
      <p:sp>
        <p:nvSpPr>
          <p:cNvPr id="50" name="Текст 9">
            <a:extLst>
              <a:ext uri="{FF2B5EF4-FFF2-40B4-BE49-F238E27FC236}">
                <a16:creationId xmlns:a16="http://schemas.microsoft.com/office/drawing/2014/main" id="{8812114B-6F7C-55A4-4102-51CDA79E1FD3}"/>
              </a:ext>
            </a:extLst>
          </p:cNvPr>
          <p:cNvSpPr>
            <a:spLocks noGrp="1"/>
          </p:cNvSpPr>
          <p:nvPr>
            <p:ph type="body" sz="quarter" idx="54" hasCustomPrompt="1"/>
          </p:nvPr>
        </p:nvSpPr>
        <p:spPr>
          <a:xfrm>
            <a:off x="5041359" y="5008342"/>
            <a:ext cx="2170112" cy="404979"/>
          </a:xfrm>
        </p:spPr>
        <p:txBody>
          <a:bodyPr/>
          <a:lstStyle>
            <a:lvl1pPr>
              <a:defRPr sz="1200"/>
            </a:lvl1pPr>
            <a:lvl2pPr>
              <a:defRPr sz="1200"/>
            </a:lvl2pPr>
            <a:lvl3pPr>
              <a:defRPr sz="12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ru-RU" dirty="0"/>
              <a:t>Лаконичное описание пункта или показателя</a:t>
            </a:r>
          </a:p>
        </p:txBody>
      </p:sp>
      <p:sp>
        <p:nvSpPr>
          <p:cNvPr id="51" name="Текст 29">
            <a:extLst>
              <a:ext uri="{FF2B5EF4-FFF2-40B4-BE49-F238E27FC236}">
                <a16:creationId xmlns:a16="http://schemas.microsoft.com/office/drawing/2014/main" id="{4EB53BB6-7660-AEB5-AA2D-8F1A08892B6B}"/>
              </a:ext>
            </a:extLst>
          </p:cNvPr>
          <p:cNvSpPr>
            <a:spLocks noGrp="1"/>
          </p:cNvSpPr>
          <p:nvPr>
            <p:ph type="body" sz="quarter" idx="55" hasCustomPrompt="1"/>
          </p:nvPr>
        </p:nvSpPr>
        <p:spPr>
          <a:xfrm>
            <a:off x="8855378" y="4376762"/>
            <a:ext cx="2170639" cy="247956"/>
          </a:xfrm>
        </p:spPr>
        <p:txBody>
          <a:bodyPr/>
          <a:lstStyle>
            <a:lvl1pPr>
              <a:defRPr sz="1400">
                <a:solidFill>
                  <a:schemeClr val="accent2"/>
                </a:solidFill>
                <a:latin typeface="+mj-lt"/>
              </a:defRPr>
            </a:lvl1pPr>
          </a:lstStyle>
          <a:p>
            <a:pPr lvl="0"/>
            <a:r>
              <a:rPr lang="ru-RU" dirty="0"/>
              <a:t>Текст пункта</a:t>
            </a:r>
          </a:p>
        </p:txBody>
      </p:sp>
      <p:sp>
        <p:nvSpPr>
          <p:cNvPr id="52" name="Текст 9">
            <a:extLst>
              <a:ext uri="{FF2B5EF4-FFF2-40B4-BE49-F238E27FC236}">
                <a16:creationId xmlns:a16="http://schemas.microsoft.com/office/drawing/2014/main" id="{AB68C873-FCB0-D2E2-054A-BEC7425B1EB1}"/>
              </a:ext>
            </a:extLst>
          </p:cNvPr>
          <p:cNvSpPr>
            <a:spLocks noGrp="1"/>
          </p:cNvSpPr>
          <p:nvPr>
            <p:ph type="body" sz="quarter" idx="56" hasCustomPrompt="1"/>
          </p:nvPr>
        </p:nvSpPr>
        <p:spPr>
          <a:xfrm>
            <a:off x="8855378" y="5008342"/>
            <a:ext cx="2170112" cy="404979"/>
          </a:xfrm>
        </p:spPr>
        <p:txBody>
          <a:bodyPr/>
          <a:lstStyle>
            <a:lvl1pPr>
              <a:defRPr sz="1200"/>
            </a:lvl1pPr>
            <a:lvl2pPr>
              <a:defRPr sz="1200"/>
            </a:lvl2pPr>
            <a:lvl3pPr>
              <a:defRPr sz="12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ru-RU" dirty="0"/>
              <a:t>Лаконичное описание пункта или показателя</a:t>
            </a:r>
          </a:p>
        </p:txBody>
      </p:sp>
    </p:spTree>
    <p:extLst>
      <p:ext uri="{BB962C8B-B14F-4D97-AF65-F5344CB8AC3E}">
        <p14:creationId xmlns:p14="http://schemas.microsoft.com/office/powerpoint/2010/main" val="291307565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Таймлайн просто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Текст 9">
            <a:extLst>
              <a:ext uri="{FF2B5EF4-FFF2-40B4-BE49-F238E27FC236}">
                <a16:creationId xmlns:a16="http://schemas.microsoft.com/office/drawing/2014/main" id="{B640EC17-923D-9820-5809-E53B84F81B1A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4316711" y="1850790"/>
            <a:ext cx="2170112" cy="404979"/>
          </a:xfrm>
        </p:spPr>
        <p:txBody>
          <a:bodyPr/>
          <a:lstStyle>
            <a:lvl1pPr>
              <a:defRPr sz="1200"/>
            </a:lvl1pPr>
            <a:lvl2pPr>
              <a:defRPr sz="1200"/>
            </a:lvl2pPr>
            <a:lvl3pPr>
              <a:defRPr sz="12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ru-RU" dirty="0"/>
              <a:t>Лаконичное описание пункта или показателя</a:t>
            </a:r>
          </a:p>
        </p:txBody>
      </p:sp>
      <p:sp>
        <p:nvSpPr>
          <p:cNvPr id="3" name="Прямоугольник 2">
            <a:extLst>
              <a:ext uri="{FF2B5EF4-FFF2-40B4-BE49-F238E27FC236}">
                <a16:creationId xmlns:a16="http://schemas.microsoft.com/office/drawing/2014/main" id="{DDBD8630-D42C-38A0-8D6D-3F8E49233ECF}"/>
              </a:ext>
            </a:extLst>
          </p:cNvPr>
          <p:cNvSpPr/>
          <p:nvPr userDrawn="1"/>
        </p:nvSpPr>
        <p:spPr>
          <a:xfrm>
            <a:off x="0" y="3429001"/>
            <a:ext cx="12192000" cy="2916237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353298" dist="76200" dir="16200000" sx="95000" sy="95000" algn="t" rotWithShape="0">
              <a:schemeClr val="accent2">
                <a:alpha val="1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ru-RU"/>
          </a:p>
        </p:txBody>
      </p:sp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7D22DCA7-CDCB-5744-18D4-AE553909B6F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/>
          <a:p>
            <a:r>
              <a:rPr lang="ru-RU" dirty="0"/>
              <a:t>Образец </a:t>
            </a:r>
            <a:br>
              <a:rPr lang="ru-RU" dirty="0"/>
            </a:br>
            <a:r>
              <a:rPr lang="ru-RU" dirty="0"/>
              <a:t>заголовка</a:t>
            </a:r>
          </a:p>
        </p:txBody>
      </p:sp>
      <p:sp>
        <p:nvSpPr>
          <p:cNvPr id="5" name="Нижний колонтитул 4">
            <a:extLst>
              <a:ext uri="{FF2B5EF4-FFF2-40B4-BE49-F238E27FC236}">
                <a16:creationId xmlns:a16="http://schemas.microsoft.com/office/drawing/2014/main" id="{AF462C56-6624-F03F-2340-01F1F7BDED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Номер слайда 5">
            <a:extLst>
              <a:ext uri="{FF2B5EF4-FFF2-40B4-BE49-F238E27FC236}">
                <a16:creationId xmlns:a16="http://schemas.microsoft.com/office/drawing/2014/main" id="{6D576B49-ED17-66D4-DDF1-3350678DBC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F474B-CB99-4E45-A5F4-B3BBA34F2A96}" type="slidenum">
              <a:rPr lang="ru-RU" smtClean="0"/>
              <a:t>‹#›</a:t>
            </a:fld>
            <a:endParaRPr lang="ru-RU"/>
          </a:p>
        </p:txBody>
      </p:sp>
      <p:sp>
        <p:nvSpPr>
          <p:cNvPr id="64" name="Текст 29">
            <a:extLst>
              <a:ext uri="{FF2B5EF4-FFF2-40B4-BE49-F238E27FC236}">
                <a16:creationId xmlns:a16="http://schemas.microsoft.com/office/drawing/2014/main" id="{39B928D2-3FB1-3431-F8AF-0DE376203757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500084" y="1570809"/>
            <a:ext cx="2170639" cy="247956"/>
          </a:xfrm>
        </p:spPr>
        <p:txBody>
          <a:bodyPr/>
          <a:lstStyle>
            <a:lvl1pPr>
              <a:defRPr sz="1400">
                <a:solidFill>
                  <a:schemeClr val="accent2"/>
                </a:solidFill>
                <a:latin typeface="+mj-lt"/>
              </a:defRPr>
            </a:lvl1pPr>
          </a:lstStyle>
          <a:p>
            <a:pPr lvl="0"/>
            <a:r>
              <a:rPr lang="ru-RU" dirty="0"/>
              <a:t>Текст пункта</a:t>
            </a:r>
          </a:p>
        </p:txBody>
      </p:sp>
      <p:sp>
        <p:nvSpPr>
          <p:cNvPr id="68" name="Текст 29">
            <a:extLst>
              <a:ext uri="{FF2B5EF4-FFF2-40B4-BE49-F238E27FC236}">
                <a16:creationId xmlns:a16="http://schemas.microsoft.com/office/drawing/2014/main" id="{96887B28-7C8C-47E3-69D3-1C02BA94F5FF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4316710" y="1570809"/>
            <a:ext cx="2170639" cy="247956"/>
          </a:xfrm>
        </p:spPr>
        <p:txBody>
          <a:bodyPr/>
          <a:lstStyle>
            <a:lvl1pPr>
              <a:defRPr sz="1400">
                <a:solidFill>
                  <a:schemeClr val="accent2"/>
                </a:solidFill>
                <a:latin typeface="+mj-lt"/>
              </a:defRPr>
            </a:lvl1pPr>
          </a:lstStyle>
          <a:p>
            <a:pPr lvl="0"/>
            <a:r>
              <a:rPr lang="ru-RU" dirty="0"/>
              <a:t>Текст пункта</a:t>
            </a:r>
          </a:p>
        </p:txBody>
      </p:sp>
      <p:sp>
        <p:nvSpPr>
          <p:cNvPr id="76" name="Текст 29">
            <a:extLst>
              <a:ext uri="{FF2B5EF4-FFF2-40B4-BE49-F238E27FC236}">
                <a16:creationId xmlns:a16="http://schemas.microsoft.com/office/drawing/2014/main" id="{8032115D-582D-3595-A994-533FD82738BD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2408030" y="4475090"/>
            <a:ext cx="2170639" cy="247956"/>
          </a:xfrm>
        </p:spPr>
        <p:txBody>
          <a:bodyPr/>
          <a:lstStyle>
            <a:lvl1pPr>
              <a:defRPr sz="1400">
                <a:solidFill>
                  <a:schemeClr val="accent2"/>
                </a:solidFill>
                <a:latin typeface="+mj-lt"/>
              </a:defRPr>
            </a:lvl1pPr>
          </a:lstStyle>
          <a:p>
            <a:pPr lvl="0"/>
            <a:r>
              <a:rPr lang="ru-RU" dirty="0"/>
              <a:t>Текст пункта</a:t>
            </a:r>
          </a:p>
        </p:txBody>
      </p:sp>
      <p:sp>
        <p:nvSpPr>
          <p:cNvPr id="80" name="Текст 29">
            <a:extLst>
              <a:ext uri="{FF2B5EF4-FFF2-40B4-BE49-F238E27FC236}">
                <a16:creationId xmlns:a16="http://schemas.microsoft.com/office/drawing/2014/main" id="{912B8AC7-EABC-015A-AF05-65C5E5A21A3C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8131384" y="4475090"/>
            <a:ext cx="2170639" cy="247956"/>
          </a:xfrm>
        </p:spPr>
        <p:txBody>
          <a:bodyPr/>
          <a:lstStyle>
            <a:lvl1pPr>
              <a:defRPr sz="1400">
                <a:solidFill>
                  <a:schemeClr val="accent2"/>
                </a:solidFill>
                <a:latin typeface="+mj-lt"/>
              </a:defRPr>
            </a:lvl1pPr>
          </a:lstStyle>
          <a:p>
            <a:pPr lvl="0"/>
            <a:r>
              <a:rPr lang="ru-RU" dirty="0"/>
              <a:t>Текст пункта</a:t>
            </a:r>
          </a:p>
        </p:txBody>
      </p:sp>
      <p:sp>
        <p:nvSpPr>
          <p:cNvPr id="82" name="Текст 29">
            <a:extLst>
              <a:ext uri="{FF2B5EF4-FFF2-40B4-BE49-F238E27FC236}">
                <a16:creationId xmlns:a16="http://schemas.microsoft.com/office/drawing/2014/main" id="{2DB7552D-6FEB-9018-524A-6428351C049A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8131384" y="1570809"/>
            <a:ext cx="2170639" cy="247956"/>
          </a:xfrm>
        </p:spPr>
        <p:txBody>
          <a:bodyPr/>
          <a:lstStyle>
            <a:lvl1pPr>
              <a:defRPr sz="1400">
                <a:solidFill>
                  <a:schemeClr val="accent2"/>
                </a:solidFill>
                <a:latin typeface="+mj-lt"/>
              </a:defRPr>
            </a:lvl1pPr>
          </a:lstStyle>
          <a:p>
            <a:pPr lvl="0"/>
            <a:r>
              <a:rPr lang="ru-RU" dirty="0"/>
              <a:t>Текст пункта</a:t>
            </a:r>
          </a:p>
        </p:txBody>
      </p:sp>
      <p:sp>
        <p:nvSpPr>
          <p:cNvPr id="10" name="Текст 9">
            <a:extLst>
              <a:ext uri="{FF2B5EF4-FFF2-40B4-BE49-F238E27FC236}">
                <a16:creationId xmlns:a16="http://schemas.microsoft.com/office/drawing/2014/main" id="{C3CD2456-43B3-852B-E052-A5C8B6B3F9DD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500063" y="1850790"/>
            <a:ext cx="2170112" cy="404979"/>
          </a:xfrm>
        </p:spPr>
        <p:txBody>
          <a:bodyPr/>
          <a:lstStyle>
            <a:lvl1pPr>
              <a:defRPr sz="1200"/>
            </a:lvl1pPr>
            <a:lvl2pPr>
              <a:defRPr sz="1200"/>
            </a:lvl2pPr>
            <a:lvl3pPr>
              <a:defRPr sz="12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ru-RU" dirty="0"/>
              <a:t>Лаконичное описание пункта или показателя</a:t>
            </a:r>
          </a:p>
        </p:txBody>
      </p:sp>
      <p:sp>
        <p:nvSpPr>
          <p:cNvPr id="12" name="Текст 9">
            <a:extLst>
              <a:ext uri="{FF2B5EF4-FFF2-40B4-BE49-F238E27FC236}">
                <a16:creationId xmlns:a16="http://schemas.microsoft.com/office/drawing/2014/main" id="{20E2FA84-0669-D82D-C1D5-303F04FC403E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8131384" y="1850790"/>
            <a:ext cx="2170112" cy="404979"/>
          </a:xfrm>
        </p:spPr>
        <p:txBody>
          <a:bodyPr/>
          <a:lstStyle>
            <a:lvl1pPr>
              <a:defRPr sz="1200"/>
            </a:lvl1pPr>
            <a:lvl2pPr>
              <a:defRPr sz="1200"/>
            </a:lvl2pPr>
            <a:lvl3pPr>
              <a:defRPr sz="12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ru-RU" dirty="0"/>
              <a:t>Лаконичное описание пункта или показателя</a:t>
            </a:r>
          </a:p>
        </p:txBody>
      </p:sp>
      <p:sp>
        <p:nvSpPr>
          <p:cNvPr id="13" name="Текст 9">
            <a:extLst>
              <a:ext uri="{FF2B5EF4-FFF2-40B4-BE49-F238E27FC236}">
                <a16:creationId xmlns:a16="http://schemas.microsoft.com/office/drawing/2014/main" id="{0D364939-F3DB-3ECA-79C1-A98A702A40B4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131384" y="4755071"/>
            <a:ext cx="2170112" cy="404979"/>
          </a:xfrm>
        </p:spPr>
        <p:txBody>
          <a:bodyPr/>
          <a:lstStyle>
            <a:lvl1pPr>
              <a:defRPr sz="1200"/>
            </a:lvl1pPr>
            <a:lvl2pPr>
              <a:defRPr sz="1200"/>
            </a:lvl2pPr>
            <a:lvl3pPr>
              <a:defRPr sz="12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ru-RU" dirty="0"/>
              <a:t>Лаконичное описание пункта или показателя</a:t>
            </a:r>
          </a:p>
        </p:txBody>
      </p:sp>
      <p:sp>
        <p:nvSpPr>
          <p:cNvPr id="14" name="Текст 9">
            <a:extLst>
              <a:ext uri="{FF2B5EF4-FFF2-40B4-BE49-F238E27FC236}">
                <a16:creationId xmlns:a16="http://schemas.microsoft.com/office/drawing/2014/main" id="{EF797284-EC76-D775-BF25-D08D35DCFB70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2408030" y="4755071"/>
            <a:ext cx="2170112" cy="404979"/>
          </a:xfrm>
        </p:spPr>
        <p:txBody>
          <a:bodyPr/>
          <a:lstStyle>
            <a:lvl1pPr>
              <a:defRPr sz="1200"/>
            </a:lvl1pPr>
            <a:lvl2pPr>
              <a:defRPr sz="1200"/>
            </a:lvl2pPr>
            <a:lvl3pPr>
              <a:defRPr sz="12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ru-RU" dirty="0"/>
              <a:t>Лаконичное описание пункта или показателя</a:t>
            </a:r>
          </a:p>
        </p:txBody>
      </p:sp>
    </p:spTree>
    <p:extLst>
      <p:ext uri="{BB962C8B-B14F-4D97-AF65-F5344CB8AC3E}">
        <p14:creationId xmlns:p14="http://schemas.microsoft.com/office/powerpoint/2010/main" val="57773098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 блока + иконки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Текст 23">
            <a:extLst>
              <a:ext uri="{FF2B5EF4-FFF2-40B4-BE49-F238E27FC236}">
                <a16:creationId xmlns:a16="http://schemas.microsoft.com/office/drawing/2014/main" id="{C65E0E50-BDDB-B9F7-98C9-C544762D56D9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495085" y="3006351"/>
            <a:ext cx="2614612" cy="2427544"/>
          </a:xfrm>
        </p:spPr>
        <p:txBody>
          <a:bodyPr/>
          <a:lstStyle/>
          <a:p>
            <a:pPr lvl="0"/>
            <a:r>
              <a:rPr lang="ru-RU" dirty="0"/>
              <a:t>Образец текста</a:t>
            </a:r>
          </a:p>
          <a:p>
            <a:pPr lvl="1"/>
            <a:r>
              <a:rPr lang="ru-RU" dirty="0"/>
              <a:t>Второй уровень</a:t>
            </a:r>
          </a:p>
          <a:p>
            <a:pPr lvl="2"/>
            <a:r>
              <a:rPr lang="ru-RU" dirty="0"/>
              <a:t>Третий уровень</a:t>
            </a:r>
          </a:p>
          <a:p>
            <a:pPr lvl="3"/>
            <a:r>
              <a:rPr lang="ru-RU" dirty="0"/>
              <a:t>Четвертый уровень</a:t>
            </a:r>
          </a:p>
          <a:p>
            <a:pPr lvl="4"/>
            <a:r>
              <a:rPr lang="ru-RU" dirty="0"/>
              <a:t>Пятый уровень</a:t>
            </a:r>
          </a:p>
        </p:txBody>
      </p:sp>
      <p:sp>
        <p:nvSpPr>
          <p:cNvPr id="25" name="Текст 23">
            <a:extLst>
              <a:ext uri="{FF2B5EF4-FFF2-40B4-BE49-F238E27FC236}">
                <a16:creationId xmlns:a16="http://schemas.microsoft.com/office/drawing/2014/main" id="{EB5116F6-E8D2-D76B-7A45-3A2A6CC53F03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4311392" y="3006351"/>
            <a:ext cx="2614612" cy="2427544"/>
          </a:xfrm>
        </p:spPr>
        <p:txBody>
          <a:bodyPr/>
          <a:lstStyle/>
          <a:p>
            <a:pPr lvl="0"/>
            <a:r>
              <a:rPr lang="ru-RU" dirty="0"/>
              <a:t>Образец текста</a:t>
            </a:r>
          </a:p>
          <a:p>
            <a:pPr lvl="1"/>
            <a:r>
              <a:rPr lang="ru-RU" dirty="0"/>
              <a:t>Второй уровень</a:t>
            </a:r>
          </a:p>
          <a:p>
            <a:pPr lvl="2"/>
            <a:r>
              <a:rPr lang="ru-RU" dirty="0"/>
              <a:t>Третий уровень</a:t>
            </a:r>
          </a:p>
          <a:p>
            <a:pPr lvl="3"/>
            <a:r>
              <a:rPr lang="ru-RU" dirty="0"/>
              <a:t>Четвертый уровень</a:t>
            </a:r>
          </a:p>
          <a:p>
            <a:pPr lvl="4"/>
            <a:r>
              <a:rPr lang="ru-RU" dirty="0"/>
              <a:t>Пятый уровень</a:t>
            </a:r>
          </a:p>
        </p:txBody>
      </p:sp>
      <p:sp>
        <p:nvSpPr>
          <p:cNvPr id="26" name="Текст 23">
            <a:extLst>
              <a:ext uri="{FF2B5EF4-FFF2-40B4-BE49-F238E27FC236}">
                <a16:creationId xmlns:a16="http://schemas.microsoft.com/office/drawing/2014/main" id="{AEFE4ACE-8543-3E70-FD9D-0826A4811102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8122415" y="3006351"/>
            <a:ext cx="2614612" cy="2427544"/>
          </a:xfrm>
        </p:spPr>
        <p:txBody>
          <a:bodyPr/>
          <a:lstStyle/>
          <a:p>
            <a:pPr lvl="0"/>
            <a:r>
              <a:rPr lang="ru-RU" dirty="0"/>
              <a:t>Образец текста</a:t>
            </a:r>
          </a:p>
          <a:p>
            <a:pPr lvl="1"/>
            <a:r>
              <a:rPr lang="ru-RU" dirty="0"/>
              <a:t>Второй уровень</a:t>
            </a:r>
          </a:p>
          <a:p>
            <a:pPr lvl="2"/>
            <a:r>
              <a:rPr lang="ru-RU" dirty="0"/>
              <a:t>Третий уровень</a:t>
            </a:r>
          </a:p>
          <a:p>
            <a:pPr lvl="3"/>
            <a:r>
              <a:rPr lang="ru-RU" dirty="0"/>
              <a:t>Четвертый уровень</a:t>
            </a:r>
          </a:p>
          <a:p>
            <a:pPr lvl="4"/>
            <a:r>
              <a:rPr lang="ru-RU" dirty="0"/>
              <a:t>Пятый уровень</a:t>
            </a:r>
          </a:p>
        </p:txBody>
      </p:sp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7D22DCA7-CDCB-5744-18D4-AE553909B6F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/>
          <a:p>
            <a:r>
              <a:rPr lang="ru-RU" dirty="0"/>
              <a:t>Образец </a:t>
            </a:r>
            <a:br>
              <a:rPr lang="ru-RU" dirty="0"/>
            </a:br>
            <a:r>
              <a:rPr lang="ru-RU" dirty="0"/>
              <a:t>заголовка</a:t>
            </a:r>
          </a:p>
        </p:txBody>
      </p:sp>
      <p:sp>
        <p:nvSpPr>
          <p:cNvPr id="5" name="Нижний колонтитул 4">
            <a:extLst>
              <a:ext uri="{FF2B5EF4-FFF2-40B4-BE49-F238E27FC236}">
                <a16:creationId xmlns:a16="http://schemas.microsoft.com/office/drawing/2014/main" id="{AF462C56-6624-F03F-2340-01F1F7BDED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Номер слайда 5">
            <a:extLst>
              <a:ext uri="{FF2B5EF4-FFF2-40B4-BE49-F238E27FC236}">
                <a16:creationId xmlns:a16="http://schemas.microsoft.com/office/drawing/2014/main" id="{6D576B49-ED17-66D4-DDF1-3350678DBC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F474B-CB99-4E45-A5F4-B3BBA34F2A96}" type="slidenum">
              <a:rPr lang="ru-RU" smtClean="0"/>
              <a:t>‹#›</a:t>
            </a:fld>
            <a:endParaRPr lang="ru-RU"/>
          </a:p>
        </p:txBody>
      </p:sp>
      <p:sp>
        <p:nvSpPr>
          <p:cNvPr id="29" name="Рисунок 27">
            <a:extLst>
              <a:ext uri="{FF2B5EF4-FFF2-40B4-BE49-F238E27FC236}">
                <a16:creationId xmlns:a16="http://schemas.microsoft.com/office/drawing/2014/main" id="{5DA9D2D2-FA2B-15C2-6B13-DEEA5ED587CE}"/>
              </a:ext>
            </a:extLst>
          </p:cNvPr>
          <p:cNvSpPr>
            <a:spLocks noGrp="1"/>
          </p:cNvSpPr>
          <p:nvPr>
            <p:ph type="pic" sz="quarter" idx="16" hasCustomPrompt="1"/>
          </p:nvPr>
        </p:nvSpPr>
        <p:spPr>
          <a:xfrm>
            <a:off x="495085" y="2019233"/>
            <a:ext cx="720000" cy="720000"/>
          </a:xfrm>
        </p:spPr>
        <p:txBody>
          <a:bodyPr/>
          <a:lstStyle>
            <a:lvl1pPr>
              <a:defRPr sz="1050"/>
            </a:lvl1pPr>
          </a:lstStyle>
          <a:p>
            <a:r>
              <a:rPr lang="ru-RU" dirty="0"/>
              <a:t>Иконка</a:t>
            </a:r>
          </a:p>
        </p:txBody>
      </p:sp>
      <p:sp>
        <p:nvSpPr>
          <p:cNvPr id="30" name="Рисунок 27">
            <a:extLst>
              <a:ext uri="{FF2B5EF4-FFF2-40B4-BE49-F238E27FC236}">
                <a16:creationId xmlns:a16="http://schemas.microsoft.com/office/drawing/2014/main" id="{D926B790-5914-6818-4D61-9EA47143F341}"/>
              </a:ext>
            </a:extLst>
          </p:cNvPr>
          <p:cNvSpPr>
            <a:spLocks noGrp="1"/>
          </p:cNvSpPr>
          <p:nvPr>
            <p:ph type="pic" sz="quarter" idx="17" hasCustomPrompt="1"/>
          </p:nvPr>
        </p:nvSpPr>
        <p:spPr>
          <a:xfrm>
            <a:off x="4311392" y="2019233"/>
            <a:ext cx="720000" cy="720000"/>
          </a:xfrm>
        </p:spPr>
        <p:txBody>
          <a:bodyPr/>
          <a:lstStyle>
            <a:lvl1pPr>
              <a:defRPr sz="1050"/>
            </a:lvl1pPr>
          </a:lstStyle>
          <a:p>
            <a:r>
              <a:rPr lang="ru-RU" dirty="0"/>
              <a:t>Иконка</a:t>
            </a:r>
          </a:p>
        </p:txBody>
      </p:sp>
      <p:sp>
        <p:nvSpPr>
          <p:cNvPr id="31" name="Рисунок 27">
            <a:extLst>
              <a:ext uri="{FF2B5EF4-FFF2-40B4-BE49-F238E27FC236}">
                <a16:creationId xmlns:a16="http://schemas.microsoft.com/office/drawing/2014/main" id="{E1C9D76A-3A0D-4732-542C-EFEA6C698718}"/>
              </a:ext>
            </a:extLst>
          </p:cNvPr>
          <p:cNvSpPr>
            <a:spLocks noGrp="1"/>
          </p:cNvSpPr>
          <p:nvPr>
            <p:ph type="pic" sz="quarter" idx="18" hasCustomPrompt="1"/>
          </p:nvPr>
        </p:nvSpPr>
        <p:spPr>
          <a:xfrm>
            <a:off x="8122415" y="2019233"/>
            <a:ext cx="720000" cy="720000"/>
          </a:xfrm>
        </p:spPr>
        <p:txBody>
          <a:bodyPr/>
          <a:lstStyle>
            <a:lvl1pPr>
              <a:defRPr sz="1050"/>
            </a:lvl1pPr>
          </a:lstStyle>
          <a:p>
            <a:r>
              <a:rPr lang="ru-RU" dirty="0"/>
              <a:t>Иконка</a:t>
            </a:r>
          </a:p>
        </p:txBody>
      </p:sp>
    </p:spTree>
    <p:extLst>
      <p:ext uri="{BB962C8B-B14F-4D97-AF65-F5344CB8AC3E}">
        <p14:creationId xmlns:p14="http://schemas.microsoft.com/office/powerpoint/2010/main" val="723499743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 блока + иконки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Текст 23">
            <a:extLst>
              <a:ext uri="{FF2B5EF4-FFF2-40B4-BE49-F238E27FC236}">
                <a16:creationId xmlns:a16="http://schemas.microsoft.com/office/drawing/2014/main" id="{C65E0E50-BDDB-B9F7-98C9-C544762D56D9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495085" y="3006351"/>
            <a:ext cx="2614612" cy="2427544"/>
          </a:xfrm>
        </p:spPr>
        <p:txBody>
          <a:bodyPr/>
          <a:lstStyle/>
          <a:p>
            <a:pPr lvl="0"/>
            <a:r>
              <a:rPr lang="ru-RU" dirty="0"/>
              <a:t>Образец текста</a:t>
            </a:r>
          </a:p>
          <a:p>
            <a:pPr lvl="1"/>
            <a:r>
              <a:rPr lang="ru-RU" dirty="0"/>
              <a:t>Второй уровень</a:t>
            </a:r>
          </a:p>
          <a:p>
            <a:pPr lvl="2"/>
            <a:r>
              <a:rPr lang="ru-RU" dirty="0"/>
              <a:t>Третий уровень</a:t>
            </a:r>
          </a:p>
          <a:p>
            <a:pPr lvl="3"/>
            <a:r>
              <a:rPr lang="ru-RU" dirty="0"/>
              <a:t>Четвертый уровень</a:t>
            </a:r>
          </a:p>
          <a:p>
            <a:pPr lvl="4"/>
            <a:r>
              <a:rPr lang="ru-RU" dirty="0"/>
              <a:t>Пятый уровень</a:t>
            </a:r>
          </a:p>
        </p:txBody>
      </p:sp>
      <p:sp>
        <p:nvSpPr>
          <p:cNvPr id="25" name="Текст 23">
            <a:extLst>
              <a:ext uri="{FF2B5EF4-FFF2-40B4-BE49-F238E27FC236}">
                <a16:creationId xmlns:a16="http://schemas.microsoft.com/office/drawing/2014/main" id="{EB5116F6-E8D2-D76B-7A45-3A2A6CC53F03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3360768" y="3006351"/>
            <a:ext cx="2614612" cy="2427544"/>
          </a:xfrm>
        </p:spPr>
        <p:txBody>
          <a:bodyPr/>
          <a:lstStyle/>
          <a:p>
            <a:pPr lvl="0"/>
            <a:r>
              <a:rPr lang="ru-RU" dirty="0"/>
              <a:t>Образец текста</a:t>
            </a:r>
          </a:p>
          <a:p>
            <a:pPr lvl="1"/>
            <a:r>
              <a:rPr lang="ru-RU" dirty="0"/>
              <a:t>Второй уровень</a:t>
            </a:r>
          </a:p>
          <a:p>
            <a:pPr lvl="2"/>
            <a:r>
              <a:rPr lang="ru-RU" dirty="0"/>
              <a:t>Третий уровень</a:t>
            </a:r>
          </a:p>
          <a:p>
            <a:pPr lvl="3"/>
            <a:r>
              <a:rPr lang="ru-RU" dirty="0"/>
              <a:t>Четвертый уровень</a:t>
            </a:r>
          </a:p>
          <a:p>
            <a:pPr lvl="4"/>
            <a:r>
              <a:rPr lang="ru-RU" dirty="0"/>
              <a:t>Пятый уровень</a:t>
            </a:r>
          </a:p>
        </p:txBody>
      </p:sp>
      <p:sp>
        <p:nvSpPr>
          <p:cNvPr id="26" name="Текст 23">
            <a:extLst>
              <a:ext uri="{FF2B5EF4-FFF2-40B4-BE49-F238E27FC236}">
                <a16:creationId xmlns:a16="http://schemas.microsoft.com/office/drawing/2014/main" id="{AEFE4ACE-8543-3E70-FD9D-0826A4811102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6226176" y="3006351"/>
            <a:ext cx="2614612" cy="2427544"/>
          </a:xfrm>
        </p:spPr>
        <p:txBody>
          <a:bodyPr/>
          <a:lstStyle/>
          <a:p>
            <a:pPr lvl="0"/>
            <a:r>
              <a:rPr lang="ru-RU" dirty="0"/>
              <a:t>Образец текста</a:t>
            </a:r>
          </a:p>
          <a:p>
            <a:pPr lvl="1"/>
            <a:r>
              <a:rPr lang="ru-RU" dirty="0"/>
              <a:t>Второй уровень</a:t>
            </a:r>
          </a:p>
          <a:p>
            <a:pPr lvl="2"/>
            <a:r>
              <a:rPr lang="ru-RU" dirty="0"/>
              <a:t>Третий уровень</a:t>
            </a:r>
          </a:p>
          <a:p>
            <a:pPr lvl="3"/>
            <a:r>
              <a:rPr lang="ru-RU" dirty="0"/>
              <a:t>Четвертый уровень</a:t>
            </a:r>
          </a:p>
          <a:p>
            <a:pPr lvl="4"/>
            <a:r>
              <a:rPr lang="ru-RU" dirty="0"/>
              <a:t>Пятый уровень</a:t>
            </a:r>
          </a:p>
        </p:txBody>
      </p:sp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7D22DCA7-CDCB-5744-18D4-AE553909B6F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/>
          <a:p>
            <a:r>
              <a:rPr lang="ru-RU" dirty="0"/>
              <a:t>Образец </a:t>
            </a:r>
            <a:br>
              <a:rPr lang="ru-RU" dirty="0"/>
            </a:br>
            <a:r>
              <a:rPr lang="ru-RU" dirty="0"/>
              <a:t>заголовка</a:t>
            </a:r>
          </a:p>
        </p:txBody>
      </p:sp>
      <p:sp>
        <p:nvSpPr>
          <p:cNvPr id="5" name="Нижний колонтитул 4">
            <a:extLst>
              <a:ext uri="{FF2B5EF4-FFF2-40B4-BE49-F238E27FC236}">
                <a16:creationId xmlns:a16="http://schemas.microsoft.com/office/drawing/2014/main" id="{AF462C56-6624-F03F-2340-01F1F7BDED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Номер слайда 5">
            <a:extLst>
              <a:ext uri="{FF2B5EF4-FFF2-40B4-BE49-F238E27FC236}">
                <a16:creationId xmlns:a16="http://schemas.microsoft.com/office/drawing/2014/main" id="{6D576B49-ED17-66D4-DDF1-3350678DBC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F474B-CB99-4E45-A5F4-B3BBA34F2A96}" type="slidenum">
              <a:rPr lang="ru-RU" smtClean="0"/>
              <a:t>‹#›</a:t>
            </a:fld>
            <a:endParaRPr lang="ru-RU"/>
          </a:p>
        </p:txBody>
      </p:sp>
      <p:sp>
        <p:nvSpPr>
          <p:cNvPr id="29" name="Рисунок 27">
            <a:extLst>
              <a:ext uri="{FF2B5EF4-FFF2-40B4-BE49-F238E27FC236}">
                <a16:creationId xmlns:a16="http://schemas.microsoft.com/office/drawing/2014/main" id="{5DA9D2D2-FA2B-15C2-6B13-DEEA5ED587CE}"/>
              </a:ext>
            </a:extLst>
          </p:cNvPr>
          <p:cNvSpPr>
            <a:spLocks noGrp="1"/>
          </p:cNvSpPr>
          <p:nvPr>
            <p:ph type="pic" sz="quarter" idx="16" hasCustomPrompt="1"/>
          </p:nvPr>
        </p:nvSpPr>
        <p:spPr>
          <a:xfrm>
            <a:off x="495085" y="2204822"/>
            <a:ext cx="522574" cy="522574"/>
          </a:xfrm>
        </p:spPr>
        <p:txBody>
          <a:bodyPr/>
          <a:lstStyle>
            <a:lvl1pPr>
              <a:defRPr sz="1050"/>
            </a:lvl1pPr>
          </a:lstStyle>
          <a:p>
            <a:r>
              <a:rPr lang="ru-RU" dirty="0"/>
              <a:t>Иконка</a:t>
            </a:r>
          </a:p>
        </p:txBody>
      </p:sp>
      <p:sp>
        <p:nvSpPr>
          <p:cNvPr id="30" name="Рисунок 27">
            <a:extLst>
              <a:ext uri="{FF2B5EF4-FFF2-40B4-BE49-F238E27FC236}">
                <a16:creationId xmlns:a16="http://schemas.microsoft.com/office/drawing/2014/main" id="{D926B790-5914-6818-4D61-9EA47143F341}"/>
              </a:ext>
            </a:extLst>
          </p:cNvPr>
          <p:cNvSpPr>
            <a:spLocks noGrp="1"/>
          </p:cNvSpPr>
          <p:nvPr>
            <p:ph type="pic" sz="quarter" idx="17" hasCustomPrompt="1"/>
          </p:nvPr>
        </p:nvSpPr>
        <p:spPr>
          <a:xfrm>
            <a:off x="3360768" y="2204822"/>
            <a:ext cx="522574" cy="522574"/>
          </a:xfrm>
        </p:spPr>
        <p:txBody>
          <a:bodyPr/>
          <a:lstStyle>
            <a:lvl1pPr>
              <a:defRPr sz="1050"/>
            </a:lvl1pPr>
          </a:lstStyle>
          <a:p>
            <a:r>
              <a:rPr lang="ru-RU" dirty="0"/>
              <a:t>Иконка</a:t>
            </a:r>
          </a:p>
        </p:txBody>
      </p:sp>
      <p:sp>
        <p:nvSpPr>
          <p:cNvPr id="31" name="Рисунок 27">
            <a:extLst>
              <a:ext uri="{FF2B5EF4-FFF2-40B4-BE49-F238E27FC236}">
                <a16:creationId xmlns:a16="http://schemas.microsoft.com/office/drawing/2014/main" id="{E1C9D76A-3A0D-4732-542C-EFEA6C698718}"/>
              </a:ext>
            </a:extLst>
          </p:cNvPr>
          <p:cNvSpPr>
            <a:spLocks noGrp="1"/>
          </p:cNvSpPr>
          <p:nvPr>
            <p:ph type="pic" sz="quarter" idx="18" hasCustomPrompt="1"/>
          </p:nvPr>
        </p:nvSpPr>
        <p:spPr>
          <a:xfrm>
            <a:off x="6226176" y="2204822"/>
            <a:ext cx="522574" cy="522574"/>
          </a:xfrm>
        </p:spPr>
        <p:txBody>
          <a:bodyPr/>
          <a:lstStyle>
            <a:lvl1pPr>
              <a:defRPr sz="1050"/>
            </a:lvl1pPr>
          </a:lstStyle>
          <a:p>
            <a:r>
              <a:rPr lang="ru-RU" dirty="0"/>
              <a:t>Иконка</a:t>
            </a:r>
          </a:p>
        </p:txBody>
      </p:sp>
      <p:sp>
        <p:nvSpPr>
          <p:cNvPr id="34" name="Текст 23">
            <a:extLst>
              <a:ext uri="{FF2B5EF4-FFF2-40B4-BE49-F238E27FC236}">
                <a16:creationId xmlns:a16="http://schemas.microsoft.com/office/drawing/2014/main" id="{A93FF4BE-3A39-255E-EF64-ABB96BCCD46C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9091584" y="3006351"/>
            <a:ext cx="2614612" cy="2427544"/>
          </a:xfrm>
        </p:spPr>
        <p:txBody>
          <a:bodyPr/>
          <a:lstStyle/>
          <a:p>
            <a:pPr lvl="0"/>
            <a:r>
              <a:rPr lang="ru-RU" dirty="0"/>
              <a:t>Образец текста</a:t>
            </a:r>
          </a:p>
          <a:p>
            <a:pPr lvl="1"/>
            <a:r>
              <a:rPr lang="ru-RU" dirty="0"/>
              <a:t>Второй уровень</a:t>
            </a:r>
          </a:p>
          <a:p>
            <a:pPr lvl="2"/>
            <a:r>
              <a:rPr lang="ru-RU" dirty="0"/>
              <a:t>Третий уровень</a:t>
            </a:r>
          </a:p>
          <a:p>
            <a:pPr lvl="3"/>
            <a:r>
              <a:rPr lang="ru-RU" dirty="0"/>
              <a:t>Четвертый уровень</a:t>
            </a:r>
          </a:p>
          <a:p>
            <a:pPr lvl="4"/>
            <a:r>
              <a:rPr lang="ru-RU" dirty="0"/>
              <a:t>Пятый уровень</a:t>
            </a:r>
          </a:p>
        </p:txBody>
      </p:sp>
      <p:sp>
        <p:nvSpPr>
          <p:cNvPr id="35" name="Рисунок 27">
            <a:extLst>
              <a:ext uri="{FF2B5EF4-FFF2-40B4-BE49-F238E27FC236}">
                <a16:creationId xmlns:a16="http://schemas.microsoft.com/office/drawing/2014/main" id="{FF5BA7FE-D2DF-7E46-4943-7AD269803E9E}"/>
              </a:ext>
            </a:extLst>
          </p:cNvPr>
          <p:cNvSpPr>
            <a:spLocks noGrp="1"/>
          </p:cNvSpPr>
          <p:nvPr>
            <p:ph type="pic" sz="quarter" idx="20" hasCustomPrompt="1"/>
          </p:nvPr>
        </p:nvSpPr>
        <p:spPr>
          <a:xfrm>
            <a:off x="9091584" y="2204822"/>
            <a:ext cx="522574" cy="522574"/>
          </a:xfrm>
        </p:spPr>
        <p:txBody>
          <a:bodyPr/>
          <a:lstStyle>
            <a:lvl1pPr>
              <a:defRPr sz="1050"/>
            </a:lvl1pPr>
          </a:lstStyle>
          <a:p>
            <a:r>
              <a:rPr lang="ru-RU" dirty="0"/>
              <a:t>Иконка</a:t>
            </a:r>
          </a:p>
        </p:txBody>
      </p:sp>
    </p:spTree>
    <p:extLst>
      <p:ext uri="{BB962C8B-B14F-4D97-AF65-F5344CB8AC3E}">
        <p14:creationId xmlns:p14="http://schemas.microsoft.com/office/powerpoint/2010/main" val="4073541591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 блока на подложке + иконки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" name="Рисунок 35">
            <a:extLst>
              <a:ext uri="{FF2B5EF4-FFF2-40B4-BE49-F238E27FC236}">
                <a16:creationId xmlns:a16="http://schemas.microsoft.com/office/drawing/2014/main" id="{6D453566-E1A1-F6AF-E5B4-6DF2BE160CFD}"/>
              </a:ext>
            </a:extLst>
          </p:cNvPr>
          <p:cNvSpPr>
            <a:spLocks noGrp="1"/>
          </p:cNvSpPr>
          <p:nvPr>
            <p:ph type="pic" sz="quarter" idx="22"/>
          </p:nvPr>
        </p:nvSpPr>
        <p:spPr>
          <a:xfrm>
            <a:off x="493043" y="1757547"/>
            <a:ext cx="2621632" cy="3729203"/>
          </a:xfrm>
          <a:custGeom>
            <a:avLst/>
            <a:gdLst>
              <a:gd name="connsiteX0" fmla="*/ 0 w 2621632"/>
              <a:gd name="connsiteY0" fmla="*/ 0 h 3218790"/>
              <a:gd name="connsiteX1" fmla="*/ 2621632 w 2621632"/>
              <a:gd name="connsiteY1" fmla="*/ 0 h 3218790"/>
              <a:gd name="connsiteX2" fmla="*/ 2621632 w 2621632"/>
              <a:gd name="connsiteY2" fmla="*/ 3218790 h 3218790"/>
              <a:gd name="connsiteX3" fmla="*/ 0 w 2621632"/>
              <a:gd name="connsiteY3" fmla="*/ 3218790 h 321879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621632" h="3218790">
                <a:moveTo>
                  <a:pt x="0" y="0"/>
                </a:moveTo>
                <a:lnTo>
                  <a:pt x="2621632" y="0"/>
                </a:lnTo>
                <a:lnTo>
                  <a:pt x="2621632" y="3218790"/>
                </a:lnTo>
                <a:lnTo>
                  <a:pt x="0" y="321879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304510" dist="178762" dir="5400000" sx="91000" sy="91000" algn="t" rotWithShape="0">
              <a:schemeClr val="accent2">
                <a:alpha val="4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ru-RU" sz="1800"/>
            </a:lvl1pPr>
          </a:lstStyle>
          <a:p>
            <a:pPr lvl="0" algn="ctr"/>
            <a:endParaRPr lang="ru-RU"/>
          </a:p>
        </p:txBody>
      </p:sp>
      <p:sp>
        <p:nvSpPr>
          <p:cNvPr id="49" name="Рисунок 35">
            <a:extLst>
              <a:ext uri="{FF2B5EF4-FFF2-40B4-BE49-F238E27FC236}">
                <a16:creationId xmlns:a16="http://schemas.microsoft.com/office/drawing/2014/main" id="{52409D81-CAEA-E4E5-6C5A-825D7ECD0832}"/>
              </a:ext>
            </a:extLst>
          </p:cNvPr>
          <p:cNvSpPr>
            <a:spLocks noGrp="1"/>
          </p:cNvSpPr>
          <p:nvPr>
            <p:ph type="pic" sz="quarter" idx="23"/>
          </p:nvPr>
        </p:nvSpPr>
        <p:spPr>
          <a:xfrm>
            <a:off x="3357046" y="1757547"/>
            <a:ext cx="2621632" cy="3729203"/>
          </a:xfrm>
          <a:custGeom>
            <a:avLst/>
            <a:gdLst>
              <a:gd name="connsiteX0" fmla="*/ 0 w 2621632"/>
              <a:gd name="connsiteY0" fmla="*/ 0 h 3218790"/>
              <a:gd name="connsiteX1" fmla="*/ 2621632 w 2621632"/>
              <a:gd name="connsiteY1" fmla="*/ 0 h 3218790"/>
              <a:gd name="connsiteX2" fmla="*/ 2621632 w 2621632"/>
              <a:gd name="connsiteY2" fmla="*/ 3218790 h 3218790"/>
              <a:gd name="connsiteX3" fmla="*/ 0 w 2621632"/>
              <a:gd name="connsiteY3" fmla="*/ 3218790 h 321879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621632" h="3218790">
                <a:moveTo>
                  <a:pt x="0" y="0"/>
                </a:moveTo>
                <a:lnTo>
                  <a:pt x="2621632" y="0"/>
                </a:lnTo>
                <a:lnTo>
                  <a:pt x="2621632" y="3218790"/>
                </a:lnTo>
                <a:lnTo>
                  <a:pt x="0" y="321879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304510" dist="178762" dir="5400000" sx="91000" sy="91000" algn="t" rotWithShape="0">
              <a:schemeClr val="accent2">
                <a:alpha val="4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ru-RU" sz="1800"/>
            </a:lvl1pPr>
          </a:lstStyle>
          <a:p>
            <a:pPr lvl="0" algn="ctr"/>
            <a:endParaRPr lang="ru-RU"/>
          </a:p>
        </p:txBody>
      </p:sp>
      <p:sp>
        <p:nvSpPr>
          <p:cNvPr id="50" name="Рисунок 35">
            <a:extLst>
              <a:ext uri="{FF2B5EF4-FFF2-40B4-BE49-F238E27FC236}">
                <a16:creationId xmlns:a16="http://schemas.microsoft.com/office/drawing/2014/main" id="{E844FF43-EEEF-C491-E538-699D21900BD1}"/>
              </a:ext>
            </a:extLst>
          </p:cNvPr>
          <p:cNvSpPr>
            <a:spLocks noGrp="1"/>
          </p:cNvSpPr>
          <p:nvPr>
            <p:ph type="pic" sz="quarter" idx="24"/>
          </p:nvPr>
        </p:nvSpPr>
        <p:spPr>
          <a:xfrm>
            <a:off x="6221049" y="1757547"/>
            <a:ext cx="2621632" cy="3729203"/>
          </a:xfrm>
          <a:custGeom>
            <a:avLst/>
            <a:gdLst>
              <a:gd name="connsiteX0" fmla="*/ 0 w 2621632"/>
              <a:gd name="connsiteY0" fmla="*/ 0 h 3218790"/>
              <a:gd name="connsiteX1" fmla="*/ 2621632 w 2621632"/>
              <a:gd name="connsiteY1" fmla="*/ 0 h 3218790"/>
              <a:gd name="connsiteX2" fmla="*/ 2621632 w 2621632"/>
              <a:gd name="connsiteY2" fmla="*/ 3218790 h 3218790"/>
              <a:gd name="connsiteX3" fmla="*/ 0 w 2621632"/>
              <a:gd name="connsiteY3" fmla="*/ 3218790 h 321879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621632" h="3218790">
                <a:moveTo>
                  <a:pt x="0" y="0"/>
                </a:moveTo>
                <a:lnTo>
                  <a:pt x="2621632" y="0"/>
                </a:lnTo>
                <a:lnTo>
                  <a:pt x="2621632" y="3218790"/>
                </a:lnTo>
                <a:lnTo>
                  <a:pt x="0" y="321879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304510" dist="178762" dir="5400000" sx="91000" sy="91000" algn="t" rotWithShape="0">
              <a:schemeClr val="accent2">
                <a:alpha val="4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ru-RU" sz="1800"/>
            </a:lvl1pPr>
          </a:lstStyle>
          <a:p>
            <a:pPr lvl="0" algn="ctr"/>
            <a:endParaRPr lang="ru-RU"/>
          </a:p>
        </p:txBody>
      </p:sp>
      <p:sp>
        <p:nvSpPr>
          <p:cNvPr id="51" name="Рисунок 35">
            <a:extLst>
              <a:ext uri="{FF2B5EF4-FFF2-40B4-BE49-F238E27FC236}">
                <a16:creationId xmlns:a16="http://schemas.microsoft.com/office/drawing/2014/main" id="{3793D1EE-599E-81E5-1BAC-C9C2C2F7EBF3}"/>
              </a:ext>
            </a:extLst>
          </p:cNvPr>
          <p:cNvSpPr>
            <a:spLocks noGrp="1"/>
          </p:cNvSpPr>
          <p:nvPr>
            <p:ph type="pic" sz="quarter" idx="25"/>
          </p:nvPr>
        </p:nvSpPr>
        <p:spPr>
          <a:xfrm>
            <a:off x="9085051" y="1757547"/>
            <a:ext cx="2621632" cy="3729203"/>
          </a:xfrm>
          <a:custGeom>
            <a:avLst/>
            <a:gdLst>
              <a:gd name="connsiteX0" fmla="*/ 0 w 2621632"/>
              <a:gd name="connsiteY0" fmla="*/ 0 h 3218790"/>
              <a:gd name="connsiteX1" fmla="*/ 2621632 w 2621632"/>
              <a:gd name="connsiteY1" fmla="*/ 0 h 3218790"/>
              <a:gd name="connsiteX2" fmla="*/ 2621632 w 2621632"/>
              <a:gd name="connsiteY2" fmla="*/ 3218790 h 3218790"/>
              <a:gd name="connsiteX3" fmla="*/ 0 w 2621632"/>
              <a:gd name="connsiteY3" fmla="*/ 3218790 h 321879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621632" h="3218790">
                <a:moveTo>
                  <a:pt x="0" y="0"/>
                </a:moveTo>
                <a:lnTo>
                  <a:pt x="2621632" y="0"/>
                </a:lnTo>
                <a:lnTo>
                  <a:pt x="2621632" y="3218790"/>
                </a:lnTo>
                <a:lnTo>
                  <a:pt x="0" y="321879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304510" dist="178762" dir="5400000" sx="91000" sy="91000" algn="t" rotWithShape="0">
              <a:schemeClr val="accent2">
                <a:alpha val="4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ru-RU" sz="1800"/>
            </a:lvl1pPr>
          </a:lstStyle>
          <a:p>
            <a:pPr lvl="0" algn="ctr"/>
            <a:endParaRPr lang="ru-RU"/>
          </a:p>
        </p:txBody>
      </p:sp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7D22DCA7-CDCB-5744-18D4-AE553909B6F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/>
          <a:p>
            <a:r>
              <a:rPr lang="ru-RU" dirty="0"/>
              <a:t>Образец </a:t>
            </a:r>
            <a:br>
              <a:rPr lang="ru-RU" dirty="0"/>
            </a:br>
            <a:r>
              <a:rPr lang="ru-RU" dirty="0"/>
              <a:t>заголовка</a:t>
            </a:r>
          </a:p>
        </p:txBody>
      </p:sp>
      <p:sp>
        <p:nvSpPr>
          <p:cNvPr id="5" name="Нижний колонтитул 4">
            <a:extLst>
              <a:ext uri="{FF2B5EF4-FFF2-40B4-BE49-F238E27FC236}">
                <a16:creationId xmlns:a16="http://schemas.microsoft.com/office/drawing/2014/main" id="{AF462C56-6624-F03F-2340-01F1F7BDED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Номер слайда 5">
            <a:extLst>
              <a:ext uri="{FF2B5EF4-FFF2-40B4-BE49-F238E27FC236}">
                <a16:creationId xmlns:a16="http://schemas.microsoft.com/office/drawing/2014/main" id="{6D576B49-ED17-66D4-DDF1-3350678DBC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F474B-CB99-4E45-A5F4-B3BBA34F2A96}" type="slidenum">
              <a:rPr lang="ru-RU" smtClean="0"/>
              <a:t>‹#›</a:t>
            </a:fld>
            <a:endParaRPr lang="ru-RU"/>
          </a:p>
        </p:txBody>
      </p:sp>
      <p:sp>
        <p:nvSpPr>
          <p:cNvPr id="29" name="Рисунок 27">
            <a:extLst>
              <a:ext uri="{FF2B5EF4-FFF2-40B4-BE49-F238E27FC236}">
                <a16:creationId xmlns:a16="http://schemas.microsoft.com/office/drawing/2014/main" id="{5DA9D2D2-FA2B-15C2-6B13-DEEA5ED587CE}"/>
              </a:ext>
            </a:extLst>
          </p:cNvPr>
          <p:cNvSpPr>
            <a:spLocks noGrp="1"/>
          </p:cNvSpPr>
          <p:nvPr>
            <p:ph type="pic" sz="quarter" idx="16" hasCustomPrompt="1"/>
          </p:nvPr>
        </p:nvSpPr>
        <p:spPr>
          <a:xfrm>
            <a:off x="650140" y="1956362"/>
            <a:ext cx="522574" cy="522574"/>
          </a:xfrm>
        </p:spPr>
        <p:txBody>
          <a:bodyPr/>
          <a:lstStyle>
            <a:lvl1pPr>
              <a:defRPr sz="1050"/>
            </a:lvl1pPr>
          </a:lstStyle>
          <a:p>
            <a:r>
              <a:rPr lang="ru-RU" dirty="0"/>
              <a:t>Иконка</a:t>
            </a:r>
          </a:p>
        </p:txBody>
      </p:sp>
      <p:sp>
        <p:nvSpPr>
          <p:cNvPr id="30" name="Рисунок 27">
            <a:extLst>
              <a:ext uri="{FF2B5EF4-FFF2-40B4-BE49-F238E27FC236}">
                <a16:creationId xmlns:a16="http://schemas.microsoft.com/office/drawing/2014/main" id="{D926B790-5914-6818-4D61-9EA47143F341}"/>
              </a:ext>
            </a:extLst>
          </p:cNvPr>
          <p:cNvSpPr>
            <a:spLocks noGrp="1"/>
          </p:cNvSpPr>
          <p:nvPr>
            <p:ph type="pic" sz="quarter" idx="17" hasCustomPrompt="1"/>
          </p:nvPr>
        </p:nvSpPr>
        <p:spPr>
          <a:xfrm>
            <a:off x="3515823" y="1956362"/>
            <a:ext cx="522574" cy="522574"/>
          </a:xfrm>
        </p:spPr>
        <p:txBody>
          <a:bodyPr/>
          <a:lstStyle>
            <a:lvl1pPr>
              <a:defRPr sz="1050"/>
            </a:lvl1pPr>
          </a:lstStyle>
          <a:p>
            <a:r>
              <a:rPr lang="ru-RU" dirty="0"/>
              <a:t>Иконка</a:t>
            </a:r>
          </a:p>
        </p:txBody>
      </p:sp>
      <p:sp>
        <p:nvSpPr>
          <p:cNvPr id="31" name="Рисунок 27">
            <a:extLst>
              <a:ext uri="{FF2B5EF4-FFF2-40B4-BE49-F238E27FC236}">
                <a16:creationId xmlns:a16="http://schemas.microsoft.com/office/drawing/2014/main" id="{E1C9D76A-3A0D-4732-542C-EFEA6C698718}"/>
              </a:ext>
            </a:extLst>
          </p:cNvPr>
          <p:cNvSpPr>
            <a:spLocks noGrp="1"/>
          </p:cNvSpPr>
          <p:nvPr>
            <p:ph type="pic" sz="quarter" idx="18" hasCustomPrompt="1"/>
          </p:nvPr>
        </p:nvSpPr>
        <p:spPr>
          <a:xfrm>
            <a:off x="6381231" y="1956362"/>
            <a:ext cx="522574" cy="522574"/>
          </a:xfrm>
        </p:spPr>
        <p:txBody>
          <a:bodyPr/>
          <a:lstStyle>
            <a:lvl1pPr>
              <a:defRPr sz="1050"/>
            </a:lvl1pPr>
          </a:lstStyle>
          <a:p>
            <a:r>
              <a:rPr lang="ru-RU" dirty="0"/>
              <a:t>Иконка</a:t>
            </a:r>
          </a:p>
        </p:txBody>
      </p:sp>
      <p:sp>
        <p:nvSpPr>
          <p:cNvPr id="35" name="Рисунок 27">
            <a:extLst>
              <a:ext uri="{FF2B5EF4-FFF2-40B4-BE49-F238E27FC236}">
                <a16:creationId xmlns:a16="http://schemas.microsoft.com/office/drawing/2014/main" id="{FF5BA7FE-D2DF-7E46-4943-7AD269803E9E}"/>
              </a:ext>
            </a:extLst>
          </p:cNvPr>
          <p:cNvSpPr>
            <a:spLocks noGrp="1"/>
          </p:cNvSpPr>
          <p:nvPr>
            <p:ph type="pic" sz="quarter" idx="20" hasCustomPrompt="1"/>
          </p:nvPr>
        </p:nvSpPr>
        <p:spPr>
          <a:xfrm>
            <a:off x="9246639" y="1956362"/>
            <a:ext cx="522574" cy="522574"/>
          </a:xfrm>
        </p:spPr>
        <p:txBody>
          <a:bodyPr/>
          <a:lstStyle>
            <a:lvl1pPr>
              <a:defRPr sz="1050"/>
            </a:lvl1pPr>
          </a:lstStyle>
          <a:p>
            <a:r>
              <a:rPr lang="ru-RU" dirty="0"/>
              <a:t>Иконка</a:t>
            </a:r>
          </a:p>
        </p:txBody>
      </p:sp>
      <p:sp>
        <p:nvSpPr>
          <p:cNvPr id="40" name="Текст 23">
            <a:extLst>
              <a:ext uri="{FF2B5EF4-FFF2-40B4-BE49-F238E27FC236}">
                <a16:creationId xmlns:a16="http://schemas.microsoft.com/office/drawing/2014/main" id="{AA23AE67-B25D-4158-CD7B-6BF6A565C9E9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650140" y="2757891"/>
            <a:ext cx="2315023" cy="2427544"/>
          </a:xfrm>
        </p:spPr>
        <p:txBody>
          <a:bodyPr/>
          <a:lstStyle/>
          <a:p>
            <a:pPr lvl="0"/>
            <a:r>
              <a:rPr lang="ru-RU" dirty="0"/>
              <a:t>Образец текста</a:t>
            </a:r>
          </a:p>
          <a:p>
            <a:pPr lvl="1"/>
            <a:r>
              <a:rPr lang="ru-RU" dirty="0"/>
              <a:t>Второй уровень</a:t>
            </a:r>
          </a:p>
          <a:p>
            <a:pPr lvl="2"/>
            <a:r>
              <a:rPr lang="ru-RU" dirty="0"/>
              <a:t>Третий уровень</a:t>
            </a:r>
          </a:p>
          <a:p>
            <a:pPr lvl="3"/>
            <a:r>
              <a:rPr lang="ru-RU" dirty="0"/>
              <a:t>Четвертый уровень</a:t>
            </a:r>
          </a:p>
          <a:p>
            <a:pPr lvl="4"/>
            <a:r>
              <a:rPr lang="ru-RU" dirty="0"/>
              <a:t>Пятый уровень</a:t>
            </a:r>
          </a:p>
        </p:txBody>
      </p:sp>
      <p:sp>
        <p:nvSpPr>
          <p:cNvPr id="41" name="Текст 23">
            <a:extLst>
              <a:ext uri="{FF2B5EF4-FFF2-40B4-BE49-F238E27FC236}">
                <a16:creationId xmlns:a16="http://schemas.microsoft.com/office/drawing/2014/main" id="{4D5E58BF-EA21-CA94-82F0-3839964359A1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3515823" y="2757891"/>
            <a:ext cx="2315023" cy="2427544"/>
          </a:xfrm>
        </p:spPr>
        <p:txBody>
          <a:bodyPr/>
          <a:lstStyle/>
          <a:p>
            <a:pPr lvl="0"/>
            <a:r>
              <a:rPr lang="ru-RU" dirty="0"/>
              <a:t>Образец текста</a:t>
            </a:r>
          </a:p>
          <a:p>
            <a:pPr lvl="1"/>
            <a:r>
              <a:rPr lang="ru-RU" dirty="0"/>
              <a:t>Второй уровень</a:t>
            </a:r>
          </a:p>
          <a:p>
            <a:pPr lvl="2"/>
            <a:r>
              <a:rPr lang="ru-RU" dirty="0"/>
              <a:t>Третий уровень</a:t>
            </a:r>
          </a:p>
          <a:p>
            <a:pPr lvl="3"/>
            <a:r>
              <a:rPr lang="ru-RU" dirty="0"/>
              <a:t>Четвертый уровень</a:t>
            </a:r>
          </a:p>
          <a:p>
            <a:pPr lvl="4"/>
            <a:r>
              <a:rPr lang="ru-RU" dirty="0"/>
              <a:t>Пятый уровень</a:t>
            </a:r>
          </a:p>
        </p:txBody>
      </p:sp>
      <p:sp>
        <p:nvSpPr>
          <p:cNvPr id="42" name="Текст 23">
            <a:extLst>
              <a:ext uri="{FF2B5EF4-FFF2-40B4-BE49-F238E27FC236}">
                <a16:creationId xmlns:a16="http://schemas.microsoft.com/office/drawing/2014/main" id="{463F0309-2FF8-63C0-436C-03BBDC40B1A0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6381231" y="2757891"/>
            <a:ext cx="2315023" cy="2427544"/>
          </a:xfrm>
        </p:spPr>
        <p:txBody>
          <a:bodyPr/>
          <a:lstStyle/>
          <a:p>
            <a:pPr lvl="0"/>
            <a:r>
              <a:rPr lang="ru-RU" dirty="0"/>
              <a:t>Образец текста</a:t>
            </a:r>
          </a:p>
          <a:p>
            <a:pPr lvl="1"/>
            <a:r>
              <a:rPr lang="ru-RU" dirty="0"/>
              <a:t>Второй уровень</a:t>
            </a:r>
          </a:p>
          <a:p>
            <a:pPr lvl="2"/>
            <a:r>
              <a:rPr lang="ru-RU" dirty="0"/>
              <a:t>Третий уровень</a:t>
            </a:r>
          </a:p>
          <a:p>
            <a:pPr lvl="3"/>
            <a:r>
              <a:rPr lang="ru-RU" dirty="0"/>
              <a:t>Четвертый уровень</a:t>
            </a:r>
          </a:p>
          <a:p>
            <a:pPr lvl="4"/>
            <a:r>
              <a:rPr lang="ru-RU" dirty="0"/>
              <a:t>Пятый уровень</a:t>
            </a:r>
          </a:p>
        </p:txBody>
      </p:sp>
      <p:sp>
        <p:nvSpPr>
          <p:cNvPr id="43" name="Текст 23">
            <a:extLst>
              <a:ext uri="{FF2B5EF4-FFF2-40B4-BE49-F238E27FC236}">
                <a16:creationId xmlns:a16="http://schemas.microsoft.com/office/drawing/2014/main" id="{239109F2-5AC3-0516-F82D-48D6EEC271F3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9246639" y="2757891"/>
            <a:ext cx="2315023" cy="2427544"/>
          </a:xfrm>
        </p:spPr>
        <p:txBody>
          <a:bodyPr/>
          <a:lstStyle/>
          <a:p>
            <a:pPr lvl="0"/>
            <a:r>
              <a:rPr lang="ru-RU" dirty="0"/>
              <a:t>Образец текста</a:t>
            </a:r>
          </a:p>
          <a:p>
            <a:pPr lvl="1"/>
            <a:r>
              <a:rPr lang="ru-RU" dirty="0"/>
              <a:t>Второй уровень</a:t>
            </a:r>
          </a:p>
          <a:p>
            <a:pPr lvl="2"/>
            <a:r>
              <a:rPr lang="ru-RU" dirty="0"/>
              <a:t>Третий уровень</a:t>
            </a:r>
          </a:p>
          <a:p>
            <a:pPr lvl="3"/>
            <a:r>
              <a:rPr lang="ru-RU" dirty="0"/>
              <a:t>Четвертый уровень</a:t>
            </a:r>
          </a:p>
          <a:p>
            <a:pPr lvl="4"/>
            <a:r>
              <a:rPr lang="ru-RU" dirty="0"/>
              <a:t>Пятый уровень</a:t>
            </a:r>
          </a:p>
        </p:txBody>
      </p:sp>
    </p:spTree>
    <p:extLst>
      <p:ext uri="{BB962C8B-B14F-4D97-AF65-F5344CB8AC3E}">
        <p14:creationId xmlns:p14="http://schemas.microsoft.com/office/powerpoint/2010/main" val="2346219470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Диаграмма + коммент вверх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7D22DCA7-CDCB-5744-18D4-AE553909B6F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00085" y="264902"/>
            <a:ext cx="5478441" cy="1197496"/>
          </a:xfrm>
        </p:spPr>
        <p:txBody>
          <a:bodyPr/>
          <a:lstStyle/>
          <a:p>
            <a:r>
              <a:rPr lang="ru-RU" dirty="0"/>
              <a:t>Образец </a:t>
            </a:r>
            <a:br>
              <a:rPr lang="ru-RU" dirty="0"/>
            </a:br>
            <a:r>
              <a:rPr lang="ru-RU" dirty="0"/>
              <a:t>заголовка</a:t>
            </a:r>
          </a:p>
        </p:txBody>
      </p:sp>
      <p:sp>
        <p:nvSpPr>
          <p:cNvPr id="5" name="Нижний колонтитул 4">
            <a:extLst>
              <a:ext uri="{FF2B5EF4-FFF2-40B4-BE49-F238E27FC236}">
                <a16:creationId xmlns:a16="http://schemas.microsoft.com/office/drawing/2014/main" id="{AF462C56-6624-F03F-2340-01F1F7BDED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Номер слайда 5">
            <a:extLst>
              <a:ext uri="{FF2B5EF4-FFF2-40B4-BE49-F238E27FC236}">
                <a16:creationId xmlns:a16="http://schemas.microsoft.com/office/drawing/2014/main" id="{6D576B49-ED17-66D4-DDF1-3350678DBC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F474B-CB99-4E45-A5F4-B3BBA34F2A96}" type="slidenum">
              <a:rPr lang="ru-RU" smtClean="0"/>
              <a:t>‹#›</a:t>
            </a:fld>
            <a:endParaRPr lang="ru-RU"/>
          </a:p>
        </p:txBody>
      </p:sp>
      <p:sp>
        <p:nvSpPr>
          <p:cNvPr id="8" name="Диаграмма 8">
            <a:extLst>
              <a:ext uri="{FF2B5EF4-FFF2-40B4-BE49-F238E27FC236}">
                <a16:creationId xmlns:a16="http://schemas.microsoft.com/office/drawing/2014/main" id="{F7CF084B-9E31-49A0-1259-7D9040ACA894}"/>
              </a:ext>
            </a:extLst>
          </p:cNvPr>
          <p:cNvSpPr>
            <a:spLocks noGrp="1"/>
          </p:cNvSpPr>
          <p:nvPr>
            <p:ph type="chart" sz="quarter" idx="13"/>
          </p:nvPr>
        </p:nvSpPr>
        <p:spPr>
          <a:xfrm>
            <a:off x="500085" y="1687939"/>
            <a:ext cx="11204553" cy="4446161"/>
          </a:xfrm>
        </p:spPr>
        <p:txBody>
          <a:bodyPr/>
          <a:lstStyle/>
          <a:p>
            <a:endParaRPr lang="ru-RU"/>
          </a:p>
        </p:txBody>
      </p:sp>
      <p:sp>
        <p:nvSpPr>
          <p:cNvPr id="10" name="Текст 21">
            <a:extLst>
              <a:ext uri="{FF2B5EF4-FFF2-40B4-BE49-F238E27FC236}">
                <a16:creationId xmlns:a16="http://schemas.microsoft.com/office/drawing/2014/main" id="{CD43C91E-8399-4311-2F6F-27104D92EBE7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6226198" y="266547"/>
            <a:ext cx="5478440" cy="1197496"/>
          </a:xfrm>
        </p:spPr>
        <p:txBody>
          <a:bodyPr numCol="1"/>
          <a:lstStyle/>
          <a:p>
            <a:pPr lvl="5"/>
            <a:r>
              <a:rPr lang="ru-RU" dirty="0"/>
              <a:t>Образец текста</a:t>
            </a:r>
          </a:p>
        </p:txBody>
      </p:sp>
    </p:spTree>
    <p:extLst>
      <p:ext uri="{BB962C8B-B14F-4D97-AF65-F5344CB8AC3E}">
        <p14:creationId xmlns:p14="http://schemas.microsoft.com/office/powerpoint/2010/main" val="2233720180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Диаграмма + коммент вниз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Текст 21">
            <a:extLst>
              <a:ext uri="{FF2B5EF4-FFF2-40B4-BE49-F238E27FC236}">
                <a16:creationId xmlns:a16="http://schemas.microsoft.com/office/drawing/2014/main" id="{E01AC929-7BBA-2137-3BDB-8518290738D8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500085" y="5030296"/>
            <a:ext cx="5478440" cy="1197496"/>
          </a:xfrm>
        </p:spPr>
        <p:txBody>
          <a:bodyPr numCol="1"/>
          <a:lstStyle/>
          <a:p>
            <a:pPr lvl="5"/>
            <a:r>
              <a:rPr lang="ru-RU" dirty="0"/>
              <a:t>Образец текста</a:t>
            </a:r>
          </a:p>
        </p:txBody>
      </p:sp>
      <p:sp>
        <p:nvSpPr>
          <p:cNvPr id="12" name="Текст 21">
            <a:extLst>
              <a:ext uri="{FF2B5EF4-FFF2-40B4-BE49-F238E27FC236}">
                <a16:creationId xmlns:a16="http://schemas.microsoft.com/office/drawing/2014/main" id="{712B813F-D521-0D62-9F17-1B2D70F2F10C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6226198" y="5030296"/>
            <a:ext cx="5478440" cy="1197496"/>
          </a:xfrm>
        </p:spPr>
        <p:txBody>
          <a:bodyPr numCol="1"/>
          <a:lstStyle/>
          <a:p>
            <a:pPr lvl="5"/>
            <a:r>
              <a:rPr lang="ru-RU" dirty="0"/>
              <a:t>Образец текста</a:t>
            </a:r>
          </a:p>
        </p:txBody>
      </p:sp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7D22DCA7-CDCB-5744-18D4-AE553909B6F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/>
          <a:p>
            <a:r>
              <a:rPr lang="ru-RU" dirty="0"/>
              <a:t>Образец </a:t>
            </a:r>
            <a:br>
              <a:rPr lang="ru-RU" dirty="0"/>
            </a:br>
            <a:r>
              <a:rPr lang="ru-RU" dirty="0"/>
              <a:t>заголовка</a:t>
            </a:r>
          </a:p>
        </p:txBody>
      </p:sp>
      <p:sp>
        <p:nvSpPr>
          <p:cNvPr id="5" name="Нижний колонтитул 4">
            <a:extLst>
              <a:ext uri="{FF2B5EF4-FFF2-40B4-BE49-F238E27FC236}">
                <a16:creationId xmlns:a16="http://schemas.microsoft.com/office/drawing/2014/main" id="{AF462C56-6624-F03F-2340-01F1F7BDED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Номер слайда 5">
            <a:extLst>
              <a:ext uri="{FF2B5EF4-FFF2-40B4-BE49-F238E27FC236}">
                <a16:creationId xmlns:a16="http://schemas.microsoft.com/office/drawing/2014/main" id="{6D576B49-ED17-66D4-DDF1-3350678DBC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F474B-CB99-4E45-A5F4-B3BBA34F2A96}" type="slidenum">
              <a:rPr lang="ru-RU" smtClean="0"/>
              <a:t>‹#›</a:t>
            </a:fld>
            <a:endParaRPr lang="ru-RU"/>
          </a:p>
        </p:txBody>
      </p:sp>
      <p:sp>
        <p:nvSpPr>
          <p:cNvPr id="10" name="Диаграмма 8">
            <a:extLst>
              <a:ext uri="{FF2B5EF4-FFF2-40B4-BE49-F238E27FC236}">
                <a16:creationId xmlns:a16="http://schemas.microsoft.com/office/drawing/2014/main" id="{1E7469C6-D619-B874-20F6-D335BC24617A}"/>
              </a:ext>
            </a:extLst>
          </p:cNvPr>
          <p:cNvSpPr>
            <a:spLocks noGrp="1"/>
          </p:cNvSpPr>
          <p:nvPr>
            <p:ph type="chart" sz="quarter" idx="13"/>
          </p:nvPr>
        </p:nvSpPr>
        <p:spPr>
          <a:xfrm>
            <a:off x="500085" y="1222873"/>
            <a:ext cx="11204553" cy="3678863"/>
          </a:xfrm>
        </p:spPr>
        <p:txBody>
          <a:bodyPr/>
          <a:lstStyle/>
          <a:p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2705773308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 диаграммы + коммент вниз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Текст 21">
            <a:extLst>
              <a:ext uri="{FF2B5EF4-FFF2-40B4-BE49-F238E27FC236}">
                <a16:creationId xmlns:a16="http://schemas.microsoft.com/office/drawing/2014/main" id="{E01AC929-7BBA-2137-3BDB-8518290738D8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500085" y="5030296"/>
            <a:ext cx="5478440" cy="1197496"/>
          </a:xfrm>
        </p:spPr>
        <p:txBody>
          <a:bodyPr numCol="1"/>
          <a:lstStyle/>
          <a:p>
            <a:pPr lvl="5"/>
            <a:r>
              <a:rPr lang="ru-RU" dirty="0"/>
              <a:t>Образец текста</a:t>
            </a:r>
          </a:p>
        </p:txBody>
      </p:sp>
      <p:sp>
        <p:nvSpPr>
          <p:cNvPr id="12" name="Текст 21">
            <a:extLst>
              <a:ext uri="{FF2B5EF4-FFF2-40B4-BE49-F238E27FC236}">
                <a16:creationId xmlns:a16="http://schemas.microsoft.com/office/drawing/2014/main" id="{712B813F-D521-0D62-9F17-1B2D70F2F10C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6226198" y="5030296"/>
            <a:ext cx="5478440" cy="1197496"/>
          </a:xfrm>
        </p:spPr>
        <p:txBody>
          <a:bodyPr numCol="1"/>
          <a:lstStyle/>
          <a:p>
            <a:pPr lvl="5"/>
            <a:r>
              <a:rPr lang="ru-RU" dirty="0"/>
              <a:t>Образец текста</a:t>
            </a:r>
          </a:p>
        </p:txBody>
      </p:sp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7D22DCA7-CDCB-5744-18D4-AE553909B6F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/>
          <a:p>
            <a:r>
              <a:rPr lang="ru-RU" dirty="0"/>
              <a:t>Образец </a:t>
            </a:r>
            <a:br>
              <a:rPr lang="ru-RU" dirty="0"/>
            </a:br>
            <a:r>
              <a:rPr lang="ru-RU" dirty="0"/>
              <a:t>заголовка</a:t>
            </a:r>
          </a:p>
        </p:txBody>
      </p:sp>
      <p:sp>
        <p:nvSpPr>
          <p:cNvPr id="5" name="Нижний колонтитул 4">
            <a:extLst>
              <a:ext uri="{FF2B5EF4-FFF2-40B4-BE49-F238E27FC236}">
                <a16:creationId xmlns:a16="http://schemas.microsoft.com/office/drawing/2014/main" id="{AF462C56-6624-F03F-2340-01F1F7BDED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Номер слайда 5">
            <a:extLst>
              <a:ext uri="{FF2B5EF4-FFF2-40B4-BE49-F238E27FC236}">
                <a16:creationId xmlns:a16="http://schemas.microsoft.com/office/drawing/2014/main" id="{6D576B49-ED17-66D4-DDF1-3350678DBC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F474B-CB99-4E45-A5F4-B3BBA34F2A96}" type="slidenum">
              <a:rPr lang="ru-RU" smtClean="0"/>
              <a:t>‹#›</a:t>
            </a:fld>
            <a:endParaRPr lang="ru-RU"/>
          </a:p>
        </p:txBody>
      </p:sp>
      <p:sp>
        <p:nvSpPr>
          <p:cNvPr id="10" name="Диаграмма 8">
            <a:extLst>
              <a:ext uri="{FF2B5EF4-FFF2-40B4-BE49-F238E27FC236}">
                <a16:creationId xmlns:a16="http://schemas.microsoft.com/office/drawing/2014/main" id="{1E7469C6-D619-B874-20F6-D335BC24617A}"/>
              </a:ext>
            </a:extLst>
          </p:cNvPr>
          <p:cNvSpPr>
            <a:spLocks noGrp="1"/>
          </p:cNvSpPr>
          <p:nvPr>
            <p:ph type="chart" sz="quarter" idx="13"/>
          </p:nvPr>
        </p:nvSpPr>
        <p:spPr>
          <a:xfrm>
            <a:off x="500086" y="1222873"/>
            <a:ext cx="5478440" cy="3678863"/>
          </a:xfrm>
        </p:spPr>
        <p:txBody>
          <a:bodyPr/>
          <a:lstStyle/>
          <a:p>
            <a:endParaRPr lang="ru-RU" dirty="0"/>
          </a:p>
        </p:txBody>
      </p:sp>
      <p:sp>
        <p:nvSpPr>
          <p:cNvPr id="3" name="Диаграмма 8">
            <a:extLst>
              <a:ext uri="{FF2B5EF4-FFF2-40B4-BE49-F238E27FC236}">
                <a16:creationId xmlns:a16="http://schemas.microsoft.com/office/drawing/2014/main" id="{4407CE41-6883-579E-7920-82C5FEBC2AA9}"/>
              </a:ext>
            </a:extLst>
          </p:cNvPr>
          <p:cNvSpPr>
            <a:spLocks noGrp="1"/>
          </p:cNvSpPr>
          <p:nvPr>
            <p:ph type="chart" sz="quarter" idx="16"/>
          </p:nvPr>
        </p:nvSpPr>
        <p:spPr>
          <a:xfrm>
            <a:off x="6226198" y="1222873"/>
            <a:ext cx="5478440" cy="3678863"/>
          </a:xfrm>
        </p:spPr>
        <p:txBody>
          <a:bodyPr/>
          <a:lstStyle/>
          <a:p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379904715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 диаграммы на подложке + коммент вниз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Прямоугольник 13">
            <a:extLst>
              <a:ext uri="{FF2B5EF4-FFF2-40B4-BE49-F238E27FC236}">
                <a16:creationId xmlns:a16="http://schemas.microsoft.com/office/drawing/2014/main" id="{7DB496F5-7031-F22B-FAFC-C85BBABB2A40}"/>
              </a:ext>
            </a:extLst>
          </p:cNvPr>
          <p:cNvSpPr/>
          <p:nvPr userDrawn="1"/>
        </p:nvSpPr>
        <p:spPr>
          <a:xfrm>
            <a:off x="6211888" y="1221162"/>
            <a:ext cx="5478440" cy="4825134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531832" dist="254000" dir="5400000" sx="95000" sy="95000" algn="t" rotWithShape="0">
              <a:schemeClr val="accent2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 sz="1400" dirty="0" err="1">
              <a:solidFill>
                <a:schemeClr val="accent2"/>
              </a:solidFill>
            </a:endParaRPr>
          </a:p>
        </p:txBody>
      </p:sp>
      <p:sp>
        <p:nvSpPr>
          <p:cNvPr id="13" name="Прямоугольник 12">
            <a:extLst>
              <a:ext uri="{FF2B5EF4-FFF2-40B4-BE49-F238E27FC236}">
                <a16:creationId xmlns:a16="http://schemas.microsoft.com/office/drawing/2014/main" id="{1440EF12-9F54-17D0-D0DB-F413A4EF2FA6}"/>
              </a:ext>
            </a:extLst>
          </p:cNvPr>
          <p:cNvSpPr/>
          <p:nvPr userDrawn="1"/>
        </p:nvSpPr>
        <p:spPr>
          <a:xfrm>
            <a:off x="500085" y="1222375"/>
            <a:ext cx="5478440" cy="4825134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531832" dist="254000" dir="5400000" sx="95000" sy="95000" algn="t" rotWithShape="0">
              <a:schemeClr val="accent2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 sz="1400" dirty="0" err="1">
              <a:solidFill>
                <a:schemeClr val="accent2"/>
              </a:solidFill>
            </a:endParaRPr>
          </a:p>
        </p:txBody>
      </p:sp>
      <p:sp>
        <p:nvSpPr>
          <p:cNvPr id="11" name="Текст 21">
            <a:extLst>
              <a:ext uri="{FF2B5EF4-FFF2-40B4-BE49-F238E27FC236}">
                <a16:creationId xmlns:a16="http://schemas.microsoft.com/office/drawing/2014/main" id="{E01AC929-7BBA-2137-3BDB-8518290738D8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633845" y="5030296"/>
            <a:ext cx="5185064" cy="892522"/>
          </a:xfrm>
        </p:spPr>
        <p:txBody>
          <a:bodyPr numCol="1"/>
          <a:lstStyle/>
          <a:p>
            <a:pPr lvl="5"/>
            <a:r>
              <a:rPr lang="ru-RU" dirty="0"/>
              <a:t>Образец текста</a:t>
            </a:r>
          </a:p>
        </p:txBody>
      </p:sp>
      <p:sp>
        <p:nvSpPr>
          <p:cNvPr id="12" name="Текст 21">
            <a:extLst>
              <a:ext uri="{FF2B5EF4-FFF2-40B4-BE49-F238E27FC236}">
                <a16:creationId xmlns:a16="http://schemas.microsoft.com/office/drawing/2014/main" id="{712B813F-D521-0D62-9F17-1B2D70F2F10C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6356200" y="5030296"/>
            <a:ext cx="5201955" cy="892522"/>
          </a:xfrm>
        </p:spPr>
        <p:txBody>
          <a:bodyPr numCol="1"/>
          <a:lstStyle/>
          <a:p>
            <a:pPr lvl="5"/>
            <a:r>
              <a:rPr lang="ru-RU" dirty="0"/>
              <a:t>Образец текста</a:t>
            </a:r>
          </a:p>
        </p:txBody>
      </p:sp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7D22DCA7-CDCB-5744-18D4-AE553909B6F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/>
          <a:p>
            <a:r>
              <a:rPr lang="ru-RU" dirty="0"/>
              <a:t>Образец </a:t>
            </a:r>
            <a:br>
              <a:rPr lang="ru-RU" dirty="0"/>
            </a:br>
            <a:r>
              <a:rPr lang="ru-RU" dirty="0"/>
              <a:t>заголовка</a:t>
            </a:r>
          </a:p>
        </p:txBody>
      </p:sp>
      <p:sp>
        <p:nvSpPr>
          <p:cNvPr id="5" name="Нижний колонтитул 4">
            <a:extLst>
              <a:ext uri="{FF2B5EF4-FFF2-40B4-BE49-F238E27FC236}">
                <a16:creationId xmlns:a16="http://schemas.microsoft.com/office/drawing/2014/main" id="{AF462C56-6624-F03F-2340-01F1F7BDED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Номер слайда 5">
            <a:extLst>
              <a:ext uri="{FF2B5EF4-FFF2-40B4-BE49-F238E27FC236}">
                <a16:creationId xmlns:a16="http://schemas.microsoft.com/office/drawing/2014/main" id="{6D576B49-ED17-66D4-DDF1-3350678DBC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F474B-CB99-4E45-A5F4-B3BBA34F2A96}" type="slidenum">
              <a:rPr lang="ru-RU" smtClean="0"/>
              <a:t>‹#›</a:t>
            </a:fld>
            <a:endParaRPr lang="ru-RU"/>
          </a:p>
        </p:txBody>
      </p:sp>
      <p:sp>
        <p:nvSpPr>
          <p:cNvPr id="10" name="Диаграмма 8">
            <a:extLst>
              <a:ext uri="{FF2B5EF4-FFF2-40B4-BE49-F238E27FC236}">
                <a16:creationId xmlns:a16="http://schemas.microsoft.com/office/drawing/2014/main" id="{1E7469C6-D619-B874-20F6-D335BC24617A}"/>
              </a:ext>
            </a:extLst>
          </p:cNvPr>
          <p:cNvSpPr>
            <a:spLocks noGrp="1"/>
          </p:cNvSpPr>
          <p:nvPr>
            <p:ph type="chart" sz="quarter" idx="13"/>
          </p:nvPr>
        </p:nvSpPr>
        <p:spPr>
          <a:xfrm>
            <a:off x="633845" y="1363231"/>
            <a:ext cx="5185064" cy="3538505"/>
          </a:xfrm>
        </p:spPr>
        <p:txBody>
          <a:bodyPr/>
          <a:lstStyle/>
          <a:p>
            <a:endParaRPr lang="ru-RU" dirty="0"/>
          </a:p>
        </p:txBody>
      </p:sp>
      <p:sp>
        <p:nvSpPr>
          <p:cNvPr id="3" name="Диаграмма 8">
            <a:extLst>
              <a:ext uri="{FF2B5EF4-FFF2-40B4-BE49-F238E27FC236}">
                <a16:creationId xmlns:a16="http://schemas.microsoft.com/office/drawing/2014/main" id="{4407CE41-6883-579E-7920-82C5FEBC2AA9}"/>
              </a:ext>
            </a:extLst>
          </p:cNvPr>
          <p:cNvSpPr>
            <a:spLocks noGrp="1"/>
          </p:cNvSpPr>
          <p:nvPr>
            <p:ph type="chart" sz="quarter" idx="16"/>
          </p:nvPr>
        </p:nvSpPr>
        <p:spPr>
          <a:xfrm>
            <a:off x="6356200" y="1363231"/>
            <a:ext cx="5201955" cy="3538505"/>
          </a:xfrm>
        </p:spPr>
        <p:txBody>
          <a:bodyPr/>
          <a:lstStyle/>
          <a:p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3805548117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2 диаграммы на подложке + коммент вниз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Прямоугольник 13">
            <a:extLst>
              <a:ext uri="{FF2B5EF4-FFF2-40B4-BE49-F238E27FC236}">
                <a16:creationId xmlns:a16="http://schemas.microsoft.com/office/drawing/2014/main" id="{7DB496F5-7031-F22B-FAFC-C85BBABB2A40}"/>
              </a:ext>
            </a:extLst>
          </p:cNvPr>
          <p:cNvSpPr/>
          <p:nvPr userDrawn="1"/>
        </p:nvSpPr>
        <p:spPr>
          <a:xfrm>
            <a:off x="6211888" y="1221162"/>
            <a:ext cx="5478440" cy="4825134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531832" dist="254000" dir="5400000" sx="95000" sy="95000" algn="t" rotWithShape="0">
              <a:schemeClr val="accent2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 sz="1400" dirty="0" err="1">
              <a:solidFill>
                <a:schemeClr val="accent2"/>
              </a:solidFill>
            </a:endParaRPr>
          </a:p>
        </p:txBody>
      </p:sp>
      <p:sp>
        <p:nvSpPr>
          <p:cNvPr id="13" name="Прямоугольник 12">
            <a:extLst>
              <a:ext uri="{FF2B5EF4-FFF2-40B4-BE49-F238E27FC236}">
                <a16:creationId xmlns:a16="http://schemas.microsoft.com/office/drawing/2014/main" id="{1440EF12-9F54-17D0-D0DB-F413A4EF2FA6}"/>
              </a:ext>
            </a:extLst>
          </p:cNvPr>
          <p:cNvSpPr/>
          <p:nvPr userDrawn="1"/>
        </p:nvSpPr>
        <p:spPr>
          <a:xfrm>
            <a:off x="500085" y="1222375"/>
            <a:ext cx="5478440" cy="4825134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531832" dist="254000" dir="5400000" sx="95000" sy="95000" algn="t" rotWithShape="0">
              <a:schemeClr val="accent2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 sz="1400" dirty="0" err="1">
              <a:solidFill>
                <a:schemeClr val="accent2"/>
              </a:solidFill>
            </a:endParaRPr>
          </a:p>
        </p:txBody>
      </p:sp>
      <p:sp>
        <p:nvSpPr>
          <p:cNvPr id="11" name="Текст 21">
            <a:extLst>
              <a:ext uri="{FF2B5EF4-FFF2-40B4-BE49-F238E27FC236}">
                <a16:creationId xmlns:a16="http://schemas.microsoft.com/office/drawing/2014/main" id="{E01AC929-7BBA-2137-3BDB-8518290738D8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696191" y="1397030"/>
            <a:ext cx="5070934" cy="892522"/>
          </a:xfrm>
        </p:spPr>
        <p:txBody>
          <a:bodyPr numCol="1"/>
          <a:lstStyle>
            <a:lvl6pPr>
              <a:defRPr sz="1600">
                <a:latin typeface="+mj-lt"/>
              </a:defRPr>
            </a:lvl6pPr>
          </a:lstStyle>
          <a:p>
            <a:pPr lvl="5"/>
            <a:r>
              <a:rPr lang="ru-RU" dirty="0"/>
              <a:t>Образец текста</a:t>
            </a:r>
          </a:p>
        </p:txBody>
      </p:sp>
      <p:sp>
        <p:nvSpPr>
          <p:cNvPr id="12" name="Текст 21">
            <a:extLst>
              <a:ext uri="{FF2B5EF4-FFF2-40B4-BE49-F238E27FC236}">
                <a16:creationId xmlns:a16="http://schemas.microsoft.com/office/drawing/2014/main" id="{712B813F-D521-0D62-9F17-1B2D70F2F10C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6418384" y="1397030"/>
            <a:ext cx="5087815" cy="892522"/>
          </a:xfrm>
        </p:spPr>
        <p:txBody>
          <a:bodyPr numCol="1"/>
          <a:lstStyle>
            <a:lvl6pPr>
              <a:defRPr sz="1600">
                <a:latin typeface="+mj-lt"/>
              </a:defRPr>
            </a:lvl6pPr>
          </a:lstStyle>
          <a:p>
            <a:pPr lvl="5"/>
            <a:r>
              <a:rPr lang="ru-RU" dirty="0"/>
              <a:t>Образец текста</a:t>
            </a:r>
          </a:p>
        </p:txBody>
      </p:sp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7D22DCA7-CDCB-5744-18D4-AE553909B6F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/>
          <a:p>
            <a:r>
              <a:rPr lang="ru-RU" dirty="0"/>
              <a:t>Образец </a:t>
            </a:r>
            <a:br>
              <a:rPr lang="ru-RU" dirty="0"/>
            </a:br>
            <a:r>
              <a:rPr lang="ru-RU" dirty="0"/>
              <a:t>заголовка</a:t>
            </a:r>
          </a:p>
        </p:txBody>
      </p:sp>
      <p:sp>
        <p:nvSpPr>
          <p:cNvPr id="5" name="Нижний колонтитул 4">
            <a:extLst>
              <a:ext uri="{FF2B5EF4-FFF2-40B4-BE49-F238E27FC236}">
                <a16:creationId xmlns:a16="http://schemas.microsoft.com/office/drawing/2014/main" id="{AF462C56-6624-F03F-2340-01F1F7BDED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Номер слайда 5">
            <a:extLst>
              <a:ext uri="{FF2B5EF4-FFF2-40B4-BE49-F238E27FC236}">
                <a16:creationId xmlns:a16="http://schemas.microsoft.com/office/drawing/2014/main" id="{6D576B49-ED17-66D4-DDF1-3350678DBC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F474B-CB99-4E45-A5F4-B3BBA34F2A96}" type="slidenum">
              <a:rPr lang="ru-RU" smtClean="0"/>
              <a:t>‹#›</a:t>
            </a:fld>
            <a:endParaRPr lang="ru-RU"/>
          </a:p>
        </p:txBody>
      </p:sp>
      <p:sp>
        <p:nvSpPr>
          <p:cNvPr id="10" name="Диаграмма 8">
            <a:extLst>
              <a:ext uri="{FF2B5EF4-FFF2-40B4-BE49-F238E27FC236}">
                <a16:creationId xmlns:a16="http://schemas.microsoft.com/office/drawing/2014/main" id="{1E7469C6-D619-B874-20F6-D335BC24617A}"/>
              </a:ext>
            </a:extLst>
          </p:cNvPr>
          <p:cNvSpPr>
            <a:spLocks noGrp="1"/>
          </p:cNvSpPr>
          <p:nvPr>
            <p:ph type="chart" sz="quarter" idx="13"/>
          </p:nvPr>
        </p:nvSpPr>
        <p:spPr>
          <a:xfrm>
            <a:off x="696191" y="2384313"/>
            <a:ext cx="5070934" cy="3538505"/>
          </a:xfrm>
        </p:spPr>
        <p:txBody>
          <a:bodyPr/>
          <a:lstStyle/>
          <a:p>
            <a:endParaRPr lang="ru-RU" dirty="0"/>
          </a:p>
        </p:txBody>
      </p:sp>
      <p:sp>
        <p:nvSpPr>
          <p:cNvPr id="3" name="Диаграмма 8">
            <a:extLst>
              <a:ext uri="{FF2B5EF4-FFF2-40B4-BE49-F238E27FC236}">
                <a16:creationId xmlns:a16="http://schemas.microsoft.com/office/drawing/2014/main" id="{4407CE41-6883-579E-7920-82C5FEBC2AA9}"/>
              </a:ext>
            </a:extLst>
          </p:cNvPr>
          <p:cNvSpPr>
            <a:spLocks noGrp="1"/>
          </p:cNvSpPr>
          <p:nvPr>
            <p:ph type="chart" sz="quarter" idx="16"/>
          </p:nvPr>
        </p:nvSpPr>
        <p:spPr>
          <a:xfrm>
            <a:off x="6418384" y="2384313"/>
            <a:ext cx="5087815" cy="3538505"/>
          </a:xfrm>
        </p:spPr>
        <p:txBody>
          <a:bodyPr/>
          <a:lstStyle/>
          <a:p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2767726210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Текст слева + контент на подложке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7D22DCA7-CDCB-5744-18D4-AE553909B6F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87363" y="944563"/>
            <a:ext cx="4535487" cy="698707"/>
          </a:xfrm>
        </p:spPr>
        <p:txBody>
          <a:bodyPr/>
          <a:lstStyle/>
          <a:p>
            <a:r>
              <a:rPr lang="ru-RU" dirty="0"/>
              <a:t>Образец </a:t>
            </a:r>
            <a:br>
              <a:rPr lang="ru-RU" dirty="0"/>
            </a:br>
            <a:r>
              <a:rPr lang="ru-RU" dirty="0"/>
              <a:t>заголовка</a:t>
            </a:r>
          </a:p>
        </p:txBody>
      </p:sp>
      <p:sp>
        <p:nvSpPr>
          <p:cNvPr id="5" name="Нижний колонтитул 4">
            <a:extLst>
              <a:ext uri="{FF2B5EF4-FFF2-40B4-BE49-F238E27FC236}">
                <a16:creationId xmlns:a16="http://schemas.microsoft.com/office/drawing/2014/main" id="{AF462C56-6624-F03F-2340-01F1F7BDED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 dirty="0"/>
          </a:p>
        </p:txBody>
      </p:sp>
      <p:sp>
        <p:nvSpPr>
          <p:cNvPr id="6" name="Номер слайда 5">
            <a:extLst>
              <a:ext uri="{FF2B5EF4-FFF2-40B4-BE49-F238E27FC236}">
                <a16:creationId xmlns:a16="http://schemas.microsoft.com/office/drawing/2014/main" id="{6D576B49-ED17-66D4-DDF1-3350678DBC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F474B-CB99-4E45-A5F4-B3BBA34F2A96}" type="slidenum">
              <a:rPr lang="ru-RU" smtClean="0"/>
              <a:t>‹#›</a:t>
            </a:fld>
            <a:endParaRPr lang="ru-RU"/>
          </a:p>
        </p:txBody>
      </p:sp>
      <p:sp>
        <p:nvSpPr>
          <p:cNvPr id="3" name="Прямоугольник 2">
            <a:extLst>
              <a:ext uri="{FF2B5EF4-FFF2-40B4-BE49-F238E27FC236}">
                <a16:creationId xmlns:a16="http://schemas.microsoft.com/office/drawing/2014/main" id="{A25B1AD7-947F-7330-944D-B1D7726EFD4D}"/>
              </a:ext>
            </a:extLst>
          </p:cNvPr>
          <p:cNvSpPr/>
          <p:nvPr userDrawn="1"/>
        </p:nvSpPr>
        <p:spPr>
          <a:xfrm>
            <a:off x="5902036" y="654627"/>
            <a:ext cx="6289965" cy="5535861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531832" dist="254000" dir="5400000" sx="94000" sy="94000" algn="t" rotWithShape="0">
              <a:schemeClr val="accent2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 sz="1400" dirty="0" err="1">
              <a:solidFill>
                <a:schemeClr val="accent2"/>
              </a:solidFill>
            </a:endParaRPr>
          </a:p>
        </p:txBody>
      </p:sp>
      <p:sp>
        <p:nvSpPr>
          <p:cNvPr id="11" name="Текст 10">
            <a:extLst>
              <a:ext uri="{FF2B5EF4-FFF2-40B4-BE49-F238E27FC236}">
                <a16:creationId xmlns:a16="http://schemas.microsoft.com/office/drawing/2014/main" id="{540F6AFD-E8CA-4DD3-830D-A5ACA2E9ED38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485775" y="2083872"/>
            <a:ext cx="4537075" cy="4106616"/>
          </a:xfrm>
        </p:spPr>
        <p:txBody>
          <a:bodyPr/>
          <a:lstStyle/>
          <a:p>
            <a:pPr lvl="0"/>
            <a:r>
              <a:rPr lang="ru-RU" dirty="0"/>
              <a:t>Образец текста</a:t>
            </a:r>
          </a:p>
          <a:p>
            <a:pPr lvl="1"/>
            <a:r>
              <a:rPr lang="ru-RU" dirty="0"/>
              <a:t>Второй уровень</a:t>
            </a:r>
          </a:p>
          <a:p>
            <a:pPr lvl="2"/>
            <a:r>
              <a:rPr lang="ru-RU" dirty="0"/>
              <a:t>Третий уровень</a:t>
            </a:r>
          </a:p>
          <a:p>
            <a:pPr lvl="3"/>
            <a:r>
              <a:rPr lang="ru-RU" dirty="0"/>
              <a:t>Четвертый уровень</a:t>
            </a:r>
          </a:p>
          <a:p>
            <a:pPr lvl="4"/>
            <a:r>
              <a:rPr lang="ru-RU" dirty="0"/>
              <a:t>Пятый уровень</a:t>
            </a:r>
          </a:p>
        </p:txBody>
      </p:sp>
      <p:sp>
        <p:nvSpPr>
          <p:cNvPr id="16" name="Объект 14">
            <a:extLst>
              <a:ext uri="{FF2B5EF4-FFF2-40B4-BE49-F238E27FC236}">
                <a16:creationId xmlns:a16="http://schemas.microsoft.com/office/drawing/2014/main" id="{6E773F11-710B-710C-0AF8-F37FC9DB134B}"/>
              </a:ext>
            </a:extLst>
          </p:cNvPr>
          <p:cNvSpPr>
            <a:spLocks noGrp="1"/>
          </p:cNvSpPr>
          <p:nvPr>
            <p:ph sz="quarter" idx="17"/>
          </p:nvPr>
        </p:nvSpPr>
        <p:spPr>
          <a:xfrm>
            <a:off x="6211888" y="944563"/>
            <a:ext cx="5492750" cy="4936692"/>
          </a:xfrm>
        </p:spPr>
        <p:txBody>
          <a:bodyPr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</p:spTree>
    <p:extLst>
      <p:ext uri="{BB962C8B-B14F-4D97-AF65-F5344CB8AC3E}">
        <p14:creationId xmlns:p14="http://schemas.microsoft.com/office/powerpoint/2010/main" val="1923382155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 большие цифры + фото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4" name="Picture 33" descr="Изображение выглядит как белый, Черно-белая фотография, черно-белый, монохромный&#10;&#10;Контент, сгенерированный ИИ, может содержать ошибки.">
            <a:extLst>
              <a:ext uri="{FF2B5EF4-FFF2-40B4-BE49-F238E27FC236}">
                <a16:creationId xmlns:a16="http://schemas.microsoft.com/office/drawing/2014/main" id="{1FC9C3D2-80BB-0BDF-0694-37B9DE7535A8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48004"/>
          <a:stretch/>
        </p:blipFill>
        <p:spPr>
          <a:xfrm>
            <a:off x="0" y="0"/>
            <a:ext cx="12192000" cy="3552282"/>
          </a:xfrm>
          <a:custGeom>
            <a:avLst/>
            <a:gdLst>
              <a:gd name="connsiteX0" fmla="*/ 0 w 12192000"/>
              <a:gd name="connsiteY0" fmla="*/ 0 h 3552282"/>
              <a:gd name="connsiteX1" fmla="*/ 12192000 w 12192000"/>
              <a:gd name="connsiteY1" fmla="*/ 0 h 3552282"/>
              <a:gd name="connsiteX2" fmla="*/ 12192000 w 12192000"/>
              <a:gd name="connsiteY2" fmla="*/ 3552282 h 3552282"/>
              <a:gd name="connsiteX3" fmla="*/ 11833307 w 12192000"/>
              <a:gd name="connsiteY3" fmla="*/ 3407699 h 3552282"/>
              <a:gd name="connsiteX4" fmla="*/ 6096000 w 12192000"/>
              <a:gd name="connsiteY4" fmla="*/ 2537088 h 3552282"/>
              <a:gd name="connsiteX5" fmla="*/ 358694 w 12192000"/>
              <a:gd name="connsiteY5" fmla="*/ 3407699 h 3552282"/>
              <a:gd name="connsiteX6" fmla="*/ 0 w 12192000"/>
              <a:gd name="connsiteY6" fmla="*/ 3552282 h 355228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192000" h="3552282">
                <a:moveTo>
                  <a:pt x="0" y="0"/>
                </a:moveTo>
                <a:lnTo>
                  <a:pt x="12192000" y="0"/>
                </a:lnTo>
                <a:lnTo>
                  <a:pt x="12192000" y="3552282"/>
                </a:lnTo>
                <a:lnTo>
                  <a:pt x="11833307" y="3407699"/>
                </a:lnTo>
                <a:cubicBezTo>
                  <a:pt x="10365002" y="2869791"/>
                  <a:pt x="8336558" y="2537088"/>
                  <a:pt x="6096000" y="2537088"/>
                </a:cubicBezTo>
                <a:cubicBezTo>
                  <a:pt x="3855443" y="2537088"/>
                  <a:pt x="1826998" y="2869791"/>
                  <a:pt x="358694" y="3407699"/>
                </a:cubicBezTo>
                <a:lnTo>
                  <a:pt x="0" y="3552282"/>
                </a:lnTo>
                <a:close/>
              </a:path>
            </a:pathLst>
          </a:custGeom>
        </p:spPr>
      </p:pic>
      <p:sp>
        <p:nvSpPr>
          <p:cNvPr id="20" name="Рисунок 19">
            <a:extLst>
              <a:ext uri="{FF2B5EF4-FFF2-40B4-BE49-F238E27FC236}">
                <a16:creationId xmlns:a16="http://schemas.microsoft.com/office/drawing/2014/main" id="{00B5C2FF-9E39-3BC4-9AEF-AE24A118B17A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12192000" cy="3552282"/>
          </a:xfrm>
          <a:custGeom>
            <a:avLst/>
            <a:gdLst>
              <a:gd name="connsiteX0" fmla="*/ 0 w 12192000"/>
              <a:gd name="connsiteY0" fmla="*/ 0 h 3552282"/>
              <a:gd name="connsiteX1" fmla="*/ 12192000 w 12192000"/>
              <a:gd name="connsiteY1" fmla="*/ 0 h 3552282"/>
              <a:gd name="connsiteX2" fmla="*/ 12192000 w 12192000"/>
              <a:gd name="connsiteY2" fmla="*/ 3552282 h 3552282"/>
              <a:gd name="connsiteX3" fmla="*/ 11833307 w 12192000"/>
              <a:gd name="connsiteY3" fmla="*/ 3407699 h 3552282"/>
              <a:gd name="connsiteX4" fmla="*/ 6096000 w 12192000"/>
              <a:gd name="connsiteY4" fmla="*/ 2537088 h 3552282"/>
              <a:gd name="connsiteX5" fmla="*/ 358694 w 12192000"/>
              <a:gd name="connsiteY5" fmla="*/ 3407699 h 3552282"/>
              <a:gd name="connsiteX6" fmla="*/ 0 w 12192000"/>
              <a:gd name="connsiteY6" fmla="*/ 3552282 h 355228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192000" h="3552282">
                <a:moveTo>
                  <a:pt x="0" y="0"/>
                </a:moveTo>
                <a:lnTo>
                  <a:pt x="12192000" y="0"/>
                </a:lnTo>
                <a:lnTo>
                  <a:pt x="12192000" y="3552282"/>
                </a:lnTo>
                <a:lnTo>
                  <a:pt x="11833307" y="3407699"/>
                </a:lnTo>
                <a:cubicBezTo>
                  <a:pt x="10365002" y="2869791"/>
                  <a:pt x="8336558" y="2537088"/>
                  <a:pt x="6096000" y="2537088"/>
                </a:cubicBezTo>
                <a:cubicBezTo>
                  <a:pt x="3855443" y="2537088"/>
                  <a:pt x="1826998" y="2869791"/>
                  <a:pt x="358694" y="3407699"/>
                </a:cubicBezTo>
                <a:lnTo>
                  <a:pt x="0" y="3552282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endParaRPr lang="ru-RU"/>
          </a:p>
        </p:txBody>
      </p:sp>
      <p:sp>
        <p:nvSpPr>
          <p:cNvPr id="42" name="Рисунок 41">
            <a:extLst>
              <a:ext uri="{FF2B5EF4-FFF2-40B4-BE49-F238E27FC236}">
                <a16:creationId xmlns:a16="http://schemas.microsoft.com/office/drawing/2014/main" id="{649EA3F0-5827-4418-9B2E-C1303C81138A}"/>
              </a:ext>
            </a:extLst>
          </p:cNvPr>
          <p:cNvSpPr>
            <a:spLocks noGrp="1"/>
          </p:cNvSpPr>
          <p:nvPr>
            <p:ph type="pic" sz="quarter" idx="23"/>
          </p:nvPr>
        </p:nvSpPr>
        <p:spPr>
          <a:xfrm>
            <a:off x="3357045" y="2080367"/>
            <a:ext cx="2621632" cy="3218790"/>
          </a:xfrm>
          <a:custGeom>
            <a:avLst/>
            <a:gdLst>
              <a:gd name="connsiteX0" fmla="*/ 0 w 2621632"/>
              <a:gd name="connsiteY0" fmla="*/ 0 h 3218790"/>
              <a:gd name="connsiteX1" fmla="*/ 2621632 w 2621632"/>
              <a:gd name="connsiteY1" fmla="*/ 0 h 3218790"/>
              <a:gd name="connsiteX2" fmla="*/ 2621632 w 2621632"/>
              <a:gd name="connsiteY2" fmla="*/ 3218790 h 3218790"/>
              <a:gd name="connsiteX3" fmla="*/ 0 w 2621632"/>
              <a:gd name="connsiteY3" fmla="*/ 3218790 h 321879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621632" h="3218790">
                <a:moveTo>
                  <a:pt x="0" y="0"/>
                </a:moveTo>
                <a:lnTo>
                  <a:pt x="2621632" y="0"/>
                </a:lnTo>
                <a:lnTo>
                  <a:pt x="2621632" y="3218790"/>
                </a:lnTo>
                <a:lnTo>
                  <a:pt x="0" y="321879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304510" dist="178762" dir="5400000" sx="91000" sy="91000" algn="t" rotWithShape="0">
              <a:schemeClr val="accent2">
                <a:alpha val="4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ru-RU" sz="1800" dirty="0">
                <a:solidFill>
                  <a:schemeClr val="lt1"/>
                </a:solidFill>
              </a:defRPr>
            </a:lvl1pPr>
          </a:lstStyle>
          <a:p>
            <a:pPr lvl="0" algn="ctr"/>
            <a:endParaRPr lang="ru-RU" dirty="0"/>
          </a:p>
        </p:txBody>
      </p:sp>
      <p:sp>
        <p:nvSpPr>
          <p:cNvPr id="43" name="Рисунок 42">
            <a:extLst>
              <a:ext uri="{FF2B5EF4-FFF2-40B4-BE49-F238E27FC236}">
                <a16:creationId xmlns:a16="http://schemas.microsoft.com/office/drawing/2014/main" id="{A3506B24-D4ED-833B-8B58-4219CE8ED770}"/>
              </a:ext>
            </a:extLst>
          </p:cNvPr>
          <p:cNvSpPr>
            <a:spLocks noGrp="1"/>
          </p:cNvSpPr>
          <p:nvPr>
            <p:ph type="pic" sz="quarter" idx="24"/>
          </p:nvPr>
        </p:nvSpPr>
        <p:spPr>
          <a:xfrm>
            <a:off x="6221048" y="2080367"/>
            <a:ext cx="2621632" cy="3218790"/>
          </a:xfrm>
          <a:custGeom>
            <a:avLst/>
            <a:gdLst>
              <a:gd name="connsiteX0" fmla="*/ 0 w 2621632"/>
              <a:gd name="connsiteY0" fmla="*/ 0 h 3218790"/>
              <a:gd name="connsiteX1" fmla="*/ 2621632 w 2621632"/>
              <a:gd name="connsiteY1" fmla="*/ 0 h 3218790"/>
              <a:gd name="connsiteX2" fmla="*/ 2621632 w 2621632"/>
              <a:gd name="connsiteY2" fmla="*/ 3218790 h 3218790"/>
              <a:gd name="connsiteX3" fmla="*/ 0 w 2621632"/>
              <a:gd name="connsiteY3" fmla="*/ 3218790 h 321879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621632" h="3218790">
                <a:moveTo>
                  <a:pt x="0" y="0"/>
                </a:moveTo>
                <a:lnTo>
                  <a:pt x="2621632" y="0"/>
                </a:lnTo>
                <a:lnTo>
                  <a:pt x="2621632" y="3218790"/>
                </a:lnTo>
                <a:lnTo>
                  <a:pt x="0" y="321879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304510" dist="178762" dir="5400000" sx="91000" sy="91000" algn="t" rotWithShape="0">
              <a:schemeClr val="accent2">
                <a:alpha val="4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ru-RU" sz="1800">
                <a:solidFill>
                  <a:schemeClr val="lt1"/>
                </a:solidFill>
              </a:defRPr>
            </a:lvl1pPr>
          </a:lstStyle>
          <a:p>
            <a:pPr lvl="0" algn="ctr"/>
            <a:endParaRPr lang="ru-RU"/>
          </a:p>
        </p:txBody>
      </p:sp>
      <p:sp>
        <p:nvSpPr>
          <p:cNvPr id="44" name="Рисунок 43">
            <a:extLst>
              <a:ext uri="{FF2B5EF4-FFF2-40B4-BE49-F238E27FC236}">
                <a16:creationId xmlns:a16="http://schemas.microsoft.com/office/drawing/2014/main" id="{A49E767A-4255-6414-51C8-3B896CB65F40}"/>
              </a:ext>
            </a:extLst>
          </p:cNvPr>
          <p:cNvSpPr>
            <a:spLocks noGrp="1"/>
          </p:cNvSpPr>
          <p:nvPr>
            <p:ph type="pic" sz="quarter" idx="25"/>
          </p:nvPr>
        </p:nvSpPr>
        <p:spPr>
          <a:xfrm>
            <a:off x="9085050" y="2080367"/>
            <a:ext cx="2621632" cy="3218790"/>
          </a:xfrm>
          <a:custGeom>
            <a:avLst/>
            <a:gdLst>
              <a:gd name="connsiteX0" fmla="*/ 0 w 2621632"/>
              <a:gd name="connsiteY0" fmla="*/ 0 h 3218790"/>
              <a:gd name="connsiteX1" fmla="*/ 2621632 w 2621632"/>
              <a:gd name="connsiteY1" fmla="*/ 0 h 3218790"/>
              <a:gd name="connsiteX2" fmla="*/ 2621632 w 2621632"/>
              <a:gd name="connsiteY2" fmla="*/ 3218790 h 3218790"/>
              <a:gd name="connsiteX3" fmla="*/ 0 w 2621632"/>
              <a:gd name="connsiteY3" fmla="*/ 3218790 h 321879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621632" h="3218790">
                <a:moveTo>
                  <a:pt x="0" y="0"/>
                </a:moveTo>
                <a:lnTo>
                  <a:pt x="2621632" y="0"/>
                </a:lnTo>
                <a:lnTo>
                  <a:pt x="2621632" y="3218790"/>
                </a:lnTo>
                <a:lnTo>
                  <a:pt x="0" y="321879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304510" dist="178762" dir="5400000" sx="91000" sy="91000" algn="t" rotWithShape="0">
              <a:schemeClr val="accent2">
                <a:alpha val="4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ru-RU" sz="1800" dirty="0">
                <a:solidFill>
                  <a:schemeClr val="lt1"/>
                </a:solidFill>
              </a:defRPr>
            </a:lvl1pPr>
          </a:lstStyle>
          <a:p>
            <a:pPr lvl="0" algn="ctr"/>
            <a:endParaRPr lang="ru-RU" dirty="0"/>
          </a:p>
        </p:txBody>
      </p:sp>
      <p:sp>
        <p:nvSpPr>
          <p:cNvPr id="36" name="Рисунок 35">
            <a:extLst>
              <a:ext uri="{FF2B5EF4-FFF2-40B4-BE49-F238E27FC236}">
                <a16:creationId xmlns:a16="http://schemas.microsoft.com/office/drawing/2014/main" id="{827FB5E6-5E36-3BA3-4C6A-9F0F59D83E46}"/>
              </a:ext>
            </a:extLst>
          </p:cNvPr>
          <p:cNvSpPr>
            <a:spLocks noGrp="1"/>
          </p:cNvSpPr>
          <p:nvPr>
            <p:ph type="pic" sz="quarter" idx="22"/>
          </p:nvPr>
        </p:nvSpPr>
        <p:spPr>
          <a:xfrm>
            <a:off x="493043" y="2080367"/>
            <a:ext cx="2621632" cy="3218790"/>
          </a:xfrm>
          <a:custGeom>
            <a:avLst/>
            <a:gdLst>
              <a:gd name="connsiteX0" fmla="*/ 0 w 2621632"/>
              <a:gd name="connsiteY0" fmla="*/ 0 h 3218790"/>
              <a:gd name="connsiteX1" fmla="*/ 2621632 w 2621632"/>
              <a:gd name="connsiteY1" fmla="*/ 0 h 3218790"/>
              <a:gd name="connsiteX2" fmla="*/ 2621632 w 2621632"/>
              <a:gd name="connsiteY2" fmla="*/ 3218790 h 3218790"/>
              <a:gd name="connsiteX3" fmla="*/ 0 w 2621632"/>
              <a:gd name="connsiteY3" fmla="*/ 3218790 h 321879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621632" h="3218790">
                <a:moveTo>
                  <a:pt x="0" y="0"/>
                </a:moveTo>
                <a:lnTo>
                  <a:pt x="2621632" y="0"/>
                </a:lnTo>
                <a:lnTo>
                  <a:pt x="2621632" y="3218790"/>
                </a:lnTo>
                <a:lnTo>
                  <a:pt x="0" y="321879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304510" dist="178762" dir="5400000" sx="91000" sy="91000" algn="t" rotWithShape="0">
              <a:schemeClr val="accent2">
                <a:alpha val="4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ru-RU" sz="1800"/>
            </a:lvl1pPr>
          </a:lstStyle>
          <a:p>
            <a:pPr lvl="0" algn="ctr"/>
            <a:endParaRPr lang="ru-RU" dirty="0"/>
          </a:p>
        </p:txBody>
      </p:sp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7D22DCA7-CDCB-5744-18D4-AE553909B6F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/>
          <a:p>
            <a:r>
              <a:rPr lang="ru-RU" dirty="0"/>
              <a:t>Образец </a:t>
            </a:r>
            <a:br>
              <a:rPr lang="ru-RU" dirty="0"/>
            </a:br>
            <a:r>
              <a:rPr lang="ru-RU" dirty="0"/>
              <a:t>заголовка</a:t>
            </a:r>
          </a:p>
        </p:txBody>
      </p:sp>
      <p:sp>
        <p:nvSpPr>
          <p:cNvPr id="5" name="Нижний колонтитул 4">
            <a:extLst>
              <a:ext uri="{FF2B5EF4-FFF2-40B4-BE49-F238E27FC236}">
                <a16:creationId xmlns:a16="http://schemas.microsoft.com/office/drawing/2014/main" id="{AF462C56-6624-F03F-2340-01F1F7BDED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Номер слайда 5">
            <a:extLst>
              <a:ext uri="{FF2B5EF4-FFF2-40B4-BE49-F238E27FC236}">
                <a16:creationId xmlns:a16="http://schemas.microsoft.com/office/drawing/2014/main" id="{6D576B49-ED17-66D4-DDF1-3350678DBC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F474B-CB99-4E45-A5F4-B3BBA34F2A96}" type="slidenum">
              <a:rPr lang="ru-RU" smtClean="0"/>
              <a:t>‹#›</a:t>
            </a:fld>
            <a:endParaRPr lang="ru-RU"/>
          </a:p>
        </p:txBody>
      </p:sp>
      <p:sp>
        <p:nvSpPr>
          <p:cNvPr id="22" name="Текст 21">
            <a:extLst>
              <a:ext uri="{FF2B5EF4-FFF2-40B4-BE49-F238E27FC236}">
                <a16:creationId xmlns:a16="http://schemas.microsoft.com/office/drawing/2014/main" id="{538B1E79-3C61-FF01-0259-E36806F7D05F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705944" y="3241632"/>
            <a:ext cx="2170639" cy="1756855"/>
          </a:xfrm>
        </p:spPr>
        <p:txBody>
          <a:bodyPr/>
          <a:lstStyle/>
          <a:p>
            <a:pPr lvl="5"/>
            <a:r>
              <a:rPr lang="ru-RU" dirty="0"/>
              <a:t>Образец текста</a:t>
            </a:r>
          </a:p>
        </p:txBody>
      </p:sp>
      <p:sp>
        <p:nvSpPr>
          <p:cNvPr id="23" name="Текст 21">
            <a:extLst>
              <a:ext uri="{FF2B5EF4-FFF2-40B4-BE49-F238E27FC236}">
                <a16:creationId xmlns:a16="http://schemas.microsoft.com/office/drawing/2014/main" id="{62530380-0E59-E492-712E-5ADD47B84D8E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3571493" y="3241632"/>
            <a:ext cx="2170639" cy="1756855"/>
          </a:xfrm>
        </p:spPr>
        <p:txBody>
          <a:bodyPr/>
          <a:lstStyle/>
          <a:p>
            <a:pPr lvl="5"/>
            <a:r>
              <a:rPr lang="ru-RU" dirty="0"/>
              <a:t>Образец текста</a:t>
            </a:r>
          </a:p>
        </p:txBody>
      </p:sp>
      <p:sp>
        <p:nvSpPr>
          <p:cNvPr id="24" name="Текст 21">
            <a:extLst>
              <a:ext uri="{FF2B5EF4-FFF2-40B4-BE49-F238E27FC236}">
                <a16:creationId xmlns:a16="http://schemas.microsoft.com/office/drawing/2014/main" id="{799BFDF9-7F50-2FDA-D900-943716E29927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6426488" y="3241632"/>
            <a:ext cx="2170639" cy="1756855"/>
          </a:xfrm>
        </p:spPr>
        <p:txBody>
          <a:bodyPr/>
          <a:lstStyle/>
          <a:p>
            <a:pPr lvl="5"/>
            <a:r>
              <a:rPr lang="ru-RU" dirty="0"/>
              <a:t>Образец текста</a:t>
            </a:r>
          </a:p>
        </p:txBody>
      </p:sp>
      <p:sp>
        <p:nvSpPr>
          <p:cNvPr id="25" name="Текст 21">
            <a:extLst>
              <a:ext uri="{FF2B5EF4-FFF2-40B4-BE49-F238E27FC236}">
                <a16:creationId xmlns:a16="http://schemas.microsoft.com/office/drawing/2014/main" id="{F5272CCB-C694-DABB-3EEB-A9C43AA7705E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9299651" y="3241632"/>
            <a:ext cx="2170639" cy="1756855"/>
          </a:xfrm>
        </p:spPr>
        <p:txBody>
          <a:bodyPr/>
          <a:lstStyle/>
          <a:p>
            <a:pPr lvl="5"/>
            <a:r>
              <a:rPr lang="ru-RU" dirty="0"/>
              <a:t>Образец текста</a:t>
            </a:r>
          </a:p>
        </p:txBody>
      </p:sp>
      <p:sp>
        <p:nvSpPr>
          <p:cNvPr id="30" name="Текст 29">
            <a:extLst>
              <a:ext uri="{FF2B5EF4-FFF2-40B4-BE49-F238E27FC236}">
                <a16:creationId xmlns:a16="http://schemas.microsoft.com/office/drawing/2014/main" id="{CC180C93-AE8C-D754-7CDB-1C6AE26C82A2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705944" y="2197056"/>
            <a:ext cx="2170639" cy="1044575"/>
          </a:xfrm>
        </p:spPr>
        <p:txBody>
          <a:bodyPr/>
          <a:lstStyle>
            <a:lvl1pPr>
              <a:spcAft>
                <a:spcPts val="0"/>
              </a:spcAft>
              <a:defRPr sz="6600">
                <a:solidFill>
                  <a:schemeClr val="accent1"/>
                </a:solidFill>
                <a:latin typeface="+mj-lt"/>
              </a:defRPr>
            </a:lvl1pPr>
          </a:lstStyle>
          <a:p>
            <a:pPr lvl="0"/>
            <a:r>
              <a:rPr lang="ru-RU" dirty="0"/>
              <a:t>ХХ</a:t>
            </a:r>
          </a:p>
        </p:txBody>
      </p:sp>
      <p:sp>
        <p:nvSpPr>
          <p:cNvPr id="31" name="Текст 29">
            <a:extLst>
              <a:ext uri="{FF2B5EF4-FFF2-40B4-BE49-F238E27FC236}">
                <a16:creationId xmlns:a16="http://schemas.microsoft.com/office/drawing/2014/main" id="{C1083565-877C-17DF-A2A1-AE4C0C4A0E57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3571493" y="2197056"/>
            <a:ext cx="2170639" cy="1044575"/>
          </a:xfrm>
        </p:spPr>
        <p:txBody>
          <a:bodyPr vert="horz" lIns="0" tIns="0" rIns="0" bIns="0" rtlCol="0">
            <a:noAutofit/>
          </a:bodyPr>
          <a:lstStyle>
            <a:lvl1pPr>
              <a:defRPr lang="ru-RU" sz="6600" dirty="0">
                <a:solidFill>
                  <a:schemeClr val="accent1"/>
                </a:solidFill>
                <a:latin typeface="+mj-lt"/>
              </a:defRPr>
            </a:lvl1pPr>
          </a:lstStyle>
          <a:p>
            <a:pPr lvl="0">
              <a:spcAft>
                <a:spcPts val="0"/>
              </a:spcAft>
            </a:pPr>
            <a:r>
              <a:rPr lang="ru-RU" dirty="0"/>
              <a:t>ХХ</a:t>
            </a:r>
          </a:p>
        </p:txBody>
      </p:sp>
      <p:sp>
        <p:nvSpPr>
          <p:cNvPr id="32" name="Текст 29">
            <a:extLst>
              <a:ext uri="{FF2B5EF4-FFF2-40B4-BE49-F238E27FC236}">
                <a16:creationId xmlns:a16="http://schemas.microsoft.com/office/drawing/2014/main" id="{33243D09-E61B-313C-B209-90488EBCBAC2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6426488" y="2197056"/>
            <a:ext cx="2170639" cy="1044575"/>
          </a:xfrm>
        </p:spPr>
        <p:txBody>
          <a:bodyPr vert="horz" lIns="0" tIns="0" rIns="0" bIns="0" rtlCol="0">
            <a:noAutofit/>
          </a:bodyPr>
          <a:lstStyle>
            <a:lvl1pPr>
              <a:defRPr lang="ru-RU" sz="6600" dirty="0">
                <a:solidFill>
                  <a:schemeClr val="accent1"/>
                </a:solidFill>
                <a:latin typeface="+mj-lt"/>
              </a:defRPr>
            </a:lvl1pPr>
          </a:lstStyle>
          <a:p>
            <a:pPr lvl="0">
              <a:spcAft>
                <a:spcPts val="0"/>
              </a:spcAft>
            </a:pPr>
            <a:r>
              <a:rPr lang="ru-RU" dirty="0"/>
              <a:t>ХХ</a:t>
            </a:r>
          </a:p>
        </p:txBody>
      </p:sp>
      <p:sp>
        <p:nvSpPr>
          <p:cNvPr id="33" name="Текст 29">
            <a:extLst>
              <a:ext uri="{FF2B5EF4-FFF2-40B4-BE49-F238E27FC236}">
                <a16:creationId xmlns:a16="http://schemas.microsoft.com/office/drawing/2014/main" id="{49F0AF05-F55D-615C-0153-AA40CB1F0DB7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9299651" y="2197056"/>
            <a:ext cx="2170639" cy="1044575"/>
          </a:xfrm>
        </p:spPr>
        <p:txBody>
          <a:bodyPr vert="horz" lIns="0" tIns="0" rIns="0" bIns="0" rtlCol="0">
            <a:noAutofit/>
          </a:bodyPr>
          <a:lstStyle>
            <a:lvl1pPr>
              <a:defRPr lang="ru-RU" sz="6600" dirty="0">
                <a:solidFill>
                  <a:schemeClr val="accent1"/>
                </a:solidFill>
                <a:latin typeface="+mj-lt"/>
              </a:defRPr>
            </a:lvl1pPr>
          </a:lstStyle>
          <a:p>
            <a:pPr lvl="0">
              <a:spcAft>
                <a:spcPts val="0"/>
              </a:spcAft>
            </a:pPr>
            <a:r>
              <a:rPr lang="ru-RU" dirty="0"/>
              <a:t>ХХ</a:t>
            </a:r>
          </a:p>
        </p:txBody>
      </p:sp>
    </p:spTree>
    <p:extLst>
      <p:ext uri="{BB962C8B-B14F-4D97-AF65-F5344CB8AC3E}">
        <p14:creationId xmlns:p14="http://schemas.microsoft.com/office/powerpoint/2010/main" val="1432005563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 большие цифры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Полилиния 12">
            <a:extLst>
              <a:ext uri="{FF2B5EF4-FFF2-40B4-BE49-F238E27FC236}">
                <a16:creationId xmlns:a16="http://schemas.microsoft.com/office/drawing/2014/main" id="{760C31FB-E4AF-AF7F-25A4-E07BDC4F75DD}"/>
              </a:ext>
            </a:extLst>
          </p:cNvPr>
          <p:cNvSpPr/>
          <p:nvPr userDrawn="1"/>
        </p:nvSpPr>
        <p:spPr>
          <a:xfrm>
            <a:off x="0" y="3120744"/>
            <a:ext cx="12192000" cy="3127656"/>
          </a:xfrm>
          <a:custGeom>
            <a:avLst/>
            <a:gdLst>
              <a:gd name="connsiteX0" fmla="*/ 6096001 w 12192000"/>
              <a:gd name="connsiteY0" fmla="*/ 0 h 3127656"/>
              <a:gd name="connsiteX1" fmla="*/ 12101966 w 12192000"/>
              <a:gd name="connsiteY1" fmla="*/ 973843 h 3127656"/>
              <a:gd name="connsiteX2" fmla="*/ 12192000 w 12192000"/>
              <a:gd name="connsiteY2" fmla="*/ 1011920 h 3127656"/>
              <a:gd name="connsiteX3" fmla="*/ 12192000 w 12192000"/>
              <a:gd name="connsiteY3" fmla="*/ 3127656 h 3127656"/>
              <a:gd name="connsiteX4" fmla="*/ 0 w 12192000"/>
              <a:gd name="connsiteY4" fmla="*/ 3127656 h 3127656"/>
              <a:gd name="connsiteX5" fmla="*/ 0 w 12192000"/>
              <a:gd name="connsiteY5" fmla="*/ 1011921 h 3127656"/>
              <a:gd name="connsiteX6" fmla="*/ 90036 w 12192000"/>
              <a:gd name="connsiteY6" fmla="*/ 973842 h 3127656"/>
              <a:gd name="connsiteX7" fmla="*/ 6096001 w 12192000"/>
              <a:gd name="connsiteY7" fmla="*/ 0 h 31276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192000" h="3127656">
                <a:moveTo>
                  <a:pt x="6096001" y="0"/>
                </a:moveTo>
                <a:cubicBezTo>
                  <a:pt x="8476593" y="0"/>
                  <a:pt x="10617730" y="375591"/>
                  <a:pt x="12101966" y="973843"/>
                </a:cubicBezTo>
                <a:lnTo>
                  <a:pt x="12192000" y="1011920"/>
                </a:lnTo>
                <a:lnTo>
                  <a:pt x="12192000" y="3127656"/>
                </a:lnTo>
                <a:lnTo>
                  <a:pt x="0" y="3127656"/>
                </a:lnTo>
                <a:lnTo>
                  <a:pt x="0" y="1011921"/>
                </a:lnTo>
                <a:lnTo>
                  <a:pt x="90036" y="973842"/>
                </a:lnTo>
                <a:cubicBezTo>
                  <a:pt x="1574272" y="375591"/>
                  <a:pt x="3715409" y="0"/>
                  <a:pt x="6096001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304510" dist="12700" dir="16440000" sx="93716" sy="93716" algn="t" rotWithShape="0">
              <a:schemeClr val="accent2">
                <a:alpha val="1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ru-RU"/>
          </a:p>
        </p:txBody>
      </p:sp>
      <p:sp>
        <p:nvSpPr>
          <p:cNvPr id="42" name="Рисунок 41">
            <a:extLst>
              <a:ext uri="{FF2B5EF4-FFF2-40B4-BE49-F238E27FC236}">
                <a16:creationId xmlns:a16="http://schemas.microsoft.com/office/drawing/2014/main" id="{649EA3F0-5827-4418-9B2E-C1303C81138A}"/>
              </a:ext>
            </a:extLst>
          </p:cNvPr>
          <p:cNvSpPr>
            <a:spLocks noGrp="1"/>
          </p:cNvSpPr>
          <p:nvPr>
            <p:ph type="pic" sz="quarter" idx="23"/>
          </p:nvPr>
        </p:nvSpPr>
        <p:spPr>
          <a:xfrm>
            <a:off x="3357045" y="2080367"/>
            <a:ext cx="2621632" cy="3218790"/>
          </a:xfrm>
          <a:custGeom>
            <a:avLst/>
            <a:gdLst>
              <a:gd name="connsiteX0" fmla="*/ 0 w 2621632"/>
              <a:gd name="connsiteY0" fmla="*/ 0 h 3218790"/>
              <a:gd name="connsiteX1" fmla="*/ 2621632 w 2621632"/>
              <a:gd name="connsiteY1" fmla="*/ 0 h 3218790"/>
              <a:gd name="connsiteX2" fmla="*/ 2621632 w 2621632"/>
              <a:gd name="connsiteY2" fmla="*/ 3218790 h 3218790"/>
              <a:gd name="connsiteX3" fmla="*/ 0 w 2621632"/>
              <a:gd name="connsiteY3" fmla="*/ 3218790 h 321879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621632" h="3218790">
                <a:moveTo>
                  <a:pt x="0" y="0"/>
                </a:moveTo>
                <a:lnTo>
                  <a:pt x="2621632" y="0"/>
                </a:lnTo>
                <a:lnTo>
                  <a:pt x="2621632" y="3218790"/>
                </a:lnTo>
                <a:lnTo>
                  <a:pt x="0" y="321879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304510" dist="178762" dir="5400000" sx="91000" sy="91000" algn="t" rotWithShape="0">
              <a:schemeClr val="accent2">
                <a:alpha val="4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ru-RU" sz="1800" dirty="0">
                <a:solidFill>
                  <a:schemeClr val="lt1"/>
                </a:solidFill>
              </a:defRPr>
            </a:lvl1pPr>
          </a:lstStyle>
          <a:p>
            <a:pPr lvl="0" algn="ctr"/>
            <a:endParaRPr lang="ru-RU" dirty="0"/>
          </a:p>
        </p:txBody>
      </p:sp>
      <p:sp>
        <p:nvSpPr>
          <p:cNvPr id="43" name="Рисунок 42">
            <a:extLst>
              <a:ext uri="{FF2B5EF4-FFF2-40B4-BE49-F238E27FC236}">
                <a16:creationId xmlns:a16="http://schemas.microsoft.com/office/drawing/2014/main" id="{A3506B24-D4ED-833B-8B58-4219CE8ED770}"/>
              </a:ext>
            </a:extLst>
          </p:cNvPr>
          <p:cNvSpPr>
            <a:spLocks noGrp="1"/>
          </p:cNvSpPr>
          <p:nvPr>
            <p:ph type="pic" sz="quarter" idx="24"/>
          </p:nvPr>
        </p:nvSpPr>
        <p:spPr>
          <a:xfrm>
            <a:off x="6221048" y="2080367"/>
            <a:ext cx="2621632" cy="3218790"/>
          </a:xfrm>
          <a:custGeom>
            <a:avLst/>
            <a:gdLst>
              <a:gd name="connsiteX0" fmla="*/ 0 w 2621632"/>
              <a:gd name="connsiteY0" fmla="*/ 0 h 3218790"/>
              <a:gd name="connsiteX1" fmla="*/ 2621632 w 2621632"/>
              <a:gd name="connsiteY1" fmla="*/ 0 h 3218790"/>
              <a:gd name="connsiteX2" fmla="*/ 2621632 w 2621632"/>
              <a:gd name="connsiteY2" fmla="*/ 3218790 h 3218790"/>
              <a:gd name="connsiteX3" fmla="*/ 0 w 2621632"/>
              <a:gd name="connsiteY3" fmla="*/ 3218790 h 321879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621632" h="3218790">
                <a:moveTo>
                  <a:pt x="0" y="0"/>
                </a:moveTo>
                <a:lnTo>
                  <a:pt x="2621632" y="0"/>
                </a:lnTo>
                <a:lnTo>
                  <a:pt x="2621632" y="3218790"/>
                </a:lnTo>
                <a:lnTo>
                  <a:pt x="0" y="321879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304510" dist="178762" dir="5400000" sx="91000" sy="91000" algn="t" rotWithShape="0">
              <a:schemeClr val="accent2">
                <a:alpha val="4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ru-RU" sz="1800">
                <a:solidFill>
                  <a:schemeClr val="lt1"/>
                </a:solidFill>
              </a:defRPr>
            </a:lvl1pPr>
          </a:lstStyle>
          <a:p>
            <a:pPr lvl="0" algn="ctr"/>
            <a:endParaRPr lang="ru-RU"/>
          </a:p>
        </p:txBody>
      </p:sp>
      <p:sp>
        <p:nvSpPr>
          <p:cNvPr id="44" name="Рисунок 43">
            <a:extLst>
              <a:ext uri="{FF2B5EF4-FFF2-40B4-BE49-F238E27FC236}">
                <a16:creationId xmlns:a16="http://schemas.microsoft.com/office/drawing/2014/main" id="{A49E767A-4255-6414-51C8-3B896CB65F40}"/>
              </a:ext>
            </a:extLst>
          </p:cNvPr>
          <p:cNvSpPr>
            <a:spLocks noGrp="1"/>
          </p:cNvSpPr>
          <p:nvPr>
            <p:ph type="pic" sz="quarter" idx="25"/>
          </p:nvPr>
        </p:nvSpPr>
        <p:spPr>
          <a:xfrm>
            <a:off x="9085050" y="2080367"/>
            <a:ext cx="2621632" cy="3218790"/>
          </a:xfrm>
          <a:custGeom>
            <a:avLst/>
            <a:gdLst>
              <a:gd name="connsiteX0" fmla="*/ 0 w 2621632"/>
              <a:gd name="connsiteY0" fmla="*/ 0 h 3218790"/>
              <a:gd name="connsiteX1" fmla="*/ 2621632 w 2621632"/>
              <a:gd name="connsiteY1" fmla="*/ 0 h 3218790"/>
              <a:gd name="connsiteX2" fmla="*/ 2621632 w 2621632"/>
              <a:gd name="connsiteY2" fmla="*/ 3218790 h 3218790"/>
              <a:gd name="connsiteX3" fmla="*/ 0 w 2621632"/>
              <a:gd name="connsiteY3" fmla="*/ 3218790 h 321879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621632" h="3218790">
                <a:moveTo>
                  <a:pt x="0" y="0"/>
                </a:moveTo>
                <a:lnTo>
                  <a:pt x="2621632" y="0"/>
                </a:lnTo>
                <a:lnTo>
                  <a:pt x="2621632" y="3218790"/>
                </a:lnTo>
                <a:lnTo>
                  <a:pt x="0" y="321879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304510" dist="178762" dir="5400000" sx="91000" sy="91000" algn="t" rotWithShape="0">
              <a:schemeClr val="accent2">
                <a:alpha val="4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ru-RU" sz="1800" dirty="0">
                <a:solidFill>
                  <a:schemeClr val="lt1"/>
                </a:solidFill>
              </a:defRPr>
            </a:lvl1pPr>
          </a:lstStyle>
          <a:p>
            <a:pPr lvl="0" algn="ctr"/>
            <a:endParaRPr lang="ru-RU" dirty="0"/>
          </a:p>
        </p:txBody>
      </p:sp>
      <p:sp>
        <p:nvSpPr>
          <p:cNvPr id="36" name="Рисунок 35">
            <a:extLst>
              <a:ext uri="{FF2B5EF4-FFF2-40B4-BE49-F238E27FC236}">
                <a16:creationId xmlns:a16="http://schemas.microsoft.com/office/drawing/2014/main" id="{827FB5E6-5E36-3BA3-4C6A-9F0F59D83E46}"/>
              </a:ext>
            </a:extLst>
          </p:cNvPr>
          <p:cNvSpPr>
            <a:spLocks noGrp="1"/>
          </p:cNvSpPr>
          <p:nvPr>
            <p:ph type="pic" sz="quarter" idx="22"/>
          </p:nvPr>
        </p:nvSpPr>
        <p:spPr>
          <a:xfrm>
            <a:off x="493043" y="2080367"/>
            <a:ext cx="2621632" cy="3218790"/>
          </a:xfrm>
          <a:custGeom>
            <a:avLst/>
            <a:gdLst>
              <a:gd name="connsiteX0" fmla="*/ 0 w 2621632"/>
              <a:gd name="connsiteY0" fmla="*/ 0 h 3218790"/>
              <a:gd name="connsiteX1" fmla="*/ 2621632 w 2621632"/>
              <a:gd name="connsiteY1" fmla="*/ 0 h 3218790"/>
              <a:gd name="connsiteX2" fmla="*/ 2621632 w 2621632"/>
              <a:gd name="connsiteY2" fmla="*/ 3218790 h 3218790"/>
              <a:gd name="connsiteX3" fmla="*/ 0 w 2621632"/>
              <a:gd name="connsiteY3" fmla="*/ 3218790 h 321879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621632" h="3218790">
                <a:moveTo>
                  <a:pt x="0" y="0"/>
                </a:moveTo>
                <a:lnTo>
                  <a:pt x="2621632" y="0"/>
                </a:lnTo>
                <a:lnTo>
                  <a:pt x="2621632" y="3218790"/>
                </a:lnTo>
                <a:lnTo>
                  <a:pt x="0" y="321879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304510" dist="178762" dir="5400000" sx="91000" sy="91000" algn="t" rotWithShape="0">
              <a:schemeClr val="accent2">
                <a:alpha val="4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ru-RU" sz="1800"/>
            </a:lvl1pPr>
          </a:lstStyle>
          <a:p>
            <a:pPr lvl="0" algn="ctr"/>
            <a:endParaRPr lang="ru-RU"/>
          </a:p>
        </p:txBody>
      </p:sp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7D22DCA7-CDCB-5744-18D4-AE553909B6F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/>
          <a:p>
            <a:r>
              <a:rPr lang="ru-RU" dirty="0"/>
              <a:t>Образец </a:t>
            </a:r>
            <a:br>
              <a:rPr lang="ru-RU" dirty="0"/>
            </a:br>
            <a:r>
              <a:rPr lang="ru-RU" dirty="0"/>
              <a:t>заголовка</a:t>
            </a:r>
          </a:p>
        </p:txBody>
      </p:sp>
      <p:sp>
        <p:nvSpPr>
          <p:cNvPr id="5" name="Нижний колонтитул 4">
            <a:extLst>
              <a:ext uri="{FF2B5EF4-FFF2-40B4-BE49-F238E27FC236}">
                <a16:creationId xmlns:a16="http://schemas.microsoft.com/office/drawing/2014/main" id="{AF462C56-6624-F03F-2340-01F1F7BDED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Номер слайда 5">
            <a:extLst>
              <a:ext uri="{FF2B5EF4-FFF2-40B4-BE49-F238E27FC236}">
                <a16:creationId xmlns:a16="http://schemas.microsoft.com/office/drawing/2014/main" id="{6D576B49-ED17-66D4-DDF1-3350678DBC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F474B-CB99-4E45-A5F4-B3BBA34F2A96}" type="slidenum">
              <a:rPr lang="ru-RU" smtClean="0"/>
              <a:t>‹#›</a:t>
            </a:fld>
            <a:endParaRPr lang="ru-RU"/>
          </a:p>
        </p:txBody>
      </p:sp>
      <p:sp>
        <p:nvSpPr>
          <p:cNvPr id="22" name="Текст 21">
            <a:extLst>
              <a:ext uri="{FF2B5EF4-FFF2-40B4-BE49-F238E27FC236}">
                <a16:creationId xmlns:a16="http://schemas.microsoft.com/office/drawing/2014/main" id="{538B1E79-3C61-FF01-0259-E36806F7D05F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705944" y="3241632"/>
            <a:ext cx="2170639" cy="1756855"/>
          </a:xfrm>
        </p:spPr>
        <p:txBody>
          <a:bodyPr/>
          <a:lstStyle/>
          <a:p>
            <a:pPr lvl="5"/>
            <a:r>
              <a:rPr lang="ru-RU" dirty="0"/>
              <a:t>Образец текста</a:t>
            </a:r>
          </a:p>
        </p:txBody>
      </p:sp>
      <p:sp>
        <p:nvSpPr>
          <p:cNvPr id="23" name="Текст 21">
            <a:extLst>
              <a:ext uri="{FF2B5EF4-FFF2-40B4-BE49-F238E27FC236}">
                <a16:creationId xmlns:a16="http://schemas.microsoft.com/office/drawing/2014/main" id="{62530380-0E59-E492-712E-5ADD47B84D8E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3571493" y="3241632"/>
            <a:ext cx="2170639" cy="1756855"/>
          </a:xfrm>
        </p:spPr>
        <p:txBody>
          <a:bodyPr/>
          <a:lstStyle/>
          <a:p>
            <a:pPr lvl="5"/>
            <a:r>
              <a:rPr lang="ru-RU" dirty="0"/>
              <a:t>Образец текста</a:t>
            </a:r>
          </a:p>
        </p:txBody>
      </p:sp>
      <p:sp>
        <p:nvSpPr>
          <p:cNvPr id="24" name="Текст 21">
            <a:extLst>
              <a:ext uri="{FF2B5EF4-FFF2-40B4-BE49-F238E27FC236}">
                <a16:creationId xmlns:a16="http://schemas.microsoft.com/office/drawing/2014/main" id="{799BFDF9-7F50-2FDA-D900-943716E29927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6426488" y="3241632"/>
            <a:ext cx="2170639" cy="1756855"/>
          </a:xfrm>
        </p:spPr>
        <p:txBody>
          <a:bodyPr/>
          <a:lstStyle/>
          <a:p>
            <a:pPr lvl="5"/>
            <a:r>
              <a:rPr lang="ru-RU" dirty="0"/>
              <a:t>Образец текста</a:t>
            </a:r>
          </a:p>
        </p:txBody>
      </p:sp>
      <p:sp>
        <p:nvSpPr>
          <p:cNvPr id="25" name="Текст 21">
            <a:extLst>
              <a:ext uri="{FF2B5EF4-FFF2-40B4-BE49-F238E27FC236}">
                <a16:creationId xmlns:a16="http://schemas.microsoft.com/office/drawing/2014/main" id="{F5272CCB-C694-DABB-3EEB-A9C43AA7705E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9299651" y="3241632"/>
            <a:ext cx="2170639" cy="1756855"/>
          </a:xfrm>
        </p:spPr>
        <p:txBody>
          <a:bodyPr/>
          <a:lstStyle/>
          <a:p>
            <a:pPr lvl="5"/>
            <a:r>
              <a:rPr lang="ru-RU" dirty="0"/>
              <a:t>Образец текста</a:t>
            </a:r>
          </a:p>
        </p:txBody>
      </p:sp>
      <p:sp>
        <p:nvSpPr>
          <p:cNvPr id="30" name="Текст 29">
            <a:extLst>
              <a:ext uri="{FF2B5EF4-FFF2-40B4-BE49-F238E27FC236}">
                <a16:creationId xmlns:a16="http://schemas.microsoft.com/office/drawing/2014/main" id="{CC180C93-AE8C-D754-7CDB-1C6AE26C82A2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705944" y="2197056"/>
            <a:ext cx="2170639" cy="1044575"/>
          </a:xfrm>
        </p:spPr>
        <p:txBody>
          <a:bodyPr/>
          <a:lstStyle>
            <a:lvl1pPr>
              <a:spcAft>
                <a:spcPts val="0"/>
              </a:spcAft>
              <a:defRPr sz="6600">
                <a:solidFill>
                  <a:schemeClr val="accent1"/>
                </a:solidFill>
                <a:latin typeface="+mj-lt"/>
              </a:defRPr>
            </a:lvl1pPr>
          </a:lstStyle>
          <a:p>
            <a:pPr lvl="0"/>
            <a:r>
              <a:rPr lang="ru-RU" dirty="0"/>
              <a:t>ХХ</a:t>
            </a:r>
          </a:p>
        </p:txBody>
      </p:sp>
      <p:sp>
        <p:nvSpPr>
          <p:cNvPr id="31" name="Текст 29">
            <a:extLst>
              <a:ext uri="{FF2B5EF4-FFF2-40B4-BE49-F238E27FC236}">
                <a16:creationId xmlns:a16="http://schemas.microsoft.com/office/drawing/2014/main" id="{C1083565-877C-17DF-A2A1-AE4C0C4A0E57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3571493" y="2197056"/>
            <a:ext cx="2170639" cy="1044575"/>
          </a:xfrm>
        </p:spPr>
        <p:txBody>
          <a:bodyPr/>
          <a:lstStyle>
            <a:lvl1pPr>
              <a:spcAft>
                <a:spcPts val="0"/>
              </a:spcAft>
              <a:defRPr sz="6600">
                <a:solidFill>
                  <a:schemeClr val="accent1"/>
                </a:solidFill>
                <a:latin typeface="+mj-lt"/>
              </a:defRPr>
            </a:lvl1pPr>
          </a:lstStyle>
          <a:p>
            <a:pPr lvl="0"/>
            <a:r>
              <a:rPr lang="ru-RU" dirty="0"/>
              <a:t>ХХ</a:t>
            </a:r>
          </a:p>
        </p:txBody>
      </p:sp>
      <p:sp>
        <p:nvSpPr>
          <p:cNvPr id="32" name="Текст 29">
            <a:extLst>
              <a:ext uri="{FF2B5EF4-FFF2-40B4-BE49-F238E27FC236}">
                <a16:creationId xmlns:a16="http://schemas.microsoft.com/office/drawing/2014/main" id="{33243D09-E61B-313C-B209-90488EBCBAC2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6426488" y="2197056"/>
            <a:ext cx="2170639" cy="1044575"/>
          </a:xfrm>
        </p:spPr>
        <p:txBody>
          <a:bodyPr/>
          <a:lstStyle>
            <a:lvl1pPr>
              <a:spcAft>
                <a:spcPts val="0"/>
              </a:spcAft>
              <a:defRPr sz="6600">
                <a:solidFill>
                  <a:schemeClr val="accent1"/>
                </a:solidFill>
                <a:latin typeface="+mj-lt"/>
              </a:defRPr>
            </a:lvl1pPr>
          </a:lstStyle>
          <a:p>
            <a:pPr lvl="0"/>
            <a:r>
              <a:rPr lang="ru-RU" dirty="0"/>
              <a:t>ХХ</a:t>
            </a:r>
          </a:p>
        </p:txBody>
      </p:sp>
      <p:sp>
        <p:nvSpPr>
          <p:cNvPr id="33" name="Текст 29">
            <a:extLst>
              <a:ext uri="{FF2B5EF4-FFF2-40B4-BE49-F238E27FC236}">
                <a16:creationId xmlns:a16="http://schemas.microsoft.com/office/drawing/2014/main" id="{49F0AF05-F55D-615C-0153-AA40CB1F0DB7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9299651" y="2197056"/>
            <a:ext cx="2170639" cy="1044575"/>
          </a:xfrm>
        </p:spPr>
        <p:txBody>
          <a:bodyPr/>
          <a:lstStyle>
            <a:lvl1pPr>
              <a:spcAft>
                <a:spcPts val="0"/>
              </a:spcAft>
              <a:defRPr sz="6600">
                <a:solidFill>
                  <a:schemeClr val="accent1"/>
                </a:solidFill>
                <a:latin typeface="+mj-lt"/>
              </a:defRPr>
            </a:lvl1pPr>
          </a:lstStyle>
          <a:p>
            <a:pPr lvl="0"/>
            <a:r>
              <a:rPr lang="ru-RU" dirty="0"/>
              <a:t>ХХ</a:t>
            </a:r>
          </a:p>
        </p:txBody>
      </p:sp>
    </p:spTree>
    <p:extLst>
      <p:ext uri="{BB962C8B-B14F-4D97-AF65-F5344CB8AC3E}">
        <p14:creationId xmlns:p14="http://schemas.microsoft.com/office/powerpoint/2010/main" val="2909864004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 большие цифры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" name="Рисунок 41">
            <a:extLst>
              <a:ext uri="{FF2B5EF4-FFF2-40B4-BE49-F238E27FC236}">
                <a16:creationId xmlns:a16="http://schemas.microsoft.com/office/drawing/2014/main" id="{649EA3F0-5827-4418-9B2E-C1303C81138A}"/>
              </a:ext>
            </a:extLst>
          </p:cNvPr>
          <p:cNvSpPr>
            <a:spLocks noGrp="1"/>
          </p:cNvSpPr>
          <p:nvPr>
            <p:ph type="pic" sz="quarter" idx="23"/>
          </p:nvPr>
        </p:nvSpPr>
        <p:spPr>
          <a:xfrm>
            <a:off x="4308140" y="1709181"/>
            <a:ext cx="3575721" cy="3439637"/>
          </a:xfrm>
          <a:custGeom>
            <a:avLst/>
            <a:gdLst>
              <a:gd name="connsiteX0" fmla="*/ 0 w 2621632"/>
              <a:gd name="connsiteY0" fmla="*/ 0 h 3218790"/>
              <a:gd name="connsiteX1" fmla="*/ 2621632 w 2621632"/>
              <a:gd name="connsiteY1" fmla="*/ 0 h 3218790"/>
              <a:gd name="connsiteX2" fmla="*/ 2621632 w 2621632"/>
              <a:gd name="connsiteY2" fmla="*/ 3218790 h 3218790"/>
              <a:gd name="connsiteX3" fmla="*/ 0 w 2621632"/>
              <a:gd name="connsiteY3" fmla="*/ 3218790 h 321879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621632" h="3218790">
                <a:moveTo>
                  <a:pt x="0" y="0"/>
                </a:moveTo>
                <a:lnTo>
                  <a:pt x="2621632" y="0"/>
                </a:lnTo>
                <a:lnTo>
                  <a:pt x="2621632" y="3218790"/>
                </a:lnTo>
                <a:lnTo>
                  <a:pt x="0" y="321879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304510" dist="178762" dir="5400000" sx="93000" sy="93000" algn="t" rotWithShape="0">
              <a:schemeClr val="accent2">
                <a:alpha val="4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ru-RU" sz="1800" dirty="0"/>
            </a:lvl1pPr>
          </a:lstStyle>
          <a:p>
            <a:pPr lvl="0" algn="ctr"/>
            <a:endParaRPr lang="ru-RU" dirty="0"/>
          </a:p>
        </p:txBody>
      </p:sp>
      <p:sp>
        <p:nvSpPr>
          <p:cNvPr id="43" name="Рисунок 42">
            <a:extLst>
              <a:ext uri="{FF2B5EF4-FFF2-40B4-BE49-F238E27FC236}">
                <a16:creationId xmlns:a16="http://schemas.microsoft.com/office/drawing/2014/main" id="{A3506B24-D4ED-833B-8B58-4219CE8ED770}"/>
              </a:ext>
            </a:extLst>
          </p:cNvPr>
          <p:cNvSpPr>
            <a:spLocks noGrp="1"/>
          </p:cNvSpPr>
          <p:nvPr>
            <p:ph type="pic" sz="quarter" idx="24"/>
          </p:nvPr>
        </p:nvSpPr>
        <p:spPr>
          <a:xfrm>
            <a:off x="8123236" y="1709181"/>
            <a:ext cx="3575721" cy="3439637"/>
          </a:xfrm>
          <a:custGeom>
            <a:avLst/>
            <a:gdLst>
              <a:gd name="connsiteX0" fmla="*/ 0 w 2621632"/>
              <a:gd name="connsiteY0" fmla="*/ 0 h 3218790"/>
              <a:gd name="connsiteX1" fmla="*/ 2621632 w 2621632"/>
              <a:gd name="connsiteY1" fmla="*/ 0 h 3218790"/>
              <a:gd name="connsiteX2" fmla="*/ 2621632 w 2621632"/>
              <a:gd name="connsiteY2" fmla="*/ 3218790 h 3218790"/>
              <a:gd name="connsiteX3" fmla="*/ 0 w 2621632"/>
              <a:gd name="connsiteY3" fmla="*/ 3218790 h 321879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621632" h="3218790">
                <a:moveTo>
                  <a:pt x="0" y="0"/>
                </a:moveTo>
                <a:lnTo>
                  <a:pt x="2621632" y="0"/>
                </a:lnTo>
                <a:lnTo>
                  <a:pt x="2621632" y="3218790"/>
                </a:lnTo>
                <a:lnTo>
                  <a:pt x="0" y="321879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304510" dist="178762" dir="5400000" sx="93000" sy="93000" algn="t" rotWithShape="0">
              <a:schemeClr val="accent2">
                <a:alpha val="4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ru-RU" sz="1800"/>
            </a:lvl1pPr>
          </a:lstStyle>
          <a:p>
            <a:pPr lvl="0" algn="ctr"/>
            <a:endParaRPr lang="ru-RU"/>
          </a:p>
        </p:txBody>
      </p:sp>
      <p:sp>
        <p:nvSpPr>
          <p:cNvPr id="36" name="Рисунок 35">
            <a:extLst>
              <a:ext uri="{FF2B5EF4-FFF2-40B4-BE49-F238E27FC236}">
                <a16:creationId xmlns:a16="http://schemas.microsoft.com/office/drawing/2014/main" id="{827FB5E6-5E36-3BA3-4C6A-9F0F59D83E46}"/>
              </a:ext>
            </a:extLst>
          </p:cNvPr>
          <p:cNvSpPr>
            <a:spLocks noGrp="1"/>
          </p:cNvSpPr>
          <p:nvPr>
            <p:ph type="pic" sz="quarter" idx="22"/>
          </p:nvPr>
        </p:nvSpPr>
        <p:spPr>
          <a:xfrm>
            <a:off x="493043" y="1709181"/>
            <a:ext cx="3575721" cy="3439637"/>
          </a:xfrm>
          <a:custGeom>
            <a:avLst/>
            <a:gdLst>
              <a:gd name="connsiteX0" fmla="*/ 0 w 2621632"/>
              <a:gd name="connsiteY0" fmla="*/ 0 h 3218790"/>
              <a:gd name="connsiteX1" fmla="*/ 2621632 w 2621632"/>
              <a:gd name="connsiteY1" fmla="*/ 0 h 3218790"/>
              <a:gd name="connsiteX2" fmla="*/ 2621632 w 2621632"/>
              <a:gd name="connsiteY2" fmla="*/ 3218790 h 3218790"/>
              <a:gd name="connsiteX3" fmla="*/ 0 w 2621632"/>
              <a:gd name="connsiteY3" fmla="*/ 3218790 h 321879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621632" h="3218790">
                <a:moveTo>
                  <a:pt x="0" y="0"/>
                </a:moveTo>
                <a:lnTo>
                  <a:pt x="2621632" y="0"/>
                </a:lnTo>
                <a:lnTo>
                  <a:pt x="2621632" y="3218790"/>
                </a:lnTo>
                <a:lnTo>
                  <a:pt x="0" y="321879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304510" dist="178762" dir="5400000" sx="93000" sy="93000" algn="t" rotWithShape="0">
              <a:schemeClr val="accent2">
                <a:alpha val="4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ru-RU" sz="1800"/>
            </a:lvl1pPr>
          </a:lstStyle>
          <a:p>
            <a:pPr lvl="0" algn="ctr"/>
            <a:endParaRPr lang="ru-RU"/>
          </a:p>
        </p:txBody>
      </p:sp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7D22DCA7-CDCB-5744-18D4-AE553909B6F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/>
          <a:p>
            <a:r>
              <a:rPr lang="ru-RU" dirty="0"/>
              <a:t>Образец </a:t>
            </a:r>
            <a:br>
              <a:rPr lang="ru-RU" dirty="0"/>
            </a:br>
            <a:r>
              <a:rPr lang="ru-RU" dirty="0"/>
              <a:t>заголовка</a:t>
            </a:r>
          </a:p>
        </p:txBody>
      </p:sp>
      <p:sp>
        <p:nvSpPr>
          <p:cNvPr id="5" name="Нижний колонтитул 4">
            <a:extLst>
              <a:ext uri="{FF2B5EF4-FFF2-40B4-BE49-F238E27FC236}">
                <a16:creationId xmlns:a16="http://schemas.microsoft.com/office/drawing/2014/main" id="{AF462C56-6624-F03F-2340-01F1F7BDED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Номер слайда 5">
            <a:extLst>
              <a:ext uri="{FF2B5EF4-FFF2-40B4-BE49-F238E27FC236}">
                <a16:creationId xmlns:a16="http://schemas.microsoft.com/office/drawing/2014/main" id="{6D576B49-ED17-66D4-DDF1-3350678DBC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F474B-CB99-4E45-A5F4-B3BBA34F2A96}" type="slidenum">
              <a:rPr lang="ru-RU" smtClean="0"/>
              <a:t>‹#›</a:t>
            </a:fld>
            <a:endParaRPr lang="ru-RU"/>
          </a:p>
        </p:txBody>
      </p:sp>
      <p:sp>
        <p:nvSpPr>
          <p:cNvPr id="22" name="Текст 21">
            <a:extLst>
              <a:ext uri="{FF2B5EF4-FFF2-40B4-BE49-F238E27FC236}">
                <a16:creationId xmlns:a16="http://schemas.microsoft.com/office/drawing/2014/main" id="{538B1E79-3C61-FF01-0259-E36806F7D05F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707643" y="3116843"/>
            <a:ext cx="3139930" cy="1809997"/>
          </a:xfrm>
        </p:spPr>
        <p:txBody>
          <a:bodyPr/>
          <a:lstStyle>
            <a:lvl6pPr>
              <a:defRPr sz="1400"/>
            </a:lvl6pPr>
          </a:lstStyle>
          <a:p>
            <a:pPr lvl="5"/>
            <a:r>
              <a:rPr lang="ru-RU" dirty="0"/>
              <a:t>Образец текста</a:t>
            </a:r>
          </a:p>
        </p:txBody>
      </p:sp>
      <p:sp>
        <p:nvSpPr>
          <p:cNvPr id="23" name="Текст 21">
            <a:extLst>
              <a:ext uri="{FF2B5EF4-FFF2-40B4-BE49-F238E27FC236}">
                <a16:creationId xmlns:a16="http://schemas.microsoft.com/office/drawing/2014/main" id="{62530380-0E59-E492-712E-5ADD47B84D8E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4522739" y="3116843"/>
            <a:ext cx="3139930" cy="1809997"/>
          </a:xfrm>
        </p:spPr>
        <p:txBody>
          <a:bodyPr/>
          <a:lstStyle>
            <a:lvl6pPr>
              <a:defRPr sz="1400"/>
            </a:lvl6pPr>
          </a:lstStyle>
          <a:p>
            <a:pPr lvl="5"/>
            <a:r>
              <a:rPr lang="ru-RU" dirty="0"/>
              <a:t>Образец текста</a:t>
            </a:r>
          </a:p>
        </p:txBody>
      </p:sp>
      <p:sp>
        <p:nvSpPr>
          <p:cNvPr id="24" name="Текст 21">
            <a:extLst>
              <a:ext uri="{FF2B5EF4-FFF2-40B4-BE49-F238E27FC236}">
                <a16:creationId xmlns:a16="http://schemas.microsoft.com/office/drawing/2014/main" id="{799BFDF9-7F50-2FDA-D900-943716E29927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8337837" y="3116843"/>
            <a:ext cx="3139930" cy="1809997"/>
          </a:xfrm>
        </p:spPr>
        <p:txBody>
          <a:bodyPr/>
          <a:lstStyle>
            <a:lvl6pPr>
              <a:defRPr sz="1400"/>
            </a:lvl6pPr>
          </a:lstStyle>
          <a:p>
            <a:pPr lvl="5"/>
            <a:r>
              <a:rPr lang="ru-RU" dirty="0"/>
              <a:t>Образец текста</a:t>
            </a:r>
          </a:p>
        </p:txBody>
      </p:sp>
      <p:sp>
        <p:nvSpPr>
          <p:cNvPr id="30" name="Текст 29">
            <a:extLst>
              <a:ext uri="{FF2B5EF4-FFF2-40B4-BE49-F238E27FC236}">
                <a16:creationId xmlns:a16="http://schemas.microsoft.com/office/drawing/2014/main" id="{CC180C93-AE8C-D754-7CDB-1C6AE26C82A2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707643" y="1788397"/>
            <a:ext cx="3162340" cy="1218795"/>
          </a:xfrm>
        </p:spPr>
        <p:txBody>
          <a:bodyPr/>
          <a:lstStyle>
            <a:lvl1pPr>
              <a:spcAft>
                <a:spcPts val="0"/>
              </a:spcAft>
              <a:defRPr sz="8800">
                <a:solidFill>
                  <a:schemeClr val="accent1"/>
                </a:solidFill>
                <a:latin typeface="+mj-lt"/>
              </a:defRPr>
            </a:lvl1pPr>
          </a:lstStyle>
          <a:p>
            <a:pPr lvl="0"/>
            <a:r>
              <a:rPr lang="ru-RU" dirty="0"/>
              <a:t>ХХ</a:t>
            </a:r>
          </a:p>
        </p:txBody>
      </p:sp>
      <p:sp>
        <p:nvSpPr>
          <p:cNvPr id="31" name="Текст 29">
            <a:extLst>
              <a:ext uri="{FF2B5EF4-FFF2-40B4-BE49-F238E27FC236}">
                <a16:creationId xmlns:a16="http://schemas.microsoft.com/office/drawing/2014/main" id="{C1083565-877C-17DF-A2A1-AE4C0C4A0E57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4522739" y="1788397"/>
            <a:ext cx="3162340" cy="1218795"/>
          </a:xfrm>
        </p:spPr>
        <p:txBody>
          <a:bodyPr/>
          <a:lstStyle>
            <a:lvl1pPr>
              <a:spcAft>
                <a:spcPts val="0"/>
              </a:spcAft>
              <a:defRPr sz="8800">
                <a:solidFill>
                  <a:schemeClr val="accent1"/>
                </a:solidFill>
                <a:latin typeface="+mj-lt"/>
              </a:defRPr>
            </a:lvl1pPr>
          </a:lstStyle>
          <a:p>
            <a:pPr lvl="0"/>
            <a:r>
              <a:rPr lang="ru-RU" dirty="0"/>
              <a:t>ХХ</a:t>
            </a:r>
          </a:p>
        </p:txBody>
      </p:sp>
      <p:sp>
        <p:nvSpPr>
          <p:cNvPr id="32" name="Текст 29">
            <a:extLst>
              <a:ext uri="{FF2B5EF4-FFF2-40B4-BE49-F238E27FC236}">
                <a16:creationId xmlns:a16="http://schemas.microsoft.com/office/drawing/2014/main" id="{33243D09-E61B-313C-B209-90488EBCBAC2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8337837" y="1788397"/>
            <a:ext cx="3162340" cy="1218795"/>
          </a:xfrm>
        </p:spPr>
        <p:txBody>
          <a:bodyPr/>
          <a:lstStyle>
            <a:lvl1pPr>
              <a:spcAft>
                <a:spcPts val="0"/>
              </a:spcAft>
              <a:defRPr sz="8800">
                <a:solidFill>
                  <a:schemeClr val="accent1"/>
                </a:solidFill>
                <a:latin typeface="+mj-lt"/>
              </a:defRPr>
            </a:lvl1pPr>
          </a:lstStyle>
          <a:p>
            <a:pPr lvl="0"/>
            <a:r>
              <a:rPr lang="ru-RU" dirty="0"/>
              <a:t>ХХ</a:t>
            </a:r>
          </a:p>
        </p:txBody>
      </p:sp>
    </p:spTree>
    <p:extLst>
      <p:ext uri="{BB962C8B-B14F-4D97-AF65-F5344CB8AC3E}">
        <p14:creationId xmlns:p14="http://schemas.microsoft.com/office/powerpoint/2010/main" val="2665856033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80/20 комментарий справ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Прямоугольник 2">
            <a:extLst>
              <a:ext uri="{FF2B5EF4-FFF2-40B4-BE49-F238E27FC236}">
                <a16:creationId xmlns:a16="http://schemas.microsoft.com/office/drawing/2014/main" id="{FB736B88-BF81-FAB9-C63C-8D9DA78A1C2B}"/>
              </a:ext>
            </a:extLst>
          </p:cNvPr>
          <p:cNvSpPr/>
          <p:nvPr userDrawn="1"/>
        </p:nvSpPr>
        <p:spPr>
          <a:xfrm flipH="1">
            <a:off x="8485632" y="0"/>
            <a:ext cx="3732590" cy="6858000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304510" dist="76200" dir="9240000" sx="92000" sy="92000" algn="t" rotWithShape="0">
              <a:schemeClr val="accent2">
                <a:alpha val="4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8" name="Текст 7">
            <a:extLst>
              <a:ext uri="{FF2B5EF4-FFF2-40B4-BE49-F238E27FC236}">
                <a16:creationId xmlns:a16="http://schemas.microsoft.com/office/drawing/2014/main" id="{C98B1F51-617B-5845-B5B3-31CDE9631B2D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8840789" y="944563"/>
            <a:ext cx="2863850" cy="5203954"/>
          </a:xfrm>
        </p:spPr>
        <p:txBody>
          <a:bodyPr/>
          <a:lstStyle/>
          <a:p>
            <a:pPr lvl="0"/>
            <a:r>
              <a:rPr lang="ru-RU" dirty="0"/>
              <a:t>Образец текста</a:t>
            </a:r>
          </a:p>
          <a:p>
            <a:pPr lvl="1"/>
            <a:r>
              <a:rPr lang="ru-RU" dirty="0"/>
              <a:t>Второй уровень</a:t>
            </a:r>
          </a:p>
          <a:p>
            <a:pPr lvl="2"/>
            <a:r>
              <a:rPr lang="ru-RU" dirty="0"/>
              <a:t>Третий уровень</a:t>
            </a:r>
          </a:p>
          <a:p>
            <a:pPr lvl="3"/>
            <a:r>
              <a:rPr lang="ru-RU" dirty="0"/>
              <a:t>Четвертый уровень</a:t>
            </a:r>
          </a:p>
          <a:p>
            <a:pPr lvl="4"/>
            <a:r>
              <a:rPr lang="ru-RU" dirty="0"/>
              <a:t>Пятый уровень</a:t>
            </a:r>
          </a:p>
        </p:txBody>
      </p:sp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7D22DCA7-CDCB-5744-18D4-AE553909B6F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00086" y="264902"/>
            <a:ext cx="7612040" cy="664797"/>
          </a:xfrm>
        </p:spPr>
        <p:txBody>
          <a:bodyPr/>
          <a:lstStyle/>
          <a:p>
            <a:r>
              <a:rPr lang="ru-RU" dirty="0"/>
              <a:t>Образец </a:t>
            </a:r>
            <a:br>
              <a:rPr lang="ru-RU" dirty="0"/>
            </a:br>
            <a:r>
              <a:rPr lang="ru-RU" dirty="0"/>
              <a:t>заголовка</a:t>
            </a:r>
          </a:p>
        </p:txBody>
      </p:sp>
      <p:sp>
        <p:nvSpPr>
          <p:cNvPr id="5" name="Нижний колонтитул 4">
            <a:extLst>
              <a:ext uri="{FF2B5EF4-FFF2-40B4-BE49-F238E27FC236}">
                <a16:creationId xmlns:a16="http://schemas.microsoft.com/office/drawing/2014/main" id="{AF462C56-6624-F03F-2340-01F1F7BDED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Номер слайда 5">
            <a:extLst>
              <a:ext uri="{FF2B5EF4-FFF2-40B4-BE49-F238E27FC236}">
                <a16:creationId xmlns:a16="http://schemas.microsoft.com/office/drawing/2014/main" id="{6D576B49-ED17-66D4-DDF1-3350678DBC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F474B-CB99-4E45-A5F4-B3BBA34F2A96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1373206720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70/30 комментарий справ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Прямоугольник 3">
            <a:extLst>
              <a:ext uri="{FF2B5EF4-FFF2-40B4-BE49-F238E27FC236}">
                <a16:creationId xmlns:a16="http://schemas.microsoft.com/office/drawing/2014/main" id="{900572F2-6B8A-F5D6-C07F-D8F71EE63B1D}"/>
              </a:ext>
            </a:extLst>
          </p:cNvPr>
          <p:cNvSpPr/>
          <p:nvPr userDrawn="1"/>
        </p:nvSpPr>
        <p:spPr>
          <a:xfrm>
            <a:off x="7559040" y="0"/>
            <a:ext cx="4659182" cy="6858000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304510" dist="114300" dir="9240000" sx="92000" sy="92000" algn="t" rotWithShape="0">
              <a:schemeClr val="accent2">
                <a:alpha val="4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8" name="Текст 7">
            <a:extLst>
              <a:ext uri="{FF2B5EF4-FFF2-40B4-BE49-F238E27FC236}">
                <a16:creationId xmlns:a16="http://schemas.microsoft.com/office/drawing/2014/main" id="{C98B1F51-617B-5845-B5B3-31CDE9631B2D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7886701" y="944563"/>
            <a:ext cx="3817937" cy="5203954"/>
          </a:xfrm>
        </p:spPr>
        <p:txBody>
          <a:bodyPr/>
          <a:lstStyle/>
          <a:p>
            <a:pPr lvl="0"/>
            <a:r>
              <a:rPr lang="ru-RU" dirty="0"/>
              <a:t>Образец текста</a:t>
            </a:r>
          </a:p>
          <a:p>
            <a:pPr lvl="1"/>
            <a:r>
              <a:rPr lang="ru-RU" dirty="0"/>
              <a:t>Второй уровень</a:t>
            </a:r>
          </a:p>
          <a:p>
            <a:pPr lvl="2"/>
            <a:r>
              <a:rPr lang="ru-RU" dirty="0"/>
              <a:t>Третий уровень</a:t>
            </a:r>
          </a:p>
          <a:p>
            <a:pPr lvl="3"/>
            <a:r>
              <a:rPr lang="ru-RU" dirty="0"/>
              <a:t>Четвертый уровень</a:t>
            </a:r>
          </a:p>
          <a:p>
            <a:pPr lvl="4"/>
            <a:r>
              <a:rPr lang="ru-RU" dirty="0"/>
              <a:t>Пятый уровень</a:t>
            </a:r>
          </a:p>
        </p:txBody>
      </p:sp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7D22DCA7-CDCB-5744-18D4-AE553909B6F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00086" y="264902"/>
            <a:ext cx="6667477" cy="664797"/>
          </a:xfrm>
        </p:spPr>
        <p:txBody>
          <a:bodyPr/>
          <a:lstStyle/>
          <a:p>
            <a:r>
              <a:rPr lang="ru-RU" dirty="0"/>
              <a:t>Образец </a:t>
            </a:r>
            <a:br>
              <a:rPr lang="ru-RU" dirty="0"/>
            </a:br>
            <a:r>
              <a:rPr lang="ru-RU" dirty="0"/>
              <a:t>заголовка</a:t>
            </a:r>
          </a:p>
        </p:txBody>
      </p:sp>
      <p:sp>
        <p:nvSpPr>
          <p:cNvPr id="5" name="Нижний колонтитул 4">
            <a:extLst>
              <a:ext uri="{FF2B5EF4-FFF2-40B4-BE49-F238E27FC236}">
                <a16:creationId xmlns:a16="http://schemas.microsoft.com/office/drawing/2014/main" id="{AF462C56-6624-F03F-2340-01F1F7BDED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Номер слайда 5">
            <a:extLst>
              <a:ext uri="{FF2B5EF4-FFF2-40B4-BE49-F238E27FC236}">
                <a16:creationId xmlns:a16="http://schemas.microsoft.com/office/drawing/2014/main" id="{6D576B49-ED17-66D4-DDF1-3350678DBC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F474B-CB99-4E45-A5F4-B3BBA34F2A96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827740168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0/70 комментарий слев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Прямоугольник 2">
            <a:extLst>
              <a:ext uri="{FF2B5EF4-FFF2-40B4-BE49-F238E27FC236}">
                <a16:creationId xmlns:a16="http://schemas.microsoft.com/office/drawing/2014/main" id="{F6598D10-D0E1-3130-2BFD-BDF41E490ABC}"/>
              </a:ext>
            </a:extLst>
          </p:cNvPr>
          <p:cNvSpPr/>
          <p:nvPr userDrawn="1"/>
        </p:nvSpPr>
        <p:spPr>
          <a:xfrm flipH="1">
            <a:off x="-1" y="0"/>
            <a:ext cx="3730752" cy="6345238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304510" dist="76200" sx="92000" sy="92000" algn="t" rotWithShape="0">
              <a:schemeClr val="accent2">
                <a:alpha val="4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8" name="Текст 7">
            <a:extLst>
              <a:ext uri="{FF2B5EF4-FFF2-40B4-BE49-F238E27FC236}">
                <a16:creationId xmlns:a16="http://schemas.microsoft.com/office/drawing/2014/main" id="{C98B1F51-617B-5845-B5B3-31CDE9631B2D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500086" y="944563"/>
            <a:ext cx="2849539" cy="5203954"/>
          </a:xfrm>
        </p:spPr>
        <p:txBody>
          <a:bodyPr/>
          <a:lstStyle/>
          <a:p>
            <a:pPr lvl="0"/>
            <a:r>
              <a:rPr lang="ru-RU" dirty="0"/>
              <a:t>Образец текста</a:t>
            </a:r>
          </a:p>
          <a:p>
            <a:pPr lvl="1"/>
            <a:r>
              <a:rPr lang="ru-RU" dirty="0"/>
              <a:t>Второй уровень</a:t>
            </a:r>
          </a:p>
          <a:p>
            <a:pPr lvl="2"/>
            <a:r>
              <a:rPr lang="ru-RU" dirty="0"/>
              <a:t>Третий уровень</a:t>
            </a:r>
          </a:p>
          <a:p>
            <a:pPr lvl="3"/>
            <a:r>
              <a:rPr lang="ru-RU" dirty="0"/>
              <a:t>Четвертый уровень</a:t>
            </a:r>
          </a:p>
          <a:p>
            <a:pPr lvl="4"/>
            <a:r>
              <a:rPr lang="ru-RU" dirty="0"/>
              <a:t>Пятый уровень</a:t>
            </a:r>
          </a:p>
        </p:txBody>
      </p:sp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7D22DCA7-CDCB-5744-18D4-AE553909B6F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303713" y="264902"/>
            <a:ext cx="7400925" cy="664797"/>
          </a:xfrm>
        </p:spPr>
        <p:txBody>
          <a:bodyPr/>
          <a:lstStyle/>
          <a:p>
            <a:r>
              <a:rPr lang="ru-RU" dirty="0"/>
              <a:t>Образец </a:t>
            </a:r>
            <a:br>
              <a:rPr lang="ru-RU" dirty="0"/>
            </a:br>
            <a:r>
              <a:rPr lang="ru-RU" dirty="0"/>
              <a:t>заголовка</a:t>
            </a:r>
          </a:p>
        </p:txBody>
      </p:sp>
      <p:sp>
        <p:nvSpPr>
          <p:cNvPr id="5" name="Нижний колонтитул 4">
            <a:extLst>
              <a:ext uri="{FF2B5EF4-FFF2-40B4-BE49-F238E27FC236}">
                <a16:creationId xmlns:a16="http://schemas.microsoft.com/office/drawing/2014/main" id="{AF462C56-6624-F03F-2340-01F1F7BDED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Номер слайда 5">
            <a:extLst>
              <a:ext uri="{FF2B5EF4-FFF2-40B4-BE49-F238E27FC236}">
                <a16:creationId xmlns:a16="http://schemas.microsoft.com/office/drawing/2014/main" id="{6D576B49-ED17-66D4-DDF1-3350678DBC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F474B-CB99-4E45-A5F4-B3BBA34F2A96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1137465465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0/80 комментарий слев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Прямоугольник 3">
            <a:extLst>
              <a:ext uri="{FF2B5EF4-FFF2-40B4-BE49-F238E27FC236}">
                <a16:creationId xmlns:a16="http://schemas.microsoft.com/office/drawing/2014/main" id="{83E31209-9D35-4BA8-6141-EEB10E0151D3}"/>
              </a:ext>
            </a:extLst>
          </p:cNvPr>
          <p:cNvSpPr/>
          <p:nvPr userDrawn="1"/>
        </p:nvSpPr>
        <p:spPr>
          <a:xfrm>
            <a:off x="0" y="0"/>
            <a:ext cx="4718304" cy="6345238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304510" dist="114300" sx="92000" sy="92000" algn="t" rotWithShape="0">
              <a:schemeClr val="accent2">
                <a:alpha val="4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8" name="Текст 7">
            <a:extLst>
              <a:ext uri="{FF2B5EF4-FFF2-40B4-BE49-F238E27FC236}">
                <a16:creationId xmlns:a16="http://schemas.microsoft.com/office/drawing/2014/main" id="{C98B1F51-617B-5845-B5B3-31CDE9631B2D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500086" y="944563"/>
            <a:ext cx="3803627" cy="5203954"/>
          </a:xfrm>
        </p:spPr>
        <p:txBody>
          <a:bodyPr/>
          <a:lstStyle/>
          <a:p>
            <a:pPr lvl="0"/>
            <a:r>
              <a:rPr lang="ru-RU" dirty="0"/>
              <a:t>Образец текста</a:t>
            </a:r>
          </a:p>
          <a:p>
            <a:pPr lvl="1"/>
            <a:r>
              <a:rPr lang="ru-RU" dirty="0"/>
              <a:t>Второй уровень</a:t>
            </a:r>
          </a:p>
          <a:p>
            <a:pPr lvl="2"/>
            <a:r>
              <a:rPr lang="ru-RU" dirty="0"/>
              <a:t>Третий уровень</a:t>
            </a:r>
          </a:p>
          <a:p>
            <a:pPr lvl="3"/>
            <a:r>
              <a:rPr lang="ru-RU" dirty="0"/>
              <a:t>Четвертый уровень</a:t>
            </a:r>
          </a:p>
          <a:p>
            <a:pPr lvl="4"/>
            <a:r>
              <a:rPr lang="ru-RU" dirty="0"/>
              <a:t>Пятый уровень</a:t>
            </a:r>
          </a:p>
        </p:txBody>
      </p:sp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7D22DCA7-CDCB-5744-18D4-AE553909B6F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257800" y="264902"/>
            <a:ext cx="6446838" cy="664797"/>
          </a:xfrm>
        </p:spPr>
        <p:txBody>
          <a:bodyPr/>
          <a:lstStyle/>
          <a:p>
            <a:r>
              <a:rPr lang="ru-RU" dirty="0"/>
              <a:t>Образец </a:t>
            </a:r>
            <a:br>
              <a:rPr lang="ru-RU" dirty="0"/>
            </a:br>
            <a:r>
              <a:rPr lang="ru-RU" dirty="0"/>
              <a:t>заголовка</a:t>
            </a:r>
          </a:p>
        </p:txBody>
      </p:sp>
      <p:sp>
        <p:nvSpPr>
          <p:cNvPr id="5" name="Нижний колонтитул 4">
            <a:extLst>
              <a:ext uri="{FF2B5EF4-FFF2-40B4-BE49-F238E27FC236}">
                <a16:creationId xmlns:a16="http://schemas.microsoft.com/office/drawing/2014/main" id="{AF462C56-6624-F03F-2340-01F1F7BDED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Номер слайда 5">
            <a:extLst>
              <a:ext uri="{FF2B5EF4-FFF2-40B4-BE49-F238E27FC236}">
                <a16:creationId xmlns:a16="http://schemas.microsoft.com/office/drawing/2014/main" id="{6D576B49-ED17-66D4-DDF1-3350678DBC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F474B-CB99-4E45-A5F4-B3BBA34F2A96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2557985537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0/55 комментарий слев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Прямоугольник 2">
            <a:extLst>
              <a:ext uri="{FF2B5EF4-FFF2-40B4-BE49-F238E27FC236}">
                <a16:creationId xmlns:a16="http://schemas.microsoft.com/office/drawing/2014/main" id="{E0BA9458-28FE-6616-1FD2-FE3092853113}"/>
              </a:ext>
            </a:extLst>
          </p:cNvPr>
          <p:cNvSpPr/>
          <p:nvPr userDrawn="1"/>
        </p:nvSpPr>
        <p:spPr>
          <a:xfrm>
            <a:off x="0" y="0"/>
            <a:ext cx="5717628" cy="6246421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304510" dist="152400" sx="92000" sy="92000" algn="t" rotWithShape="0">
              <a:schemeClr val="accent2">
                <a:alpha val="4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8" name="Текст 7">
            <a:extLst>
              <a:ext uri="{FF2B5EF4-FFF2-40B4-BE49-F238E27FC236}">
                <a16:creationId xmlns:a16="http://schemas.microsoft.com/office/drawing/2014/main" id="{C98B1F51-617B-5845-B5B3-31CDE9631B2D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500086" y="1412875"/>
            <a:ext cx="4757714" cy="4735642"/>
          </a:xfrm>
        </p:spPr>
        <p:txBody>
          <a:bodyPr/>
          <a:lstStyle/>
          <a:p>
            <a:pPr lvl="0"/>
            <a:r>
              <a:rPr lang="ru-RU" dirty="0"/>
              <a:t>Образец текста</a:t>
            </a:r>
          </a:p>
          <a:p>
            <a:pPr lvl="1"/>
            <a:r>
              <a:rPr lang="ru-RU" dirty="0"/>
              <a:t>Второй уровень</a:t>
            </a:r>
          </a:p>
          <a:p>
            <a:pPr lvl="2"/>
            <a:r>
              <a:rPr lang="ru-RU" dirty="0"/>
              <a:t>Третий уровень</a:t>
            </a:r>
          </a:p>
          <a:p>
            <a:pPr lvl="3"/>
            <a:r>
              <a:rPr lang="ru-RU" dirty="0"/>
              <a:t>Четвертый уровень</a:t>
            </a:r>
          </a:p>
          <a:p>
            <a:pPr lvl="4"/>
            <a:r>
              <a:rPr lang="ru-RU" dirty="0"/>
              <a:t>Пятый уровень</a:t>
            </a:r>
          </a:p>
        </p:txBody>
      </p:sp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7D22DCA7-CDCB-5744-18D4-AE553909B6F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00086" y="264902"/>
            <a:ext cx="4757714" cy="664797"/>
          </a:xfrm>
        </p:spPr>
        <p:txBody>
          <a:bodyPr/>
          <a:lstStyle/>
          <a:p>
            <a:r>
              <a:rPr lang="ru-RU" dirty="0"/>
              <a:t>Образец </a:t>
            </a:r>
            <a:br>
              <a:rPr lang="ru-RU" dirty="0"/>
            </a:br>
            <a:r>
              <a:rPr lang="ru-RU" dirty="0"/>
              <a:t>заголовка</a:t>
            </a:r>
          </a:p>
        </p:txBody>
      </p:sp>
      <p:sp>
        <p:nvSpPr>
          <p:cNvPr id="5" name="Нижний колонтитул 4">
            <a:extLst>
              <a:ext uri="{FF2B5EF4-FFF2-40B4-BE49-F238E27FC236}">
                <a16:creationId xmlns:a16="http://schemas.microsoft.com/office/drawing/2014/main" id="{AF462C56-6624-F03F-2340-01F1F7BDED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Номер слайда 5">
            <a:extLst>
              <a:ext uri="{FF2B5EF4-FFF2-40B4-BE49-F238E27FC236}">
                <a16:creationId xmlns:a16="http://schemas.microsoft.com/office/drawing/2014/main" id="{6D576B49-ED17-66D4-DDF1-3350678DBC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F474B-CB99-4E45-A5F4-B3BBA34F2A96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1692459390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Пусто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9EC2379B-2FF9-DD3F-8141-51CC9943FFB1}"/>
              </a:ext>
            </a:extLst>
          </p:cNvPr>
          <p:cNvSpPr/>
          <p:nvPr userDrawn="1"/>
        </p:nvSpPr>
        <p:spPr>
          <a:xfrm>
            <a:off x="295422" y="6217920"/>
            <a:ext cx="1392701" cy="436098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E" sz="1400" dirty="0" err="1">
              <a:solidFill>
                <a:schemeClr val="accent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9583993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9" Type="http://schemas.openxmlformats.org/officeDocument/2006/relationships/image" Target="../media/image2.svg"/><Relationship Id="rId21" Type="http://schemas.openxmlformats.org/officeDocument/2006/relationships/slideLayout" Target="../slideLayouts/slideLayout21.xml"/><Relationship Id="rId34" Type="http://schemas.openxmlformats.org/officeDocument/2006/relationships/slideLayout" Target="../slideLayouts/slideLayout34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33" Type="http://schemas.openxmlformats.org/officeDocument/2006/relationships/slideLayout" Target="../slideLayouts/slideLayout33.xml"/><Relationship Id="rId38" Type="http://schemas.openxmlformats.org/officeDocument/2006/relationships/image" Target="../media/image1.png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29" Type="http://schemas.openxmlformats.org/officeDocument/2006/relationships/slideLayout" Target="../slideLayouts/slideLayout29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32" Type="http://schemas.openxmlformats.org/officeDocument/2006/relationships/slideLayout" Target="../slideLayouts/slideLayout32.xml"/><Relationship Id="rId37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36" Type="http://schemas.openxmlformats.org/officeDocument/2006/relationships/slideLayout" Target="../slideLayouts/slideLayout36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31" Type="http://schemas.openxmlformats.org/officeDocument/2006/relationships/slideLayout" Target="../slideLayouts/slideLayout3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Relationship Id="rId30" Type="http://schemas.openxmlformats.org/officeDocument/2006/relationships/slideLayout" Target="../slideLayouts/slideLayout30.xml"/><Relationship Id="rId35" Type="http://schemas.openxmlformats.org/officeDocument/2006/relationships/slideLayout" Target="../slideLayouts/slideLayout35.xml"/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Рисунок 6">
            <a:extLst>
              <a:ext uri="{FF2B5EF4-FFF2-40B4-BE49-F238E27FC236}">
                <a16:creationId xmlns:a16="http://schemas.microsoft.com/office/drawing/2014/main" id="{5032F3F6-E8D3-4C6F-B537-C1375E35CB3A}"/>
              </a:ext>
            </a:extLst>
          </p:cNvPr>
          <p:cNvPicPr>
            <a:picLocks noChangeAspect="1"/>
          </p:cNvPicPr>
          <p:nvPr userDrawn="1"/>
        </p:nvPicPr>
        <p:blipFill>
          <a:blip r:embed="rId3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9"/>
              </a:ext>
            </a:extLst>
          </a:blip>
          <a:stretch>
            <a:fillRect/>
          </a:stretch>
        </p:blipFill>
        <p:spPr>
          <a:xfrm>
            <a:off x="483215" y="6345152"/>
            <a:ext cx="828320" cy="265063"/>
          </a:xfrm>
          <a:prstGeom prst="rect">
            <a:avLst/>
          </a:prstGeom>
        </p:spPr>
      </p:pic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A6869217-9080-5F0E-FB74-772773C85C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0085" y="264902"/>
            <a:ext cx="11204553" cy="664797"/>
          </a:xfrm>
          <a:prstGeom prst="rect">
            <a:avLst/>
          </a:prstGeom>
        </p:spPr>
        <p:txBody>
          <a:bodyPr vert="horz" lIns="0" tIns="0" rIns="0" bIns="0" rtlCol="0" anchor="t">
            <a:spAutoFit/>
          </a:bodyPr>
          <a:lstStyle/>
          <a:p>
            <a:r>
              <a:rPr lang="ru-RU" dirty="0"/>
              <a:t>Образец </a:t>
            </a:r>
            <a:br>
              <a:rPr lang="en-US" dirty="0"/>
            </a:br>
            <a:r>
              <a:rPr lang="ru-RU" dirty="0"/>
              <a:t>заголовка</a:t>
            </a:r>
          </a:p>
        </p:txBody>
      </p:sp>
      <p:sp>
        <p:nvSpPr>
          <p:cNvPr id="5" name="Нижний колонтитул 4">
            <a:extLst>
              <a:ext uri="{FF2B5EF4-FFF2-40B4-BE49-F238E27FC236}">
                <a16:creationId xmlns:a16="http://schemas.microsoft.com/office/drawing/2014/main" id="{5A15D35B-FB70-263B-92E8-07A2881548B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1444203" y="6356350"/>
            <a:ext cx="9541297" cy="251439"/>
          </a:xfrm>
          <a:prstGeom prst="rect">
            <a:avLst/>
          </a:prstGeom>
        </p:spPr>
        <p:txBody>
          <a:bodyPr vert="horz" lIns="0" tIns="0" rIns="0" bIns="0" rtlCol="0" anchor="ctr"/>
          <a:lstStyle>
            <a:lvl1pPr algn="l">
              <a:defRPr sz="800" b="0">
                <a:solidFill>
                  <a:schemeClr val="tx2">
                    <a:lumMod val="60000"/>
                    <a:lumOff val="40000"/>
                  </a:schemeClr>
                </a:solidFill>
              </a:defRPr>
            </a:lvl1pPr>
          </a:lstStyle>
          <a:p>
            <a:endParaRPr lang="ru-RU" dirty="0"/>
          </a:p>
        </p:txBody>
      </p:sp>
      <p:sp>
        <p:nvSpPr>
          <p:cNvPr id="6" name="Номер слайда 5">
            <a:extLst>
              <a:ext uri="{FF2B5EF4-FFF2-40B4-BE49-F238E27FC236}">
                <a16:creationId xmlns:a16="http://schemas.microsoft.com/office/drawing/2014/main" id="{248223A8-EE28-7FF0-95DA-EA1039CA55B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08385" y="6356350"/>
            <a:ext cx="396253" cy="251439"/>
          </a:xfrm>
          <a:prstGeom prst="rect">
            <a:avLst/>
          </a:prstGeom>
        </p:spPr>
        <p:txBody>
          <a:bodyPr vert="horz" lIns="0" tIns="0" rIns="0" bIns="0" rtlCol="0" anchor="ctr"/>
          <a:lstStyle>
            <a:lvl1pPr algn="r">
              <a:defRPr sz="1000" b="0">
                <a:solidFill>
                  <a:schemeClr val="accent2"/>
                </a:solidFill>
              </a:defRPr>
            </a:lvl1pPr>
          </a:lstStyle>
          <a:p>
            <a:fld id="{D80F474B-CB99-4E45-A5F4-B3BBA34F2A96}" type="slidenum">
              <a:rPr lang="ru-RU" smtClean="0"/>
              <a:pPr/>
              <a:t>‹#›</a:t>
            </a:fld>
            <a:endParaRPr lang="ru-RU" dirty="0"/>
          </a:p>
        </p:txBody>
      </p:sp>
      <p:sp>
        <p:nvSpPr>
          <p:cNvPr id="60" name="Текст 59">
            <a:extLst>
              <a:ext uri="{FF2B5EF4-FFF2-40B4-BE49-F238E27FC236}">
                <a16:creationId xmlns:a16="http://schemas.microsoft.com/office/drawing/2014/main" id="{596736D2-D5AC-B539-8594-7AE4CD3D7DC3}"/>
              </a:ext>
            </a:extLst>
          </p:cNvPr>
          <p:cNvSpPr>
            <a:spLocks noGrp="1"/>
          </p:cNvSpPr>
          <p:nvPr userDrawn="1">
            <p:ph type="body" idx="1"/>
          </p:nvPr>
        </p:nvSpPr>
        <p:spPr>
          <a:xfrm>
            <a:off x="500085" y="1233488"/>
            <a:ext cx="11204552" cy="4761967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/>
          <a:p>
            <a:pPr lvl="0"/>
            <a:r>
              <a:rPr lang="ru-RU" dirty="0"/>
              <a:t>Образец текста</a:t>
            </a:r>
          </a:p>
          <a:p>
            <a:pPr lvl="1"/>
            <a:r>
              <a:rPr lang="ru-RU" dirty="0"/>
              <a:t>Второй уровень</a:t>
            </a:r>
          </a:p>
          <a:p>
            <a:pPr lvl="2"/>
            <a:r>
              <a:rPr lang="ru-RU" dirty="0"/>
              <a:t>Третий уровень</a:t>
            </a:r>
          </a:p>
          <a:p>
            <a:pPr lvl="3"/>
            <a:r>
              <a:rPr lang="ru-RU" dirty="0"/>
              <a:t>Четвертый уровень</a:t>
            </a:r>
          </a:p>
          <a:p>
            <a:pPr lvl="4"/>
            <a:r>
              <a:rPr lang="ru-RU" dirty="0"/>
              <a:t>Пятый уровень</a:t>
            </a:r>
          </a:p>
          <a:p>
            <a:pPr lvl="5"/>
            <a:r>
              <a:rPr lang="ru-RU" dirty="0"/>
              <a:t>Шестой уровень</a:t>
            </a:r>
          </a:p>
          <a:p>
            <a:pPr lvl="6"/>
            <a:r>
              <a:rPr lang="ru-RU" dirty="0"/>
              <a:t>Седьмой уровень</a:t>
            </a:r>
          </a:p>
          <a:p>
            <a:pPr lvl="7"/>
            <a:r>
              <a:rPr lang="ru-RU" dirty="0"/>
              <a:t>Восьмой уровень</a:t>
            </a:r>
          </a:p>
          <a:p>
            <a:pPr lvl="8"/>
            <a:r>
              <a:rPr lang="ru-RU" dirty="0"/>
              <a:t>Девятый уровень</a:t>
            </a:r>
          </a:p>
        </p:txBody>
      </p:sp>
    </p:spTree>
    <p:extLst>
      <p:ext uri="{BB962C8B-B14F-4D97-AF65-F5344CB8AC3E}">
        <p14:creationId xmlns:p14="http://schemas.microsoft.com/office/powerpoint/2010/main" val="1626658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9" r:id="rId1"/>
    <p:sldLayoutId id="2147483671" r:id="rId2"/>
    <p:sldLayoutId id="2147483674" r:id="rId3"/>
    <p:sldLayoutId id="2147483670" r:id="rId4"/>
    <p:sldLayoutId id="2147483672" r:id="rId5"/>
    <p:sldLayoutId id="2147483700" r:id="rId6"/>
    <p:sldLayoutId id="2147483699" r:id="rId7"/>
    <p:sldLayoutId id="2147483698" r:id="rId8"/>
    <p:sldLayoutId id="2147483694" r:id="rId9"/>
    <p:sldLayoutId id="2147483695" r:id="rId10"/>
    <p:sldLayoutId id="2147483696" r:id="rId11"/>
    <p:sldLayoutId id="2147483697" r:id="rId12"/>
    <p:sldLayoutId id="2147483693" r:id="rId13"/>
    <p:sldLayoutId id="2147483692" r:id="rId14"/>
    <p:sldLayoutId id="2147483691" r:id="rId15"/>
    <p:sldLayoutId id="2147483704" r:id="rId16"/>
    <p:sldLayoutId id="2147483690" r:id="rId17"/>
    <p:sldLayoutId id="2147483689" r:id="rId18"/>
    <p:sldLayoutId id="2147483686" r:id="rId19"/>
    <p:sldLayoutId id="2147483687" r:id="rId20"/>
    <p:sldLayoutId id="2147483688" r:id="rId21"/>
    <p:sldLayoutId id="2147483685" r:id="rId22"/>
    <p:sldLayoutId id="2147483683" r:id="rId23"/>
    <p:sldLayoutId id="2147483701" r:id="rId24"/>
    <p:sldLayoutId id="2147483684" r:id="rId25"/>
    <p:sldLayoutId id="2147483702" r:id="rId26"/>
    <p:sldLayoutId id="2147483703" r:id="rId27"/>
    <p:sldLayoutId id="2147483680" r:id="rId28"/>
    <p:sldLayoutId id="2147483681" r:id="rId29"/>
    <p:sldLayoutId id="2147483682" r:id="rId30"/>
    <p:sldLayoutId id="2147483675" r:id="rId31"/>
    <p:sldLayoutId id="2147483676" r:id="rId32"/>
    <p:sldLayoutId id="2147483677" r:id="rId33"/>
    <p:sldLayoutId id="2147483678" r:id="rId34"/>
    <p:sldLayoutId id="2147483679" r:id="rId35"/>
    <p:sldLayoutId id="2147483705" r:id="rId3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2400" b="0" kern="1200">
          <a:solidFill>
            <a:schemeClr val="accent2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100000"/>
        </a:lnSpc>
        <a:spcBef>
          <a:spcPts val="0"/>
        </a:spcBef>
        <a:spcAft>
          <a:spcPts val="1200"/>
        </a:spcAft>
        <a:buFont typeface="Arial" panose="020B0604020202020204" pitchFamily="34" charset="0"/>
        <a:buNone/>
        <a:defRPr sz="1400" b="0" kern="1200">
          <a:solidFill>
            <a:schemeClr val="accent2"/>
          </a:solidFill>
          <a:latin typeface="+mn-lt"/>
          <a:ea typeface="+mn-ea"/>
          <a:cs typeface="+mn-cs"/>
        </a:defRPr>
      </a:lvl1pPr>
      <a:lvl2pPr marL="0" indent="0" algn="l" defTabSz="914400" rtl="0" eaLnBrk="1" latinLnBrk="0" hangingPunct="1">
        <a:lnSpc>
          <a:spcPct val="100000"/>
        </a:lnSpc>
        <a:spcBef>
          <a:spcPts val="0"/>
        </a:spcBef>
        <a:spcAft>
          <a:spcPts val="1200"/>
        </a:spcAft>
        <a:buFont typeface="Arial" panose="020B0604020202020204" pitchFamily="34" charset="0"/>
        <a:buNone/>
        <a:tabLst/>
        <a:defRPr sz="1400" b="1" i="0" kern="1200">
          <a:solidFill>
            <a:schemeClr val="accent2"/>
          </a:solidFill>
          <a:latin typeface="Montserrat" pitchFamily="2" charset="0"/>
          <a:ea typeface="+mn-ea"/>
          <a:cs typeface="+mn-cs"/>
        </a:defRPr>
      </a:lvl2pPr>
      <a:lvl3pPr marL="162000" indent="-150813" algn="l" defTabSz="914400" rtl="0" eaLnBrk="1" latinLnBrk="0" hangingPunct="1">
        <a:lnSpc>
          <a:spcPct val="100000"/>
        </a:lnSpc>
        <a:spcBef>
          <a:spcPts val="0"/>
        </a:spcBef>
        <a:spcAft>
          <a:spcPts val="1200"/>
        </a:spcAft>
        <a:buClr>
          <a:schemeClr val="accent1"/>
        </a:buClr>
        <a:buFont typeface="Arial" panose="020B0604020202020204" pitchFamily="34" charset="0"/>
        <a:buChar char="•"/>
        <a:tabLst/>
        <a:defRPr lang="ru-RU" sz="1400" b="0" kern="1200" dirty="0" smtClean="0">
          <a:solidFill>
            <a:schemeClr val="accent2"/>
          </a:solidFill>
          <a:effectLst/>
          <a:latin typeface="+mn-lt"/>
          <a:ea typeface="+mn-ea"/>
          <a:cs typeface="+mn-cs"/>
        </a:defRPr>
      </a:lvl3pPr>
      <a:lvl4pPr marL="244800" indent="-233363" algn="l" defTabSz="914400" rtl="0" eaLnBrk="1" latinLnBrk="0" hangingPunct="1">
        <a:lnSpc>
          <a:spcPct val="100000"/>
        </a:lnSpc>
        <a:spcBef>
          <a:spcPts val="0"/>
        </a:spcBef>
        <a:spcAft>
          <a:spcPts val="1200"/>
        </a:spcAft>
        <a:buClr>
          <a:schemeClr val="accent1"/>
        </a:buClr>
        <a:buFont typeface="+mj-lt"/>
        <a:buAutoNum type="arabicPeriod"/>
        <a:tabLst/>
        <a:defRPr lang="ru-RU" sz="1400" b="0" kern="1200" dirty="0" smtClean="0">
          <a:solidFill>
            <a:schemeClr val="accent2"/>
          </a:solidFill>
          <a:effectLst/>
          <a:latin typeface="+mn-lt"/>
          <a:ea typeface="+mn-ea"/>
          <a:cs typeface="+mn-cs"/>
        </a:defRPr>
      </a:lvl4pPr>
      <a:lvl5pPr marL="482088" indent="-223838" algn="l" defTabSz="914400" rtl="0" eaLnBrk="1" latinLnBrk="0" hangingPunct="1">
        <a:lnSpc>
          <a:spcPct val="100000"/>
        </a:lnSpc>
        <a:spcBef>
          <a:spcPts val="0"/>
        </a:spcBef>
        <a:spcAft>
          <a:spcPts val="1200"/>
        </a:spcAft>
        <a:buFont typeface="Montserrat Light" pitchFamily="2" charset="0"/>
        <a:buChar char="–"/>
        <a:tabLst/>
        <a:defRPr lang="ru-RU" sz="1400" b="0" kern="1200" dirty="0">
          <a:solidFill>
            <a:schemeClr val="accent2"/>
          </a:solidFill>
          <a:effectLst/>
          <a:latin typeface="+mn-lt"/>
          <a:ea typeface="+mn-ea"/>
          <a:cs typeface="+mn-cs"/>
        </a:defRPr>
      </a:lvl5pPr>
      <a:lvl6pPr marL="0" indent="0" algn="l" defTabSz="914400" rtl="0" eaLnBrk="1" latinLnBrk="0" hangingPunct="1">
        <a:lnSpc>
          <a:spcPct val="100000"/>
        </a:lnSpc>
        <a:spcBef>
          <a:spcPts val="0"/>
        </a:spcBef>
        <a:spcAft>
          <a:spcPts val="600"/>
        </a:spcAft>
        <a:buFont typeface="Arial" panose="020B0604020202020204" pitchFamily="34" charset="0"/>
        <a:buNone/>
        <a:tabLst/>
        <a:defRPr lang="en-US" sz="1200" b="0" kern="1200" baseline="0" dirty="0" smtClean="0">
          <a:solidFill>
            <a:schemeClr val="accent2"/>
          </a:solidFill>
          <a:effectLst/>
          <a:latin typeface="+mn-lt"/>
          <a:ea typeface="+mn-ea"/>
          <a:cs typeface="+mn-cs"/>
        </a:defRPr>
      </a:lvl6pPr>
      <a:lvl7pPr marL="136525" indent="-125413" algn="l" defTabSz="914400" rtl="0" eaLnBrk="1" latinLnBrk="0" hangingPunct="1">
        <a:lnSpc>
          <a:spcPct val="100000"/>
        </a:lnSpc>
        <a:spcBef>
          <a:spcPts val="0"/>
        </a:spcBef>
        <a:spcAft>
          <a:spcPts val="600"/>
        </a:spcAft>
        <a:buClr>
          <a:schemeClr val="accent1"/>
        </a:buClr>
        <a:buFont typeface="Arial" panose="020B0604020202020204" pitchFamily="34" charset="0"/>
        <a:buChar char="•"/>
        <a:tabLst/>
        <a:defRPr lang="en-US" sz="1200" b="0" kern="1200" baseline="0" dirty="0" smtClean="0">
          <a:solidFill>
            <a:schemeClr val="accent2"/>
          </a:solidFill>
          <a:effectLst/>
          <a:latin typeface="+mn-lt"/>
          <a:ea typeface="+mn-ea"/>
          <a:cs typeface="+mn-cs"/>
        </a:defRPr>
      </a:lvl7pPr>
      <a:lvl8pPr marL="190800" indent="-179388" algn="l" defTabSz="914400" rtl="0" eaLnBrk="1" latinLnBrk="0" hangingPunct="1">
        <a:lnSpc>
          <a:spcPct val="100000"/>
        </a:lnSpc>
        <a:spcBef>
          <a:spcPts val="0"/>
        </a:spcBef>
        <a:spcAft>
          <a:spcPts val="600"/>
        </a:spcAft>
        <a:buClr>
          <a:schemeClr val="accent1"/>
        </a:buClr>
        <a:buFont typeface="+mj-lt"/>
        <a:buAutoNum type="arabicPeriod"/>
        <a:tabLst/>
        <a:defRPr lang="en-US" sz="1200" b="0" kern="1200" baseline="0" dirty="0" smtClean="0">
          <a:solidFill>
            <a:schemeClr val="accent2"/>
          </a:solidFill>
          <a:effectLst/>
          <a:latin typeface="+mn-lt"/>
          <a:ea typeface="+mn-ea"/>
          <a:cs typeface="+mn-cs"/>
        </a:defRPr>
      </a:lvl8pPr>
      <a:lvl9pPr marL="360363" indent="-128588" algn="l" defTabSz="914400" rtl="0" eaLnBrk="1" latinLnBrk="0" hangingPunct="1">
        <a:lnSpc>
          <a:spcPct val="100000"/>
        </a:lnSpc>
        <a:spcBef>
          <a:spcPts val="0"/>
        </a:spcBef>
        <a:spcAft>
          <a:spcPts val="600"/>
        </a:spcAft>
        <a:buFont typeface="Montserrat Light" pitchFamily="2" charset="0"/>
        <a:buChar char="–"/>
        <a:tabLst/>
        <a:defRPr lang="en-US" sz="1200" b="0" kern="1200" baseline="0" dirty="0">
          <a:solidFill>
            <a:schemeClr val="accent2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ru-RU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4" pos="306" userDrawn="1">
          <p15:clr>
            <a:srgbClr val="F26B43"/>
          </p15:clr>
        </p15:guide>
        <p15:guide id="5" pos="759" userDrawn="1">
          <p15:clr>
            <a:srgbClr val="9FCC3B"/>
          </p15:clr>
        </p15:guide>
        <p15:guide id="6" pos="907" userDrawn="1">
          <p15:clr>
            <a:srgbClr val="9FCC3B"/>
          </p15:clr>
        </p15:guide>
        <p15:guide id="7" pos="1361" userDrawn="1">
          <p15:clr>
            <a:srgbClr val="9FCC3B"/>
          </p15:clr>
        </p15:guide>
        <p15:guide id="8" pos="1508" userDrawn="1">
          <p15:clr>
            <a:srgbClr val="9FCC3B"/>
          </p15:clr>
        </p15:guide>
        <p15:guide id="9" pos="1962" userDrawn="1">
          <p15:clr>
            <a:srgbClr val="9FCC3B"/>
          </p15:clr>
        </p15:guide>
        <p15:guide id="10" pos="2110" userDrawn="1">
          <p15:clr>
            <a:srgbClr val="9FCC3B"/>
          </p15:clr>
        </p15:guide>
        <p15:guide id="11" pos="2563" userDrawn="1">
          <p15:clr>
            <a:srgbClr val="9FCC3B"/>
          </p15:clr>
        </p15:guide>
        <p15:guide id="12" pos="2711" userDrawn="1">
          <p15:clr>
            <a:srgbClr val="9FCC3B"/>
          </p15:clr>
        </p15:guide>
        <p15:guide id="13" pos="3164" userDrawn="1">
          <p15:clr>
            <a:srgbClr val="9FCC3B"/>
          </p15:clr>
        </p15:guide>
        <p15:guide id="14" pos="3312" userDrawn="1">
          <p15:clr>
            <a:srgbClr val="9FCC3B"/>
          </p15:clr>
        </p15:guide>
        <p15:guide id="15" pos="3766" userDrawn="1">
          <p15:clr>
            <a:srgbClr val="9FCC3B"/>
          </p15:clr>
        </p15:guide>
        <p15:guide id="16" pos="3913" userDrawn="1">
          <p15:clr>
            <a:srgbClr val="9FCC3B"/>
          </p15:clr>
        </p15:guide>
        <p15:guide id="17" pos="4367" userDrawn="1">
          <p15:clr>
            <a:srgbClr val="9FCC3B"/>
          </p15:clr>
        </p15:guide>
        <p15:guide id="18" pos="4515" userDrawn="1">
          <p15:clr>
            <a:srgbClr val="9FCC3B"/>
          </p15:clr>
        </p15:guide>
        <p15:guide id="19" pos="4968" userDrawn="1">
          <p15:clr>
            <a:srgbClr val="9FCC3B"/>
          </p15:clr>
        </p15:guide>
        <p15:guide id="20" pos="5110" userDrawn="1">
          <p15:clr>
            <a:srgbClr val="9FCC3B"/>
          </p15:clr>
        </p15:guide>
        <p15:guide id="21" pos="5569" userDrawn="1">
          <p15:clr>
            <a:srgbClr val="9FCC3B"/>
          </p15:clr>
        </p15:guide>
        <p15:guide id="22" pos="5717" userDrawn="1">
          <p15:clr>
            <a:srgbClr val="9FCC3B"/>
          </p15:clr>
        </p15:guide>
        <p15:guide id="23" pos="6176" userDrawn="1">
          <p15:clr>
            <a:srgbClr val="9FCC3B"/>
          </p15:clr>
        </p15:guide>
        <p15:guide id="24" pos="6318" userDrawn="1">
          <p15:clr>
            <a:srgbClr val="9FCC3B"/>
          </p15:clr>
        </p15:guide>
        <p15:guide id="25" pos="6772" userDrawn="1">
          <p15:clr>
            <a:srgbClr val="9FCC3B"/>
          </p15:clr>
        </p15:guide>
        <p15:guide id="26" pos="6920" userDrawn="1">
          <p15:clr>
            <a:srgbClr val="9FCC3B"/>
          </p15:clr>
        </p15:guide>
        <p15:guide id="27" pos="7373" userDrawn="1">
          <p15:clr>
            <a:srgbClr val="F26B43"/>
          </p15:clr>
        </p15:guide>
        <p15:guide id="31" orient="horz" pos="158" userDrawn="1">
          <p15:clr>
            <a:srgbClr val="F26B43"/>
          </p15:clr>
        </p15:guide>
        <p15:guide id="32" orient="horz" pos="4161" userDrawn="1">
          <p15:clr>
            <a:srgbClr val="F26B43"/>
          </p15:clr>
        </p15:guide>
        <p15:guide id="33" orient="horz" pos="595" userDrawn="1">
          <p15:clr>
            <a:srgbClr val="F26B43"/>
          </p15:clr>
        </p15:guide>
        <p15:guide id="34" orient="horz" pos="3997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36.xml"/><Relationship Id="rId6" Type="http://schemas.openxmlformats.org/officeDocument/2006/relationships/image" Target="../media/image20.png"/><Relationship Id="rId5" Type="http://schemas.openxmlformats.org/officeDocument/2006/relationships/image" Target="../media/image2.svg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22.png"/><Relationship Id="rId5" Type="http://schemas.openxmlformats.org/officeDocument/2006/relationships/chart" Target="../charts/chart2.xml"/><Relationship Id="rId4" Type="http://schemas.openxmlformats.org/officeDocument/2006/relationships/chart" Target="../charts/char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7" Type="http://schemas.openxmlformats.org/officeDocument/2006/relationships/chart" Target="../charts/chart4.xml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36.xml"/><Relationship Id="rId6" Type="http://schemas.openxmlformats.org/officeDocument/2006/relationships/chart" Target="../charts/chart3.xml"/><Relationship Id="rId5" Type="http://schemas.openxmlformats.org/officeDocument/2006/relationships/image" Target="../media/image25.png"/><Relationship Id="rId4" Type="http://schemas.openxmlformats.org/officeDocument/2006/relationships/image" Target="../media/image24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png"/><Relationship Id="rId3" Type="http://schemas.openxmlformats.org/officeDocument/2006/relationships/image" Target="../media/image24.png"/><Relationship Id="rId7" Type="http://schemas.openxmlformats.org/officeDocument/2006/relationships/image" Target="../media/image21.pn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36.xml"/><Relationship Id="rId6" Type="http://schemas.openxmlformats.org/officeDocument/2006/relationships/image" Target="../media/image2.svg"/><Relationship Id="rId5" Type="http://schemas.openxmlformats.org/officeDocument/2006/relationships/image" Target="../media/image1.png"/><Relationship Id="rId4" Type="http://schemas.openxmlformats.org/officeDocument/2006/relationships/image" Target="../media/image23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2.jpeg"/><Relationship Id="rId13" Type="http://schemas.openxmlformats.org/officeDocument/2006/relationships/image" Target="../media/image37.png"/><Relationship Id="rId18" Type="http://schemas.openxmlformats.org/officeDocument/2006/relationships/image" Target="../media/image42.jpeg"/><Relationship Id="rId3" Type="http://schemas.openxmlformats.org/officeDocument/2006/relationships/image" Target="../media/image27.png"/><Relationship Id="rId21" Type="http://schemas.openxmlformats.org/officeDocument/2006/relationships/image" Target="../media/image43.jpeg"/><Relationship Id="rId7" Type="http://schemas.openxmlformats.org/officeDocument/2006/relationships/image" Target="../media/image31.png"/><Relationship Id="rId12" Type="http://schemas.openxmlformats.org/officeDocument/2006/relationships/image" Target="../media/image36.png"/><Relationship Id="rId17" Type="http://schemas.openxmlformats.org/officeDocument/2006/relationships/image" Target="../media/image41.jpeg"/><Relationship Id="rId2" Type="http://schemas.openxmlformats.org/officeDocument/2006/relationships/image" Target="../media/image18.png"/><Relationship Id="rId16" Type="http://schemas.openxmlformats.org/officeDocument/2006/relationships/image" Target="../media/image40.jpeg"/><Relationship Id="rId20" Type="http://schemas.openxmlformats.org/officeDocument/2006/relationships/image" Target="../media/image2.svg"/><Relationship Id="rId1" Type="http://schemas.openxmlformats.org/officeDocument/2006/relationships/slideLayout" Target="../slideLayouts/slideLayout36.xml"/><Relationship Id="rId6" Type="http://schemas.openxmlformats.org/officeDocument/2006/relationships/image" Target="../media/image30.png"/><Relationship Id="rId11" Type="http://schemas.openxmlformats.org/officeDocument/2006/relationships/image" Target="../media/image35.png"/><Relationship Id="rId24" Type="http://schemas.openxmlformats.org/officeDocument/2006/relationships/image" Target="../media/image19.png"/><Relationship Id="rId5" Type="http://schemas.openxmlformats.org/officeDocument/2006/relationships/image" Target="../media/image29.jpeg"/><Relationship Id="rId15" Type="http://schemas.openxmlformats.org/officeDocument/2006/relationships/image" Target="../media/image39.png"/><Relationship Id="rId23" Type="http://schemas.openxmlformats.org/officeDocument/2006/relationships/image" Target="../media/image44.png"/><Relationship Id="rId10" Type="http://schemas.openxmlformats.org/officeDocument/2006/relationships/image" Target="../media/image34.jpeg"/><Relationship Id="rId19" Type="http://schemas.openxmlformats.org/officeDocument/2006/relationships/image" Target="../media/image1.png"/><Relationship Id="rId4" Type="http://schemas.openxmlformats.org/officeDocument/2006/relationships/image" Target="../media/image28.jpeg"/><Relationship Id="rId9" Type="http://schemas.openxmlformats.org/officeDocument/2006/relationships/image" Target="../media/image33.jpeg"/><Relationship Id="rId14" Type="http://schemas.openxmlformats.org/officeDocument/2006/relationships/image" Target="../media/image38.png"/><Relationship Id="rId22" Type="http://schemas.openxmlformats.org/officeDocument/2006/relationships/image" Target="../media/image21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png"/><Relationship Id="rId3" Type="http://schemas.openxmlformats.org/officeDocument/2006/relationships/image" Target="../media/image26.png"/><Relationship Id="rId7" Type="http://schemas.openxmlformats.org/officeDocument/2006/relationships/image" Target="../media/image46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36.xml"/><Relationship Id="rId6" Type="http://schemas.openxmlformats.org/officeDocument/2006/relationships/image" Target="../media/image45.png"/><Relationship Id="rId5" Type="http://schemas.openxmlformats.org/officeDocument/2006/relationships/image" Target="../media/image2.svg"/><Relationship Id="rId4" Type="http://schemas.openxmlformats.org/officeDocument/2006/relationships/image" Target="../media/image1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47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2B9AD01-A6C9-DA74-A178-324CF15F6C6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93">
            <a:extLst>
              <a:ext uri="{FF2B5EF4-FFF2-40B4-BE49-F238E27FC236}">
                <a16:creationId xmlns:a16="http://schemas.microsoft.com/office/drawing/2014/main" id="{4745ECAF-9CAD-9EB1-7D77-3D9CBDE06ADD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97000"/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94" y="0"/>
            <a:ext cx="12192000" cy="6858000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52B7D52E-C103-D3FA-1D11-10C1D0981DB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76730" y="5491664"/>
            <a:ext cx="1746306" cy="471814"/>
          </a:xfrm>
          <a:prstGeom prst="rect">
            <a:avLst/>
          </a:prstGeom>
        </p:spPr>
      </p:pic>
      <p:sp>
        <p:nvSpPr>
          <p:cNvPr id="4" name="Title 1">
            <a:extLst>
              <a:ext uri="{FF2B5EF4-FFF2-40B4-BE49-F238E27FC236}">
                <a16:creationId xmlns:a16="http://schemas.microsoft.com/office/drawing/2014/main" id="{E8610656-1DAE-107D-F1A9-AF6B8357CF96}"/>
              </a:ext>
            </a:extLst>
          </p:cNvPr>
          <p:cNvSpPr txBox="1">
            <a:spLocks/>
          </p:cNvSpPr>
          <p:nvPr/>
        </p:nvSpPr>
        <p:spPr>
          <a:xfrm>
            <a:off x="485776" y="2971654"/>
            <a:ext cx="11309544" cy="1994392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400" b="0" kern="1200">
                <a:solidFill>
                  <a:schemeClr val="accent2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ru-RU" sz="4800" dirty="0"/>
              <a:t>Предвосхищая будущее: </a:t>
            </a:r>
            <a:br>
              <a:rPr lang="ru-RU" sz="4800" dirty="0"/>
            </a:br>
            <a:r>
              <a:rPr lang="ru-RU" sz="4800" dirty="0">
                <a:solidFill>
                  <a:schemeClr val="accent1"/>
                </a:solidFill>
              </a:rPr>
              <a:t>партнерство для эффективной работы с молодежью</a:t>
            </a:r>
            <a:endParaRPr lang="en-AE" sz="4800" dirty="0"/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F82FCAFA-BB79-DC21-5683-F572B09AD478}"/>
              </a:ext>
            </a:extLst>
          </p:cNvPr>
          <p:cNvGrpSpPr/>
          <p:nvPr/>
        </p:nvGrpSpPr>
        <p:grpSpPr>
          <a:xfrm>
            <a:off x="4409668" y="5512805"/>
            <a:ext cx="1505602" cy="432874"/>
            <a:chOff x="5419633" y="4791589"/>
            <a:chExt cx="1505602" cy="432874"/>
          </a:xfrm>
        </p:grpSpPr>
        <p:pic>
          <p:nvPicPr>
            <p:cNvPr id="3" name="Рисунок 5">
              <a:extLst>
                <a:ext uri="{FF2B5EF4-FFF2-40B4-BE49-F238E27FC236}">
                  <a16:creationId xmlns:a16="http://schemas.microsoft.com/office/drawing/2014/main" id="{8B41ABE0-38BE-3B62-4E5B-5782BEA84B27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p:blipFill>
          <p:spPr>
            <a:xfrm>
              <a:off x="5419633" y="4791589"/>
              <a:ext cx="1352728" cy="432874"/>
            </a:xfrm>
            <a:prstGeom prst="rect">
              <a:avLst/>
            </a:prstGeom>
          </p:spPr>
        </p:pic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431C8492-BA7D-F132-44E2-F4F324B56610}"/>
                </a:ext>
              </a:extLst>
            </p:cNvPr>
            <p:cNvCxnSpPr/>
            <p:nvPr/>
          </p:nvCxnSpPr>
          <p:spPr>
            <a:xfrm>
              <a:off x="6925235" y="4820771"/>
              <a:ext cx="0" cy="363070"/>
            </a:xfrm>
            <a:prstGeom prst="line">
              <a:avLst/>
            </a:prstGeom>
            <a:ln w="19050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6" name="Google Shape;19;p1" title="logo 1.png">
            <a:extLst>
              <a:ext uri="{FF2B5EF4-FFF2-40B4-BE49-F238E27FC236}">
                <a16:creationId xmlns:a16="http://schemas.microsoft.com/office/drawing/2014/main" id="{9337308C-6686-133F-FA3B-FC45373C9AF8}"/>
              </a:ext>
            </a:extLst>
          </p:cNvPr>
          <p:cNvPicPr preferRelativeResize="0"/>
          <p:nvPr/>
        </p:nvPicPr>
        <p:blipFill>
          <a:blip r:embed="rId6">
            <a:alphaModFix/>
          </a:blip>
          <a:stretch>
            <a:fillRect/>
          </a:stretch>
        </p:blipFill>
        <p:spPr>
          <a:xfrm>
            <a:off x="4919730" y="408267"/>
            <a:ext cx="2253803" cy="2234429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59530429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84A44AB-E08C-1207-36B9-5DC4805FAA6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93">
            <a:extLst>
              <a:ext uri="{FF2B5EF4-FFF2-40B4-BE49-F238E27FC236}">
                <a16:creationId xmlns:a16="http://schemas.microsoft.com/office/drawing/2014/main" id="{2DFEC003-1E32-856F-E943-914D8EF9E61B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68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r="49211"/>
          <a:stretch>
            <a:fillRect/>
          </a:stretch>
        </p:blipFill>
        <p:spPr>
          <a:xfrm>
            <a:off x="794" y="0"/>
            <a:ext cx="6192188" cy="6858000"/>
          </a:xfrm>
          <a:prstGeom prst="rect">
            <a:avLst/>
          </a:prstGeom>
        </p:spPr>
      </p:pic>
      <p:grpSp>
        <p:nvGrpSpPr>
          <p:cNvPr id="10" name="Group 9">
            <a:extLst>
              <a:ext uri="{FF2B5EF4-FFF2-40B4-BE49-F238E27FC236}">
                <a16:creationId xmlns:a16="http://schemas.microsoft.com/office/drawing/2014/main" id="{A3BB1529-3FCD-68D1-1270-B1DB4D81803B}"/>
              </a:ext>
            </a:extLst>
          </p:cNvPr>
          <p:cNvGrpSpPr/>
          <p:nvPr/>
        </p:nvGrpSpPr>
        <p:grpSpPr>
          <a:xfrm>
            <a:off x="1603894" y="2421361"/>
            <a:ext cx="4172046" cy="1745302"/>
            <a:chOff x="1559052" y="2496943"/>
            <a:chExt cx="4172046" cy="1745302"/>
          </a:xfrm>
        </p:grpSpPr>
        <p:grpSp>
          <p:nvGrpSpPr>
            <p:cNvPr id="64" name="Group 63">
              <a:extLst>
                <a:ext uri="{FF2B5EF4-FFF2-40B4-BE49-F238E27FC236}">
                  <a16:creationId xmlns:a16="http://schemas.microsoft.com/office/drawing/2014/main" id="{9CF23833-3172-754F-BD34-2034D44243CB}"/>
                </a:ext>
              </a:extLst>
            </p:cNvPr>
            <p:cNvGrpSpPr/>
            <p:nvPr/>
          </p:nvGrpSpPr>
          <p:grpSpPr>
            <a:xfrm>
              <a:off x="1559052" y="2684752"/>
              <a:ext cx="3778181" cy="1557493"/>
              <a:chOff x="2002302" y="2698070"/>
              <a:chExt cx="2572081" cy="1557493"/>
            </a:xfrm>
          </p:grpSpPr>
          <p:sp>
            <p:nvSpPr>
              <p:cNvPr id="24" name="Rounded Rectangle 23">
                <a:extLst>
                  <a:ext uri="{FF2B5EF4-FFF2-40B4-BE49-F238E27FC236}">
                    <a16:creationId xmlns:a16="http://schemas.microsoft.com/office/drawing/2014/main" id="{17CA63F9-27A0-4A40-B1E5-0470E7954D05}"/>
                  </a:ext>
                </a:extLst>
              </p:cNvPr>
              <p:cNvSpPr/>
              <p:nvPr/>
            </p:nvSpPr>
            <p:spPr>
              <a:xfrm>
                <a:off x="2002302" y="2698070"/>
                <a:ext cx="2572081" cy="1557493"/>
              </a:xfrm>
              <a:prstGeom prst="roundRect">
                <a:avLst>
                  <a:gd name="adj" fmla="val 20002"/>
                </a:avLst>
              </a:prstGeom>
              <a:solidFill>
                <a:srgbClr val="E52322"/>
              </a:solidFill>
              <a:ln>
                <a:noFill/>
              </a:ln>
              <a:effectLst>
                <a:outerShdw blurRad="304510" dist="178762" dir="5400000" sx="93000" sy="93000" algn="t" rotWithShape="0">
                  <a:schemeClr val="accent2">
                    <a:alpha val="30000"/>
                  </a:schemeClr>
                </a:outerShdw>
              </a:effectLst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AE" sz="1400" dirty="0" err="1">
                  <a:solidFill>
                    <a:schemeClr val="accent2"/>
                  </a:solidFill>
                </a:endParaRPr>
              </a:p>
            </p:txBody>
          </p:sp>
          <p:sp>
            <p:nvSpPr>
              <p:cNvPr id="20" name="Прямоугольник 6">
                <a:extLst>
                  <a:ext uri="{FF2B5EF4-FFF2-40B4-BE49-F238E27FC236}">
                    <a16:creationId xmlns:a16="http://schemas.microsoft.com/office/drawing/2014/main" id="{68F60ED4-741C-490D-B7E5-631B2742E060}"/>
                  </a:ext>
                </a:extLst>
              </p:cNvPr>
              <p:cNvSpPr/>
              <p:nvPr/>
            </p:nvSpPr>
            <p:spPr>
              <a:xfrm>
                <a:off x="2133706" y="2852916"/>
                <a:ext cx="2325865" cy="523220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r>
                  <a:rPr lang="ru-RU" sz="1400" dirty="0">
                    <a:solidFill>
                      <a:schemeClr val="bg1"/>
                    </a:solidFill>
                    <a:latin typeface="+mj-lt"/>
                  </a:rPr>
                  <a:t>Экономический </a:t>
                </a:r>
              </a:p>
              <a:p>
                <a:r>
                  <a:rPr lang="ru-RU" sz="1400" dirty="0">
                    <a:solidFill>
                      <a:schemeClr val="bg1"/>
                    </a:solidFill>
                    <a:latin typeface="+mj-lt"/>
                  </a:rPr>
                  <a:t>потенциал 45-60</a:t>
                </a:r>
              </a:p>
            </p:txBody>
          </p:sp>
          <p:sp>
            <p:nvSpPr>
              <p:cNvPr id="23" name="Прямоугольник 8">
                <a:extLst>
                  <a:ext uri="{FF2B5EF4-FFF2-40B4-BE49-F238E27FC236}">
                    <a16:creationId xmlns:a16="http://schemas.microsoft.com/office/drawing/2014/main" id="{0E1A7BE4-FDFA-1611-AB27-F340E8086F80}"/>
                  </a:ext>
                </a:extLst>
              </p:cNvPr>
              <p:cNvSpPr/>
              <p:nvPr/>
            </p:nvSpPr>
            <p:spPr>
              <a:xfrm>
                <a:off x="2122641" y="3469075"/>
                <a:ext cx="2342291" cy="646331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r>
                  <a:rPr lang="ru-RU" sz="1200" dirty="0">
                    <a:solidFill>
                      <a:schemeClr val="bg1"/>
                    </a:solidFill>
                    <a:latin typeface="Montserrat "/>
                  </a:rPr>
                  <a:t>Сегмент сохраняет высокую кредитную активность, но сбережений уже больше, чем кредитов</a:t>
                </a:r>
              </a:p>
            </p:txBody>
          </p:sp>
          <p:cxnSp>
            <p:nvCxnSpPr>
              <p:cNvPr id="34" name="Straight Connector 33">
                <a:extLst>
                  <a:ext uri="{FF2B5EF4-FFF2-40B4-BE49-F238E27FC236}">
                    <a16:creationId xmlns:a16="http://schemas.microsoft.com/office/drawing/2014/main" id="{162633E3-E0B3-0AB8-67B3-48786065070E}"/>
                  </a:ext>
                </a:extLst>
              </p:cNvPr>
              <p:cNvCxnSpPr/>
              <p:nvPr/>
            </p:nvCxnSpPr>
            <p:spPr>
              <a:xfrm>
                <a:off x="2206969" y="3416998"/>
                <a:ext cx="977900" cy="0"/>
              </a:xfrm>
              <a:prstGeom prst="line">
                <a:avLst/>
              </a:prstGeom>
              <a:ln w="19050">
                <a:solidFill>
                  <a:schemeClr val="bg1"/>
                </a:solidFill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</p:grpSp>
        <p:pic>
          <p:nvPicPr>
            <p:cNvPr id="9" name="Picture 8">
              <a:extLst>
                <a:ext uri="{FF2B5EF4-FFF2-40B4-BE49-F238E27FC236}">
                  <a16:creationId xmlns:a16="http://schemas.microsoft.com/office/drawing/2014/main" id="{62D4589C-E760-7820-4BC6-34EE92F2F88A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621918" y="2496943"/>
              <a:ext cx="1109180" cy="679943"/>
            </a:xfrm>
            <a:prstGeom prst="rect">
              <a:avLst/>
            </a:prstGeom>
          </p:spPr>
        </p:pic>
      </p:grpSp>
      <p:grpSp>
        <p:nvGrpSpPr>
          <p:cNvPr id="19" name="Group 18">
            <a:extLst>
              <a:ext uri="{FF2B5EF4-FFF2-40B4-BE49-F238E27FC236}">
                <a16:creationId xmlns:a16="http://schemas.microsoft.com/office/drawing/2014/main" id="{1C6D88EA-38BC-4809-EB61-C83A754E5DBE}"/>
              </a:ext>
            </a:extLst>
          </p:cNvPr>
          <p:cNvGrpSpPr/>
          <p:nvPr/>
        </p:nvGrpSpPr>
        <p:grpSpPr>
          <a:xfrm>
            <a:off x="1523539" y="4245543"/>
            <a:ext cx="4172046" cy="1745302"/>
            <a:chOff x="1559052" y="2496943"/>
            <a:chExt cx="4172046" cy="1745302"/>
          </a:xfrm>
        </p:grpSpPr>
        <p:sp>
          <p:nvSpPr>
            <p:cNvPr id="26" name="Rounded Rectangle 25">
              <a:extLst>
                <a:ext uri="{FF2B5EF4-FFF2-40B4-BE49-F238E27FC236}">
                  <a16:creationId xmlns:a16="http://schemas.microsoft.com/office/drawing/2014/main" id="{D528C570-2BFE-7DD0-F021-FC7F1C5B53A7}"/>
                </a:ext>
              </a:extLst>
            </p:cNvPr>
            <p:cNvSpPr/>
            <p:nvPr/>
          </p:nvSpPr>
          <p:spPr>
            <a:xfrm>
              <a:off x="1559052" y="2684752"/>
              <a:ext cx="3778181" cy="1557493"/>
            </a:xfrm>
            <a:prstGeom prst="roundRect">
              <a:avLst>
                <a:gd name="adj" fmla="val 20002"/>
              </a:avLst>
            </a:prstGeom>
            <a:solidFill>
              <a:srgbClr val="E52322"/>
            </a:solidFill>
            <a:ln>
              <a:noFill/>
            </a:ln>
            <a:effectLst>
              <a:outerShdw blurRad="304510" dist="178762" dir="5400000" sx="93000" sy="93000" algn="t" rotWithShape="0">
                <a:schemeClr val="accent2">
                  <a:alpha val="30000"/>
                </a:schemeClr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AE" sz="1400" dirty="0" err="1">
                <a:solidFill>
                  <a:schemeClr val="accent2"/>
                </a:solidFill>
              </a:endParaRPr>
            </a:p>
          </p:txBody>
        </p:sp>
        <p:pic>
          <p:nvPicPr>
            <p:cNvPr id="22" name="Picture 21">
              <a:extLst>
                <a:ext uri="{FF2B5EF4-FFF2-40B4-BE49-F238E27FC236}">
                  <a16:creationId xmlns:a16="http://schemas.microsoft.com/office/drawing/2014/main" id="{5B9A3B21-67E9-03E1-E567-6F70B19FCBB8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563496" y="2496943"/>
              <a:ext cx="1167602" cy="715756"/>
            </a:xfrm>
            <a:prstGeom prst="rect">
              <a:avLst/>
            </a:prstGeom>
          </p:spPr>
        </p:pic>
      </p:grpSp>
      <p:grpSp>
        <p:nvGrpSpPr>
          <p:cNvPr id="51" name="Группа 4">
            <a:extLst>
              <a:ext uri="{FF2B5EF4-FFF2-40B4-BE49-F238E27FC236}">
                <a16:creationId xmlns:a16="http://schemas.microsoft.com/office/drawing/2014/main" id="{1B922929-9D18-054C-993E-1CFE9BBA9341}"/>
              </a:ext>
            </a:extLst>
          </p:cNvPr>
          <p:cNvGrpSpPr/>
          <p:nvPr/>
        </p:nvGrpSpPr>
        <p:grpSpPr>
          <a:xfrm>
            <a:off x="5966215" y="1"/>
            <a:ext cx="1239749" cy="6858000"/>
            <a:chOff x="4857193" y="2797363"/>
            <a:chExt cx="1239749" cy="2611964"/>
          </a:xfrm>
        </p:grpSpPr>
        <p:sp>
          <p:nvSpPr>
            <p:cNvPr id="52" name="Скругленный прямоугольник 5">
              <a:extLst>
                <a:ext uri="{FF2B5EF4-FFF2-40B4-BE49-F238E27FC236}">
                  <a16:creationId xmlns:a16="http://schemas.microsoft.com/office/drawing/2014/main" id="{D10CEF2E-9F5F-7960-321A-57760BCAD3D6}"/>
                </a:ext>
              </a:extLst>
            </p:cNvPr>
            <p:cNvSpPr/>
            <p:nvPr/>
          </p:nvSpPr>
          <p:spPr>
            <a:xfrm rot="5400000">
              <a:off x="4692213" y="3936373"/>
              <a:ext cx="1168424" cy="379876"/>
            </a:xfrm>
            <a:prstGeom prst="roundRect">
              <a:avLst>
                <a:gd name="adj" fmla="val 7382"/>
              </a:avLst>
            </a:prstGeom>
            <a:ln>
              <a:noFill/>
            </a:ln>
            <a:effectLst>
              <a:outerShdw blurRad="576364" algn="ctr" rotWithShape="0">
                <a:schemeClr val="tx2">
                  <a:alpha val="63000"/>
                </a:schemeClr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53" name="Скругленный прямоугольник 6">
              <a:extLst>
                <a:ext uri="{FF2B5EF4-FFF2-40B4-BE49-F238E27FC236}">
                  <a16:creationId xmlns:a16="http://schemas.microsoft.com/office/drawing/2014/main" id="{A3CF3617-C680-05F8-61EE-6D3A611DC2A6}"/>
                </a:ext>
              </a:extLst>
            </p:cNvPr>
            <p:cNvSpPr/>
            <p:nvPr/>
          </p:nvSpPr>
          <p:spPr>
            <a:xfrm>
              <a:off x="4857193" y="2797363"/>
              <a:ext cx="1239749" cy="2611964"/>
            </a:xfrm>
            <a:prstGeom prst="roundRect">
              <a:avLst>
                <a:gd name="adj" fmla="val 0"/>
              </a:avLst>
            </a:prstGeom>
            <a:solidFill>
              <a:schemeClr val="bg1"/>
            </a:solidFill>
            <a:ln>
              <a:noFill/>
            </a:ln>
            <a:effectLst>
              <a:innerShdw blurRad="127000" dist="50800" dir="16200000">
                <a:schemeClr val="bg1">
                  <a:lumMod val="95000"/>
                  <a:alpha val="18000"/>
                </a:schemeClr>
              </a:inn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ru-RU"/>
            </a:p>
          </p:txBody>
        </p:sp>
      </p:grpSp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EE6BBC84-7718-42D9-19D9-9A928000AC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0085" y="437181"/>
            <a:ext cx="5224853" cy="1772793"/>
          </a:xfrm>
        </p:spPr>
        <p:txBody>
          <a:bodyPr/>
          <a:lstStyle/>
          <a:p>
            <a:r>
              <a:rPr lang="ru-RU" sz="3200" dirty="0"/>
              <a:t>В горизонте 5-7 лет экономику будут драйвить люди </a:t>
            </a:r>
            <a:br>
              <a:rPr lang="ru-RU" sz="3200" dirty="0"/>
            </a:br>
            <a:r>
              <a:rPr lang="ru-RU" sz="3200" dirty="0">
                <a:solidFill>
                  <a:schemeClr val="accent1"/>
                </a:solidFill>
              </a:rPr>
              <a:t>45-60 лет</a:t>
            </a:r>
          </a:p>
        </p:txBody>
      </p:sp>
      <p:sp>
        <p:nvSpPr>
          <p:cNvPr id="3" name="Нижний колонтитул 2">
            <a:extLst>
              <a:ext uri="{FF2B5EF4-FFF2-40B4-BE49-F238E27FC236}">
                <a16:creationId xmlns:a16="http://schemas.microsoft.com/office/drawing/2014/main" id="{4AA221D3-0075-C823-7963-15438D4A37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358603" y="6343292"/>
            <a:ext cx="9026321" cy="276449"/>
          </a:xfrm>
        </p:spPr>
        <p:txBody>
          <a:bodyPr/>
          <a:lstStyle/>
          <a:p>
            <a:pPr algn="r"/>
            <a:r>
              <a:rPr lang="ru-RU" dirty="0"/>
              <a:t>Данные: Росстат, </a:t>
            </a:r>
            <a:r>
              <a:rPr lang="en-US" dirty="0"/>
              <a:t>RTGI </a:t>
            </a:r>
            <a:r>
              <a:rPr lang="ru-RU" dirty="0"/>
              <a:t>2026, </a:t>
            </a:r>
            <a:r>
              <a:rPr lang="en-US" dirty="0"/>
              <a:t>Nielsen</a:t>
            </a:r>
            <a:endParaRPr lang="ru-RU" dirty="0"/>
          </a:p>
        </p:txBody>
      </p:sp>
      <p:sp>
        <p:nvSpPr>
          <p:cNvPr id="4" name="Номер слайда 3">
            <a:extLst>
              <a:ext uri="{FF2B5EF4-FFF2-40B4-BE49-F238E27FC236}">
                <a16:creationId xmlns:a16="http://schemas.microsoft.com/office/drawing/2014/main" id="{31134FCD-2680-B184-727E-149BF8968D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F474B-CB99-4E45-A5F4-B3BBA34F2A96}" type="slidenum">
              <a:rPr lang="ru-RU" smtClean="0"/>
              <a:t>2</a:t>
            </a:fld>
            <a:endParaRPr lang="ru-RU" dirty="0"/>
          </a:p>
        </p:txBody>
      </p:sp>
      <p:graphicFrame>
        <p:nvGraphicFramePr>
          <p:cNvPr id="39" name="Chart 113">
            <a:extLst>
              <a:ext uri="{FF2B5EF4-FFF2-40B4-BE49-F238E27FC236}">
                <a16:creationId xmlns:a16="http://schemas.microsoft.com/office/drawing/2014/main" id="{4127B2A8-4058-FB96-9A6A-FD92E82C8A5F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981716429"/>
              </p:ext>
            </p:extLst>
          </p:nvPr>
        </p:nvGraphicFramePr>
        <p:xfrm>
          <a:off x="6334624" y="797822"/>
          <a:ext cx="2968709" cy="5619304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  <p:graphicFrame>
        <p:nvGraphicFramePr>
          <p:cNvPr id="40" name="Chart 121">
            <a:extLst>
              <a:ext uri="{FF2B5EF4-FFF2-40B4-BE49-F238E27FC236}">
                <a16:creationId xmlns:a16="http://schemas.microsoft.com/office/drawing/2014/main" id="{BC7808E6-2FAB-3038-F285-A961C29FA218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735062974"/>
              </p:ext>
            </p:extLst>
          </p:nvPr>
        </p:nvGraphicFramePr>
        <p:xfrm>
          <a:off x="7858849" y="797820"/>
          <a:ext cx="3061203" cy="5619304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5"/>
          </a:graphicData>
        </a:graphic>
      </p:graphicFrame>
      <p:sp>
        <p:nvSpPr>
          <p:cNvPr id="41" name="TextBox 40">
            <a:extLst>
              <a:ext uri="{FF2B5EF4-FFF2-40B4-BE49-F238E27FC236}">
                <a16:creationId xmlns:a16="http://schemas.microsoft.com/office/drawing/2014/main" id="{27CEDD5E-CEBF-6E50-3693-1FD711E0A149}"/>
              </a:ext>
            </a:extLst>
          </p:cNvPr>
          <p:cNvSpPr txBox="1"/>
          <p:nvPr/>
        </p:nvSpPr>
        <p:spPr>
          <a:xfrm>
            <a:off x="6675063" y="426348"/>
            <a:ext cx="1267242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1100" b="1" dirty="0">
                <a:solidFill>
                  <a:srgbClr val="356686"/>
                </a:solidFill>
                <a:latin typeface="+mj-lt"/>
              </a:rPr>
              <a:t>Ёмкость аудитории</a:t>
            </a:r>
          </a:p>
        </p:txBody>
      </p:sp>
      <p:sp>
        <p:nvSpPr>
          <p:cNvPr id="42" name="TextBox 41">
            <a:extLst>
              <a:ext uri="{FF2B5EF4-FFF2-40B4-BE49-F238E27FC236}">
                <a16:creationId xmlns:a16="http://schemas.microsoft.com/office/drawing/2014/main" id="{EAEB963C-95AB-9230-2CF3-626AA4BC68FB}"/>
              </a:ext>
            </a:extLst>
          </p:cNvPr>
          <p:cNvSpPr txBox="1"/>
          <p:nvPr/>
        </p:nvSpPr>
        <p:spPr>
          <a:xfrm>
            <a:off x="8203535" y="416322"/>
            <a:ext cx="1150949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1100" b="1" dirty="0">
                <a:solidFill>
                  <a:schemeClr val="bg2">
                    <a:lumMod val="25000"/>
                  </a:schemeClr>
                </a:solidFill>
                <a:latin typeface="+mj-lt"/>
              </a:rPr>
              <a:t>Кредитная нагрузка</a:t>
            </a:r>
          </a:p>
        </p:txBody>
      </p:sp>
      <p:sp>
        <p:nvSpPr>
          <p:cNvPr id="43" name="TextBox 42">
            <a:extLst>
              <a:ext uri="{FF2B5EF4-FFF2-40B4-BE49-F238E27FC236}">
                <a16:creationId xmlns:a16="http://schemas.microsoft.com/office/drawing/2014/main" id="{72A7FCDA-CDD8-B2C2-C6B9-D1E78FDB10A8}"/>
              </a:ext>
            </a:extLst>
          </p:cNvPr>
          <p:cNvSpPr txBox="1"/>
          <p:nvPr/>
        </p:nvSpPr>
        <p:spPr>
          <a:xfrm>
            <a:off x="9290336" y="426545"/>
            <a:ext cx="1283110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1100" b="1" dirty="0">
                <a:solidFill>
                  <a:schemeClr val="tx2">
                    <a:lumMod val="50000"/>
                  </a:schemeClr>
                </a:solidFill>
                <a:latin typeface="+mj-lt"/>
              </a:rPr>
              <a:t>Средства </a:t>
            </a:r>
          </a:p>
          <a:p>
            <a:r>
              <a:rPr lang="ru-RU" sz="1100" b="1" dirty="0">
                <a:solidFill>
                  <a:schemeClr val="tx2">
                    <a:lumMod val="50000"/>
                  </a:schemeClr>
                </a:solidFill>
                <a:latin typeface="+mj-lt"/>
              </a:rPr>
              <a:t>на вкладах</a:t>
            </a:r>
          </a:p>
        </p:txBody>
      </p:sp>
      <p:sp>
        <p:nvSpPr>
          <p:cNvPr id="45" name="TextBox 44">
            <a:extLst>
              <a:ext uri="{FF2B5EF4-FFF2-40B4-BE49-F238E27FC236}">
                <a16:creationId xmlns:a16="http://schemas.microsoft.com/office/drawing/2014/main" id="{F6080752-0546-305D-BCD2-C386FBB996BF}"/>
              </a:ext>
            </a:extLst>
          </p:cNvPr>
          <p:cNvSpPr txBox="1"/>
          <p:nvPr/>
        </p:nvSpPr>
        <p:spPr>
          <a:xfrm>
            <a:off x="10461234" y="4211403"/>
            <a:ext cx="118308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800" dirty="0">
                <a:ea typeface="Tahoma" panose="020B0604030504040204" pitchFamily="34" charset="0"/>
                <a:cs typeface="Tahoma" panose="020B0604030504040204" pitchFamily="34" charset="0"/>
              </a:rPr>
              <a:t>Высокие кредитная активность и сбережения</a:t>
            </a:r>
            <a:endParaRPr lang="en-RU" sz="800" dirty="0"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46" name="TextBox 45">
            <a:extLst>
              <a:ext uri="{FF2B5EF4-FFF2-40B4-BE49-F238E27FC236}">
                <a16:creationId xmlns:a16="http://schemas.microsoft.com/office/drawing/2014/main" id="{445FCEC4-0F34-8A2E-0D41-7540E60E1DA1}"/>
              </a:ext>
            </a:extLst>
          </p:cNvPr>
          <p:cNvSpPr txBox="1"/>
          <p:nvPr/>
        </p:nvSpPr>
        <p:spPr>
          <a:xfrm>
            <a:off x="10553716" y="1310705"/>
            <a:ext cx="1283109" cy="55399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algn="l"/>
            <a:r>
              <a:rPr lang="ru-RU" sz="1200" dirty="0">
                <a:solidFill>
                  <a:schemeClr val="accent1"/>
                </a:solidFill>
                <a:latin typeface="+mj-lt"/>
              </a:rPr>
              <a:t>Кредитная </a:t>
            </a:r>
          </a:p>
          <a:p>
            <a:pPr algn="l"/>
            <a:r>
              <a:rPr lang="en-US" sz="1200" dirty="0">
                <a:solidFill>
                  <a:schemeClr val="accent1"/>
                </a:solidFill>
                <a:latin typeface="+mj-lt"/>
              </a:rPr>
              <a:t>vs </a:t>
            </a:r>
            <a:r>
              <a:rPr lang="ru-RU" sz="1200" dirty="0">
                <a:solidFill>
                  <a:schemeClr val="accent1"/>
                </a:solidFill>
                <a:latin typeface="+mj-lt"/>
              </a:rPr>
              <a:t>депозитная активности</a:t>
            </a:r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E50107FA-8608-D51A-CA0D-0BB63C7CABBA}"/>
              </a:ext>
            </a:extLst>
          </p:cNvPr>
          <p:cNvSpPr txBox="1"/>
          <p:nvPr/>
        </p:nvSpPr>
        <p:spPr>
          <a:xfrm>
            <a:off x="10461233" y="2750196"/>
            <a:ext cx="114022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800" dirty="0">
                <a:ea typeface="Tahoma" panose="020B0604030504040204" pitchFamily="34" charset="0"/>
                <a:cs typeface="Tahoma" panose="020B0604030504040204" pitchFamily="34" charset="0"/>
              </a:rPr>
              <a:t>Кредитная нагрузка не перекрытая сбережениями</a:t>
            </a:r>
            <a:endParaRPr lang="en-RU" sz="800" dirty="0"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50" name="TextBox 49">
            <a:extLst>
              <a:ext uri="{FF2B5EF4-FFF2-40B4-BE49-F238E27FC236}">
                <a16:creationId xmlns:a16="http://schemas.microsoft.com/office/drawing/2014/main" id="{9E805A0D-195C-FFF1-FB39-7DE011D2D4FE}"/>
              </a:ext>
            </a:extLst>
          </p:cNvPr>
          <p:cNvSpPr txBox="1"/>
          <p:nvPr/>
        </p:nvSpPr>
        <p:spPr>
          <a:xfrm>
            <a:off x="10464996" y="5535889"/>
            <a:ext cx="127933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800" dirty="0">
                <a:ea typeface="Tahoma" panose="020B0604030504040204" pitchFamily="34" charset="0"/>
                <a:cs typeface="Tahoma" panose="020B0604030504040204" pitchFamily="34" charset="0"/>
              </a:rPr>
              <a:t>Низкая кредитная активность, </a:t>
            </a:r>
          </a:p>
          <a:p>
            <a:r>
              <a:rPr lang="ru-RU" sz="800" dirty="0">
                <a:ea typeface="Tahoma" panose="020B0604030504040204" pitchFamily="34" charset="0"/>
                <a:cs typeface="Tahoma" panose="020B0604030504040204" pitchFamily="34" charset="0"/>
              </a:rPr>
              <a:t>но наличие сбережений</a:t>
            </a:r>
            <a:endParaRPr lang="en-RU" sz="800" dirty="0"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grpSp>
        <p:nvGrpSpPr>
          <p:cNvPr id="57" name="Group 56">
            <a:extLst>
              <a:ext uri="{FF2B5EF4-FFF2-40B4-BE49-F238E27FC236}">
                <a16:creationId xmlns:a16="http://schemas.microsoft.com/office/drawing/2014/main" id="{0651B55E-F0DD-4362-E522-579F8EBCD9D3}"/>
              </a:ext>
            </a:extLst>
          </p:cNvPr>
          <p:cNvGrpSpPr/>
          <p:nvPr/>
        </p:nvGrpSpPr>
        <p:grpSpPr>
          <a:xfrm>
            <a:off x="10422224" y="2160792"/>
            <a:ext cx="1388800" cy="564780"/>
            <a:chOff x="12210853" y="993215"/>
            <a:chExt cx="1388800" cy="564780"/>
          </a:xfrm>
        </p:grpSpPr>
        <p:sp>
          <p:nvSpPr>
            <p:cNvPr id="55" name="TextBox 54">
              <a:extLst>
                <a:ext uri="{FF2B5EF4-FFF2-40B4-BE49-F238E27FC236}">
                  <a16:creationId xmlns:a16="http://schemas.microsoft.com/office/drawing/2014/main" id="{78CB73C6-12CA-AC08-1E53-BC4BACB459EB}"/>
                </a:ext>
              </a:extLst>
            </p:cNvPr>
            <p:cNvSpPr txBox="1"/>
            <p:nvPr/>
          </p:nvSpPr>
          <p:spPr>
            <a:xfrm>
              <a:off x="12210853" y="993215"/>
              <a:ext cx="1388800" cy="430887"/>
            </a:xfrm>
            <a:prstGeom prst="rect">
              <a:avLst/>
            </a:prstGeom>
            <a:noFill/>
          </p:spPr>
          <p:txBody>
            <a:bodyPr wrap="square" lIns="0" tIns="0" rIns="0" bIns="0">
              <a:spAutoFit/>
            </a:bodyPr>
            <a:lstStyle/>
            <a:p>
              <a:r>
                <a:rPr lang="ru-RU" sz="2000" b="1" dirty="0">
                  <a:solidFill>
                    <a:schemeClr val="accent1"/>
                  </a:solidFill>
                  <a:latin typeface="+mj-lt"/>
                </a:rPr>
                <a:t>-</a:t>
              </a:r>
              <a:r>
                <a:rPr lang="ru-RU" sz="2800" b="1" dirty="0">
                  <a:solidFill>
                    <a:schemeClr val="accent1"/>
                  </a:solidFill>
                  <a:latin typeface="+mj-lt"/>
                </a:rPr>
                <a:t>0</a:t>
              </a:r>
              <a:r>
                <a:rPr lang="ru-RU" sz="2000" b="1" dirty="0">
                  <a:solidFill>
                    <a:schemeClr val="accent1"/>
                  </a:solidFill>
                  <a:latin typeface="+mj-lt"/>
                </a:rPr>
                <a:t>,</a:t>
              </a:r>
              <a:r>
                <a:rPr lang="ru-RU" sz="2800" b="1" dirty="0">
                  <a:solidFill>
                    <a:schemeClr val="accent1"/>
                  </a:solidFill>
                  <a:latin typeface="+mj-lt"/>
                </a:rPr>
                <a:t>5</a:t>
              </a:r>
              <a:endParaRPr lang="ru-RU" sz="1600" b="1" dirty="0">
                <a:solidFill>
                  <a:schemeClr val="accent1"/>
                </a:solidFill>
                <a:latin typeface="+mj-lt"/>
              </a:endParaRPr>
            </a:p>
          </p:txBody>
        </p:sp>
        <p:sp>
          <p:nvSpPr>
            <p:cNvPr id="56" name="TextBox 55">
              <a:extLst>
                <a:ext uri="{FF2B5EF4-FFF2-40B4-BE49-F238E27FC236}">
                  <a16:creationId xmlns:a16="http://schemas.microsoft.com/office/drawing/2014/main" id="{E11CC4B6-D4E1-9CC3-3F3D-922561B11456}"/>
                </a:ext>
              </a:extLst>
            </p:cNvPr>
            <p:cNvSpPr txBox="1"/>
            <p:nvPr/>
          </p:nvSpPr>
          <p:spPr>
            <a:xfrm>
              <a:off x="12340247" y="1373329"/>
              <a:ext cx="1138016" cy="184666"/>
            </a:xfrm>
            <a:prstGeom prst="rect">
              <a:avLst/>
            </a:prstGeom>
            <a:noFill/>
          </p:spPr>
          <p:txBody>
            <a:bodyPr wrap="square" lIns="0" tIns="0" rIns="0" bIns="0">
              <a:spAutoFit/>
            </a:bodyPr>
            <a:lstStyle/>
            <a:p>
              <a:r>
                <a:rPr lang="ru-RU" sz="1200" b="1" dirty="0">
                  <a:solidFill>
                    <a:schemeClr val="accent1"/>
                  </a:solidFill>
                  <a:latin typeface="+mj-lt"/>
                </a:rPr>
                <a:t>трлн</a:t>
              </a:r>
              <a:r>
                <a:rPr lang="en-US" sz="1200" b="1" dirty="0">
                  <a:solidFill>
                    <a:schemeClr val="accent1"/>
                  </a:solidFill>
                  <a:latin typeface="+mj-lt"/>
                </a:rPr>
                <a:t> </a:t>
              </a:r>
              <a:r>
                <a:rPr lang="ru-RU" sz="1200" b="1" dirty="0">
                  <a:solidFill>
                    <a:schemeClr val="accent1"/>
                  </a:solidFill>
                  <a:latin typeface="+mj-lt"/>
                  <a:cs typeface="Sabon Next LT" panose="020B0502040204020203" pitchFamily="2" charset="0"/>
                </a:rPr>
                <a:t>₽</a:t>
              </a:r>
              <a:endParaRPr lang="ru-RU" sz="1200" dirty="0">
                <a:solidFill>
                  <a:schemeClr val="accent1"/>
                </a:solidFill>
                <a:latin typeface="+mj-lt"/>
              </a:endParaRPr>
            </a:p>
          </p:txBody>
        </p:sp>
      </p:grpSp>
      <p:grpSp>
        <p:nvGrpSpPr>
          <p:cNvPr id="58" name="Group 57">
            <a:extLst>
              <a:ext uri="{FF2B5EF4-FFF2-40B4-BE49-F238E27FC236}">
                <a16:creationId xmlns:a16="http://schemas.microsoft.com/office/drawing/2014/main" id="{3E7BD902-223E-3C73-96D1-8A82E3B87713}"/>
              </a:ext>
            </a:extLst>
          </p:cNvPr>
          <p:cNvGrpSpPr/>
          <p:nvPr/>
        </p:nvGrpSpPr>
        <p:grpSpPr>
          <a:xfrm>
            <a:off x="10553188" y="3608828"/>
            <a:ext cx="1391381" cy="574207"/>
            <a:chOff x="12340247" y="983788"/>
            <a:chExt cx="1391381" cy="574207"/>
          </a:xfrm>
        </p:grpSpPr>
        <p:sp>
          <p:nvSpPr>
            <p:cNvPr id="59" name="TextBox 58">
              <a:extLst>
                <a:ext uri="{FF2B5EF4-FFF2-40B4-BE49-F238E27FC236}">
                  <a16:creationId xmlns:a16="http://schemas.microsoft.com/office/drawing/2014/main" id="{971622CE-AB47-DD75-02B4-4399164E5E38}"/>
                </a:ext>
              </a:extLst>
            </p:cNvPr>
            <p:cNvSpPr txBox="1"/>
            <p:nvPr/>
          </p:nvSpPr>
          <p:spPr>
            <a:xfrm>
              <a:off x="12342828" y="983788"/>
              <a:ext cx="1388800" cy="430887"/>
            </a:xfrm>
            <a:prstGeom prst="rect">
              <a:avLst/>
            </a:prstGeom>
            <a:noFill/>
          </p:spPr>
          <p:txBody>
            <a:bodyPr wrap="square" lIns="0" tIns="0" rIns="0" bIns="0">
              <a:spAutoFit/>
            </a:bodyPr>
            <a:lstStyle/>
            <a:p>
              <a:r>
                <a:rPr lang="ru-RU" sz="2800" b="1" dirty="0">
                  <a:solidFill>
                    <a:srgbClr val="356686"/>
                  </a:solidFill>
                  <a:latin typeface="+mj-lt"/>
                </a:rPr>
                <a:t>2</a:t>
              </a:r>
              <a:endParaRPr lang="ru-RU" sz="1600" b="1" dirty="0">
                <a:solidFill>
                  <a:srgbClr val="356686"/>
                </a:solidFill>
                <a:latin typeface="+mj-lt"/>
              </a:endParaRPr>
            </a:p>
          </p:txBody>
        </p:sp>
        <p:sp>
          <p:nvSpPr>
            <p:cNvPr id="60" name="TextBox 59">
              <a:extLst>
                <a:ext uri="{FF2B5EF4-FFF2-40B4-BE49-F238E27FC236}">
                  <a16:creationId xmlns:a16="http://schemas.microsoft.com/office/drawing/2014/main" id="{3AFEC136-CCA2-57DD-9DE8-D7DFCC008B55}"/>
                </a:ext>
              </a:extLst>
            </p:cNvPr>
            <p:cNvSpPr txBox="1"/>
            <p:nvPr/>
          </p:nvSpPr>
          <p:spPr>
            <a:xfrm>
              <a:off x="12340247" y="1373329"/>
              <a:ext cx="1138016" cy="184666"/>
            </a:xfrm>
            <a:prstGeom prst="rect">
              <a:avLst/>
            </a:prstGeom>
            <a:noFill/>
          </p:spPr>
          <p:txBody>
            <a:bodyPr wrap="square" lIns="0" tIns="0" rIns="0" bIns="0">
              <a:spAutoFit/>
            </a:bodyPr>
            <a:lstStyle/>
            <a:p>
              <a:r>
                <a:rPr lang="ru-RU" sz="1200" b="1" dirty="0">
                  <a:solidFill>
                    <a:srgbClr val="356686"/>
                  </a:solidFill>
                  <a:latin typeface="+mj-lt"/>
                </a:rPr>
                <a:t>трлн</a:t>
              </a:r>
              <a:r>
                <a:rPr lang="en-US" sz="1200" b="1" dirty="0">
                  <a:solidFill>
                    <a:srgbClr val="356686"/>
                  </a:solidFill>
                  <a:latin typeface="+mj-lt"/>
                </a:rPr>
                <a:t> </a:t>
              </a:r>
              <a:r>
                <a:rPr lang="ru-RU" sz="1200" b="1" dirty="0">
                  <a:solidFill>
                    <a:srgbClr val="356686"/>
                  </a:solidFill>
                  <a:latin typeface="+mj-lt"/>
                  <a:cs typeface="Sabon Next LT" panose="020B0502040204020203" pitchFamily="2" charset="0"/>
                </a:rPr>
                <a:t>₽</a:t>
              </a:r>
              <a:endParaRPr lang="ru-RU" sz="1200" dirty="0">
                <a:solidFill>
                  <a:srgbClr val="356686"/>
                </a:solidFill>
                <a:latin typeface="+mj-lt"/>
              </a:endParaRPr>
            </a:p>
          </p:txBody>
        </p:sp>
      </p:grpSp>
      <p:grpSp>
        <p:nvGrpSpPr>
          <p:cNvPr id="61" name="Group 60">
            <a:extLst>
              <a:ext uri="{FF2B5EF4-FFF2-40B4-BE49-F238E27FC236}">
                <a16:creationId xmlns:a16="http://schemas.microsoft.com/office/drawing/2014/main" id="{3290AB78-1A7D-2B66-2A11-1712E67DFA3E}"/>
              </a:ext>
            </a:extLst>
          </p:cNvPr>
          <p:cNvGrpSpPr/>
          <p:nvPr/>
        </p:nvGrpSpPr>
        <p:grpSpPr>
          <a:xfrm>
            <a:off x="10564185" y="4973121"/>
            <a:ext cx="1391381" cy="574207"/>
            <a:chOff x="12340247" y="983788"/>
            <a:chExt cx="1391381" cy="574207"/>
          </a:xfrm>
        </p:grpSpPr>
        <p:sp>
          <p:nvSpPr>
            <p:cNvPr id="62" name="TextBox 61">
              <a:extLst>
                <a:ext uri="{FF2B5EF4-FFF2-40B4-BE49-F238E27FC236}">
                  <a16:creationId xmlns:a16="http://schemas.microsoft.com/office/drawing/2014/main" id="{54B4D679-A9E9-B9C2-0691-B06036E7CE63}"/>
                </a:ext>
              </a:extLst>
            </p:cNvPr>
            <p:cNvSpPr txBox="1"/>
            <p:nvPr/>
          </p:nvSpPr>
          <p:spPr>
            <a:xfrm>
              <a:off x="12342828" y="983788"/>
              <a:ext cx="1388800" cy="430887"/>
            </a:xfrm>
            <a:prstGeom prst="rect">
              <a:avLst/>
            </a:prstGeom>
            <a:noFill/>
          </p:spPr>
          <p:txBody>
            <a:bodyPr wrap="square" lIns="0" tIns="0" rIns="0" bIns="0">
              <a:spAutoFit/>
            </a:bodyPr>
            <a:lstStyle/>
            <a:p>
              <a:r>
                <a:rPr lang="ru-RU" sz="2800" b="1" dirty="0">
                  <a:solidFill>
                    <a:schemeClr val="bg1">
                      <a:lumMod val="50000"/>
                    </a:schemeClr>
                  </a:solidFill>
                  <a:latin typeface="+mj-lt"/>
                </a:rPr>
                <a:t>2</a:t>
              </a:r>
              <a:r>
                <a:rPr lang="ru-RU" sz="2000" b="1" dirty="0">
                  <a:solidFill>
                    <a:schemeClr val="bg1">
                      <a:lumMod val="50000"/>
                    </a:schemeClr>
                  </a:solidFill>
                  <a:latin typeface="+mj-lt"/>
                </a:rPr>
                <a:t>,</a:t>
              </a:r>
              <a:r>
                <a:rPr lang="ru-RU" sz="2800" b="1" dirty="0">
                  <a:solidFill>
                    <a:schemeClr val="bg1">
                      <a:lumMod val="50000"/>
                    </a:schemeClr>
                  </a:solidFill>
                  <a:latin typeface="+mj-lt"/>
                </a:rPr>
                <a:t>6</a:t>
              </a:r>
              <a:endParaRPr lang="ru-RU" sz="1600" b="1" dirty="0">
                <a:solidFill>
                  <a:schemeClr val="bg1">
                    <a:lumMod val="50000"/>
                  </a:schemeClr>
                </a:solidFill>
                <a:latin typeface="+mj-lt"/>
              </a:endParaRPr>
            </a:p>
          </p:txBody>
        </p:sp>
        <p:sp>
          <p:nvSpPr>
            <p:cNvPr id="63" name="TextBox 62">
              <a:extLst>
                <a:ext uri="{FF2B5EF4-FFF2-40B4-BE49-F238E27FC236}">
                  <a16:creationId xmlns:a16="http://schemas.microsoft.com/office/drawing/2014/main" id="{7C62477F-04F2-D281-7949-013307C01967}"/>
                </a:ext>
              </a:extLst>
            </p:cNvPr>
            <p:cNvSpPr txBox="1"/>
            <p:nvPr/>
          </p:nvSpPr>
          <p:spPr>
            <a:xfrm>
              <a:off x="12340247" y="1373329"/>
              <a:ext cx="1138016" cy="184666"/>
            </a:xfrm>
            <a:prstGeom prst="rect">
              <a:avLst/>
            </a:prstGeom>
            <a:noFill/>
          </p:spPr>
          <p:txBody>
            <a:bodyPr wrap="square" lIns="0" tIns="0" rIns="0" bIns="0">
              <a:spAutoFit/>
            </a:bodyPr>
            <a:lstStyle/>
            <a:p>
              <a:r>
                <a:rPr lang="ru-RU" sz="1200" b="1" dirty="0">
                  <a:solidFill>
                    <a:schemeClr val="bg1">
                      <a:lumMod val="50000"/>
                    </a:schemeClr>
                  </a:solidFill>
                  <a:latin typeface="+mj-lt"/>
                </a:rPr>
                <a:t>трлн</a:t>
              </a:r>
              <a:r>
                <a:rPr lang="en-US" sz="1200" b="1" dirty="0">
                  <a:solidFill>
                    <a:schemeClr val="bg1">
                      <a:lumMod val="50000"/>
                    </a:schemeClr>
                  </a:solidFill>
                  <a:latin typeface="+mj-lt"/>
                </a:rPr>
                <a:t> </a:t>
              </a:r>
              <a:r>
                <a:rPr lang="ru-RU" sz="1200" b="1" dirty="0">
                  <a:solidFill>
                    <a:schemeClr val="bg1">
                      <a:lumMod val="50000"/>
                    </a:schemeClr>
                  </a:solidFill>
                  <a:latin typeface="+mj-lt"/>
                  <a:cs typeface="Sabon Next LT" panose="020B0502040204020203" pitchFamily="2" charset="0"/>
                </a:rPr>
                <a:t>₽</a:t>
              </a:r>
              <a:endParaRPr lang="ru-RU" sz="1200" dirty="0">
                <a:solidFill>
                  <a:schemeClr val="bg1">
                    <a:lumMod val="50000"/>
                  </a:schemeClr>
                </a:solidFill>
                <a:latin typeface="+mj-lt"/>
              </a:endParaRPr>
            </a:p>
          </p:txBody>
        </p:sp>
      </p:grpSp>
      <p:pic>
        <p:nvPicPr>
          <p:cNvPr id="11" name="Picture 10">
            <a:extLst>
              <a:ext uri="{FF2B5EF4-FFF2-40B4-BE49-F238E27FC236}">
                <a16:creationId xmlns:a16="http://schemas.microsoft.com/office/drawing/2014/main" id="{3F55BD40-3292-2CAB-48B0-C7B0078B4686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484" t="6069" r="13060"/>
          <a:stretch>
            <a:fillRect/>
          </a:stretch>
        </p:blipFill>
        <p:spPr>
          <a:xfrm>
            <a:off x="-579549" y="3026535"/>
            <a:ext cx="3129566" cy="4142500"/>
          </a:xfrm>
          <a:prstGeom prst="rect">
            <a:avLst/>
          </a:prstGeom>
        </p:spPr>
      </p:pic>
      <p:grpSp>
        <p:nvGrpSpPr>
          <p:cNvPr id="18" name="Group 17">
            <a:extLst>
              <a:ext uri="{FF2B5EF4-FFF2-40B4-BE49-F238E27FC236}">
                <a16:creationId xmlns:a16="http://schemas.microsoft.com/office/drawing/2014/main" id="{BE6C7AE8-F1C3-1392-5F0A-3D164A6BFA98}"/>
              </a:ext>
            </a:extLst>
          </p:cNvPr>
          <p:cNvGrpSpPr/>
          <p:nvPr/>
        </p:nvGrpSpPr>
        <p:grpSpPr>
          <a:xfrm>
            <a:off x="2671063" y="4581092"/>
            <a:ext cx="2231312" cy="1207071"/>
            <a:chOff x="3488482" y="4387128"/>
            <a:chExt cx="2231312" cy="1207071"/>
          </a:xfrm>
        </p:grpSpPr>
        <p:sp>
          <p:nvSpPr>
            <p:cNvPr id="67" name="TextBox 66">
              <a:extLst>
                <a:ext uri="{FF2B5EF4-FFF2-40B4-BE49-F238E27FC236}">
                  <a16:creationId xmlns:a16="http://schemas.microsoft.com/office/drawing/2014/main" id="{A014C5F4-5517-F019-4828-3705E96625DC}"/>
                </a:ext>
              </a:extLst>
            </p:cNvPr>
            <p:cNvSpPr txBox="1"/>
            <p:nvPr/>
          </p:nvSpPr>
          <p:spPr>
            <a:xfrm>
              <a:off x="3558151" y="5163312"/>
              <a:ext cx="2161643" cy="430887"/>
            </a:xfrm>
            <a:prstGeom prst="rect">
              <a:avLst/>
            </a:prstGeom>
          </p:spPr>
          <p:txBody>
            <a:bodyPr vert="horz" wrap="square" lIns="0" tIns="0" rIns="0" bIns="0" rtlCol="0">
              <a:spAutoFit/>
            </a:bodyPr>
            <a:lstStyle/>
            <a:p>
              <a:pPr algn="l"/>
              <a:r>
                <a:rPr lang="ru-RU" sz="1400" dirty="0">
                  <a:solidFill>
                    <a:schemeClr val="bg1"/>
                  </a:solidFill>
                  <a:latin typeface="+mj-lt"/>
                </a:rPr>
                <a:t>ТОП-1 поколение </a:t>
              </a:r>
              <a:br>
                <a:rPr lang="ru-RU" sz="1400" dirty="0">
                  <a:solidFill>
                    <a:schemeClr val="bg1"/>
                  </a:solidFill>
                  <a:latin typeface="+mj-lt"/>
                </a:rPr>
              </a:br>
              <a:r>
                <a:rPr lang="ru-RU" sz="1400" dirty="0">
                  <a:solidFill>
                    <a:schemeClr val="bg1"/>
                  </a:solidFill>
                  <a:latin typeface="+mj-lt"/>
                </a:rPr>
                <a:t>в объеме на 2025</a:t>
              </a:r>
              <a:endParaRPr lang="ru-RU" sz="1000" dirty="0">
                <a:solidFill>
                  <a:schemeClr val="bg1"/>
                </a:solidFill>
                <a:latin typeface="+mj-lt"/>
              </a:endParaRPr>
            </a:p>
          </p:txBody>
        </p:sp>
        <p:sp>
          <p:nvSpPr>
            <p:cNvPr id="68" name="TextBox 67">
              <a:extLst>
                <a:ext uri="{FF2B5EF4-FFF2-40B4-BE49-F238E27FC236}">
                  <a16:creationId xmlns:a16="http://schemas.microsoft.com/office/drawing/2014/main" id="{6F5B6C3A-4C23-9766-E904-FCDD0A1A94E2}"/>
                </a:ext>
              </a:extLst>
            </p:cNvPr>
            <p:cNvSpPr txBox="1"/>
            <p:nvPr/>
          </p:nvSpPr>
          <p:spPr>
            <a:xfrm>
              <a:off x="3488482" y="4387128"/>
              <a:ext cx="1095346" cy="738664"/>
            </a:xfrm>
            <a:prstGeom prst="rect">
              <a:avLst/>
            </a:prstGeom>
          </p:spPr>
          <p:txBody>
            <a:bodyPr vert="horz" wrap="square" lIns="0" tIns="0" rIns="0" bIns="0" rtlCol="0">
              <a:spAutoFit/>
            </a:bodyPr>
            <a:lstStyle/>
            <a:p>
              <a:pPr algn="l"/>
              <a:r>
                <a:rPr lang="ru-RU" sz="4800" dirty="0">
                  <a:solidFill>
                    <a:schemeClr val="bg1"/>
                  </a:solidFill>
                  <a:latin typeface="+mj-lt"/>
                </a:rPr>
                <a:t>¼</a:t>
              </a:r>
              <a:endParaRPr lang="ru-RU" sz="1100" dirty="0">
                <a:solidFill>
                  <a:schemeClr val="bg1"/>
                </a:solidFill>
                <a:latin typeface="Montserrat Medium" panose="00000600000000000000" pitchFamily="2" charset="-52"/>
              </a:endParaRPr>
            </a:p>
          </p:txBody>
        </p:sp>
        <p:sp>
          <p:nvSpPr>
            <p:cNvPr id="69" name="TextBox 68">
              <a:extLst>
                <a:ext uri="{FF2B5EF4-FFF2-40B4-BE49-F238E27FC236}">
                  <a16:creationId xmlns:a16="http://schemas.microsoft.com/office/drawing/2014/main" id="{1D619BEE-A749-F2C3-4104-57C3C484E267}"/>
                </a:ext>
              </a:extLst>
            </p:cNvPr>
            <p:cNvSpPr txBox="1"/>
            <p:nvPr/>
          </p:nvSpPr>
          <p:spPr>
            <a:xfrm>
              <a:off x="4366478" y="4497973"/>
              <a:ext cx="1212793" cy="553998"/>
            </a:xfrm>
            <a:prstGeom prst="rect">
              <a:avLst/>
            </a:prstGeom>
          </p:spPr>
          <p:txBody>
            <a:bodyPr vert="horz" wrap="square" lIns="0" tIns="0" rIns="0" bIns="0" rtlCol="0">
              <a:spAutoFit/>
            </a:bodyPr>
            <a:lstStyle/>
            <a:p>
              <a:pPr algn="l"/>
              <a:r>
                <a:rPr lang="ru-RU" sz="1200" dirty="0">
                  <a:solidFill>
                    <a:schemeClr val="bg1"/>
                  </a:solidFill>
                </a:rPr>
                <a:t>доля 45-60 </a:t>
              </a:r>
            </a:p>
            <a:p>
              <a:pPr algn="l"/>
              <a:r>
                <a:rPr lang="ru-RU" sz="1200" dirty="0">
                  <a:solidFill>
                    <a:schemeClr val="bg1"/>
                  </a:solidFill>
                </a:rPr>
                <a:t>в структуре трат </a:t>
              </a:r>
              <a:endParaRPr lang="ru-RU" sz="1000" dirty="0">
                <a:solidFill>
                  <a:schemeClr val="bg1"/>
                </a:solidFill>
                <a:latin typeface="Montserrat Medium" panose="00000600000000000000" pitchFamily="2" charset="-52"/>
              </a:endParaRPr>
            </a:p>
          </p:txBody>
        </p: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944DE585-57B7-C1D9-0C45-79A67864712D}"/>
                </a:ext>
              </a:extLst>
            </p:cNvPr>
            <p:cNvCxnSpPr>
              <a:cxnSpLocks/>
            </p:cNvCxnSpPr>
            <p:nvPr/>
          </p:nvCxnSpPr>
          <p:spPr>
            <a:xfrm>
              <a:off x="4240852" y="4511040"/>
              <a:ext cx="0" cy="528320"/>
            </a:xfrm>
            <a:prstGeom prst="line">
              <a:avLst/>
            </a:prstGeom>
            <a:ln w="19050">
              <a:solidFill>
                <a:schemeClr val="bg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5" name="Right Brace 4">
            <a:extLst>
              <a:ext uri="{FF2B5EF4-FFF2-40B4-BE49-F238E27FC236}">
                <a16:creationId xmlns:a16="http://schemas.microsoft.com/office/drawing/2014/main" id="{29F4BD5F-4E97-3DC3-0066-1E72A60724AE}"/>
              </a:ext>
            </a:extLst>
          </p:cNvPr>
          <p:cNvSpPr/>
          <p:nvPr/>
        </p:nvSpPr>
        <p:spPr>
          <a:xfrm>
            <a:off x="10172700" y="2021840"/>
            <a:ext cx="182880" cy="1474470"/>
          </a:xfrm>
          <a:prstGeom prst="rightBrace">
            <a:avLst>
              <a:gd name="adj1" fmla="val 61111"/>
              <a:gd name="adj2" fmla="val 50000"/>
            </a:avLst>
          </a:prstGeom>
          <a:ln w="19050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AE"/>
          </a:p>
        </p:txBody>
      </p:sp>
      <p:sp>
        <p:nvSpPr>
          <p:cNvPr id="6" name="Right Brace 5">
            <a:extLst>
              <a:ext uri="{FF2B5EF4-FFF2-40B4-BE49-F238E27FC236}">
                <a16:creationId xmlns:a16="http://schemas.microsoft.com/office/drawing/2014/main" id="{42B0578D-35CA-88DE-B257-14CA110F9816}"/>
              </a:ext>
            </a:extLst>
          </p:cNvPr>
          <p:cNvSpPr/>
          <p:nvPr/>
        </p:nvSpPr>
        <p:spPr>
          <a:xfrm>
            <a:off x="10187940" y="3586480"/>
            <a:ext cx="182880" cy="1330960"/>
          </a:xfrm>
          <a:prstGeom prst="rightBrace">
            <a:avLst>
              <a:gd name="adj1" fmla="val 61111"/>
              <a:gd name="adj2" fmla="val 50000"/>
            </a:avLst>
          </a:prstGeom>
          <a:ln w="19050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AE"/>
          </a:p>
        </p:txBody>
      </p:sp>
      <p:sp>
        <p:nvSpPr>
          <p:cNvPr id="7" name="Right Brace 6">
            <a:extLst>
              <a:ext uri="{FF2B5EF4-FFF2-40B4-BE49-F238E27FC236}">
                <a16:creationId xmlns:a16="http://schemas.microsoft.com/office/drawing/2014/main" id="{3CF1FD2C-3CCD-0EC5-D8E3-9E2BDA3E984A}"/>
              </a:ext>
            </a:extLst>
          </p:cNvPr>
          <p:cNvSpPr/>
          <p:nvPr/>
        </p:nvSpPr>
        <p:spPr>
          <a:xfrm>
            <a:off x="10203180" y="5003800"/>
            <a:ext cx="182880" cy="1148080"/>
          </a:xfrm>
          <a:prstGeom prst="rightBrace">
            <a:avLst>
              <a:gd name="adj1" fmla="val 61111"/>
              <a:gd name="adj2" fmla="val 50000"/>
            </a:avLst>
          </a:prstGeom>
          <a:ln w="19050"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AE"/>
          </a:p>
        </p:txBody>
      </p:sp>
    </p:spTree>
    <p:extLst>
      <p:ext uri="{BB962C8B-B14F-4D97-AF65-F5344CB8AC3E}">
        <p14:creationId xmlns:p14="http://schemas.microsoft.com/office/powerpoint/2010/main" val="37183411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Пятиугольник 71">
            <a:extLst>
              <a:ext uri="{FF2B5EF4-FFF2-40B4-BE49-F238E27FC236}">
                <a16:creationId xmlns:a16="http://schemas.microsoft.com/office/drawing/2014/main" id="{6C6FAEA3-DD70-E06F-159F-9B7414F85990}"/>
              </a:ext>
            </a:extLst>
          </p:cNvPr>
          <p:cNvSpPr/>
          <p:nvPr/>
        </p:nvSpPr>
        <p:spPr>
          <a:xfrm>
            <a:off x="5652892" y="2348456"/>
            <a:ext cx="2479412" cy="1720183"/>
          </a:xfrm>
          <a:prstGeom prst="homePlate">
            <a:avLst>
              <a:gd name="adj" fmla="val 19119"/>
            </a:avLst>
          </a:prstGeom>
          <a:solidFill>
            <a:schemeClr val="bg1"/>
          </a:solidFill>
          <a:ln>
            <a:noFill/>
          </a:ln>
          <a:effectLst>
            <a:outerShdw blurRad="215900" dist="513751" dir="2400000" sx="68000" sy="68000" algn="t" rotWithShape="0">
              <a:schemeClr val="accent2">
                <a:alpha val="19818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 sz="1400" dirty="0">
              <a:solidFill>
                <a:schemeClr val="accent2"/>
              </a:solidFill>
            </a:endParaRPr>
          </a:p>
        </p:txBody>
      </p:sp>
      <p:pic>
        <p:nvPicPr>
          <p:cNvPr id="36" name="Picture 93">
            <a:extLst>
              <a:ext uri="{FF2B5EF4-FFF2-40B4-BE49-F238E27FC236}">
                <a16:creationId xmlns:a16="http://schemas.microsoft.com/office/drawing/2014/main" id="{64625812-C4B8-21BC-AF1F-0A72FAA3DFC2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68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r="62155"/>
          <a:stretch>
            <a:fillRect/>
          </a:stretch>
        </p:blipFill>
        <p:spPr>
          <a:xfrm>
            <a:off x="794" y="0"/>
            <a:ext cx="4614069" cy="6858000"/>
          </a:xfrm>
          <a:prstGeom prst="rect">
            <a:avLst/>
          </a:prstGeom>
        </p:spPr>
      </p:pic>
      <p:sp>
        <p:nvSpPr>
          <p:cNvPr id="8" name="Oval 7">
            <a:extLst>
              <a:ext uri="{FF2B5EF4-FFF2-40B4-BE49-F238E27FC236}">
                <a16:creationId xmlns:a16="http://schemas.microsoft.com/office/drawing/2014/main" id="{8FBDC99E-89DA-7382-CF2D-A58BFD056FB4}"/>
              </a:ext>
            </a:extLst>
          </p:cNvPr>
          <p:cNvSpPr/>
          <p:nvPr/>
        </p:nvSpPr>
        <p:spPr>
          <a:xfrm>
            <a:off x="85725" y="2942860"/>
            <a:ext cx="3915139" cy="3915140"/>
          </a:xfrm>
          <a:prstGeom prst="ellipse">
            <a:avLst/>
          </a:prstGeom>
          <a:solidFill>
            <a:srgbClr val="E52322"/>
          </a:solidFill>
          <a:ln>
            <a:noFill/>
          </a:ln>
          <a:effectLst>
            <a:outerShdw blurRad="304510" dist="178762" dir="5400000" sx="93000" sy="93000" algn="t" rotWithShape="0">
              <a:schemeClr val="accent2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E" sz="1400" dirty="0" err="1">
              <a:solidFill>
                <a:schemeClr val="accent2"/>
              </a:solidFill>
            </a:endParaRPr>
          </a:p>
        </p:txBody>
      </p:sp>
      <p:pic>
        <p:nvPicPr>
          <p:cNvPr id="42" name="Picture 41">
            <a:extLst>
              <a:ext uri="{FF2B5EF4-FFF2-40B4-BE49-F238E27FC236}">
                <a16:creationId xmlns:a16="http://schemas.microsoft.com/office/drawing/2014/main" id="{161C446D-A00A-E8D2-F17C-2D16DAA3DB5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53749" y="3114674"/>
            <a:ext cx="3166939" cy="3471863"/>
          </a:xfrm>
          <a:prstGeom prst="rect">
            <a:avLst/>
          </a:prstGeom>
        </p:spPr>
      </p:pic>
      <p:grpSp>
        <p:nvGrpSpPr>
          <p:cNvPr id="15" name="Группа 4">
            <a:extLst>
              <a:ext uri="{FF2B5EF4-FFF2-40B4-BE49-F238E27FC236}">
                <a16:creationId xmlns:a16="http://schemas.microsoft.com/office/drawing/2014/main" id="{58C0A5E8-7D17-303F-3CA7-EEEEA4702A17}"/>
              </a:ext>
            </a:extLst>
          </p:cNvPr>
          <p:cNvGrpSpPr/>
          <p:nvPr/>
        </p:nvGrpSpPr>
        <p:grpSpPr>
          <a:xfrm>
            <a:off x="4523178" y="0"/>
            <a:ext cx="1239749" cy="6858000"/>
            <a:chOff x="4857193" y="2797363"/>
            <a:chExt cx="1239749" cy="2611964"/>
          </a:xfrm>
        </p:grpSpPr>
        <p:sp>
          <p:nvSpPr>
            <p:cNvPr id="16" name="Скругленный прямоугольник 5">
              <a:extLst>
                <a:ext uri="{FF2B5EF4-FFF2-40B4-BE49-F238E27FC236}">
                  <a16:creationId xmlns:a16="http://schemas.microsoft.com/office/drawing/2014/main" id="{0F7AB245-8E34-A179-2927-CF38891C32FD}"/>
                </a:ext>
              </a:extLst>
            </p:cNvPr>
            <p:cNvSpPr/>
            <p:nvPr/>
          </p:nvSpPr>
          <p:spPr>
            <a:xfrm rot="5400000">
              <a:off x="4692213" y="3936373"/>
              <a:ext cx="1168424" cy="379876"/>
            </a:xfrm>
            <a:prstGeom prst="roundRect">
              <a:avLst>
                <a:gd name="adj" fmla="val 7382"/>
              </a:avLst>
            </a:prstGeom>
            <a:ln>
              <a:noFill/>
            </a:ln>
            <a:effectLst>
              <a:outerShdw blurRad="576364" algn="ctr" rotWithShape="0">
                <a:schemeClr val="tx2">
                  <a:alpha val="63000"/>
                </a:schemeClr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7" name="Скругленный прямоугольник 6">
              <a:extLst>
                <a:ext uri="{FF2B5EF4-FFF2-40B4-BE49-F238E27FC236}">
                  <a16:creationId xmlns:a16="http://schemas.microsoft.com/office/drawing/2014/main" id="{FDB3F906-F433-25B6-C06B-80ED887AE2FF}"/>
                </a:ext>
              </a:extLst>
            </p:cNvPr>
            <p:cNvSpPr/>
            <p:nvPr/>
          </p:nvSpPr>
          <p:spPr>
            <a:xfrm>
              <a:off x="4857193" y="2797363"/>
              <a:ext cx="1239749" cy="2611964"/>
            </a:xfrm>
            <a:prstGeom prst="roundRect">
              <a:avLst>
                <a:gd name="adj" fmla="val 0"/>
              </a:avLst>
            </a:prstGeom>
            <a:solidFill>
              <a:schemeClr val="bg1"/>
            </a:solidFill>
            <a:ln>
              <a:noFill/>
            </a:ln>
            <a:effectLst>
              <a:innerShdw blurRad="127000" dist="50800" dir="16200000">
                <a:schemeClr val="bg1">
                  <a:lumMod val="95000"/>
                  <a:alpha val="18000"/>
                </a:schemeClr>
              </a:inn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ru-RU"/>
            </a:p>
          </p:txBody>
        </p:sp>
      </p:grpSp>
      <p:sp>
        <p:nvSpPr>
          <p:cNvPr id="35" name="Прямоугольник 7">
            <a:extLst>
              <a:ext uri="{FF2B5EF4-FFF2-40B4-BE49-F238E27FC236}">
                <a16:creationId xmlns:a16="http://schemas.microsoft.com/office/drawing/2014/main" id="{7AA6EE7C-71C1-A4D5-801F-51FEF82EB78E}"/>
              </a:ext>
            </a:extLst>
          </p:cNvPr>
          <p:cNvSpPr/>
          <p:nvPr/>
        </p:nvSpPr>
        <p:spPr>
          <a:xfrm>
            <a:off x="5088090" y="328615"/>
            <a:ext cx="6241900" cy="185737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304510" dist="178762" dir="5400000" sx="93000" sy="93000" algn="t" rotWithShape="0">
              <a:schemeClr val="accent2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 sz="1400" dirty="0" err="1">
              <a:solidFill>
                <a:schemeClr val="accent2"/>
              </a:solidFill>
            </a:endParaRPr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BF87FE49-F7BE-5FE1-D3D0-A9A95009D421}"/>
              </a:ext>
            </a:extLst>
          </p:cNvPr>
          <p:cNvGrpSpPr/>
          <p:nvPr/>
        </p:nvGrpSpPr>
        <p:grpSpPr>
          <a:xfrm>
            <a:off x="557213" y="2396406"/>
            <a:ext cx="2971800" cy="4661618"/>
            <a:chOff x="3011873" y="-281556"/>
            <a:chExt cx="4551496" cy="7139556"/>
          </a:xfrm>
        </p:grpSpPr>
        <p:pic>
          <p:nvPicPr>
            <p:cNvPr id="5" name="Picture 4">
              <a:extLst>
                <a:ext uri="{FF2B5EF4-FFF2-40B4-BE49-F238E27FC236}">
                  <a16:creationId xmlns:a16="http://schemas.microsoft.com/office/drawing/2014/main" id="{AA878D01-D188-BB0B-C7D9-8813FA51C6BC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6125"/>
            <a:stretch>
              <a:fillRect/>
            </a:stretch>
          </p:blipFill>
          <p:spPr>
            <a:xfrm>
              <a:off x="3011873" y="202874"/>
              <a:ext cx="3568350" cy="6064305"/>
            </a:xfrm>
            <a:prstGeom prst="rect">
              <a:avLst/>
            </a:prstGeom>
          </p:spPr>
        </p:pic>
        <p:pic>
          <p:nvPicPr>
            <p:cNvPr id="3" name="Picture 2">
              <a:extLst>
                <a:ext uri="{FF2B5EF4-FFF2-40B4-BE49-F238E27FC236}">
                  <a16:creationId xmlns:a16="http://schemas.microsoft.com/office/drawing/2014/main" id="{07678196-E17A-19B7-F1DC-3231D9C8E9E1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8720" r="26429"/>
            <a:stretch>
              <a:fillRect/>
            </a:stretch>
          </p:blipFill>
          <p:spPr>
            <a:xfrm>
              <a:off x="4412334" y="-281556"/>
              <a:ext cx="3151035" cy="7139556"/>
            </a:xfrm>
            <a:prstGeom prst="rect">
              <a:avLst/>
            </a:prstGeom>
          </p:spPr>
        </p:pic>
      </p:grpSp>
      <p:sp>
        <p:nvSpPr>
          <p:cNvPr id="7" name="Заголовок 1">
            <a:extLst>
              <a:ext uri="{FF2B5EF4-FFF2-40B4-BE49-F238E27FC236}">
                <a16:creationId xmlns:a16="http://schemas.microsoft.com/office/drawing/2014/main" id="{1C9074E6-38E7-983D-526C-22EC7C1D44AD}"/>
              </a:ext>
            </a:extLst>
          </p:cNvPr>
          <p:cNvSpPr txBox="1">
            <a:spLocks/>
          </p:cNvSpPr>
          <p:nvPr/>
        </p:nvSpPr>
        <p:spPr>
          <a:xfrm>
            <a:off x="383812" y="413198"/>
            <a:ext cx="5224853" cy="1772793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400" b="0" kern="1200">
                <a:solidFill>
                  <a:schemeClr val="accent2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ru-RU" sz="3200" dirty="0"/>
              <a:t>Но через 5-7 </a:t>
            </a:r>
          </a:p>
          <a:p>
            <a:r>
              <a:rPr lang="ru-RU" sz="3200" dirty="0"/>
              <a:t>лет придут те, </a:t>
            </a:r>
          </a:p>
          <a:p>
            <a:r>
              <a:rPr lang="ru-RU" sz="3200" dirty="0"/>
              <a:t>кому </a:t>
            </a:r>
            <a:r>
              <a:rPr lang="ru-RU" sz="3200" dirty="0">
                <a:solidFill>
                  <a:schemeClr val="accent1"/>
                </a:solidFill>
              </a:rPr>
              <a:t>сейчас </a:t>
            </a:r>
          </a:p>
          <a:p>
            <a:r>
              <a:rPr lang="ru-RU" sz="3200" dirty="0">
                <a:solidFill>
                  <a:schemeClr val="accent1"/>
                </a:solidFill>
              </a:rPr>
              <a:t>14-25 лет</a:t>
            </a:r>
          </a:p>
        </p:txBody>
      </p:sp>
      <p:graphicFrame>
        <p:nvGraphicFramePr>
          <p:cNvPr id="11" name="Диаграмма 6">
            <a:extLst>
              <a:ext uri="{FF2B5EF4-FFF2-40B4-BE49-F238E27FC236}">
                <a16:creationId xmlns:a16="http://schemas.microsoft.com/office/drawing/2014/main" id="{A98D3A1B-4010-99FF-7510-A10D1F896704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416020216"/>
              </p:ext>
            </p:extLst>
          </p:nvPr>
        </p:nvGraphicFramePr>
        <p:xfrm>
          <a:off x="5268423" y="3902301"/>
          <a:ext cx="2791331" cy="224636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6"/>
          </a:graphicData>
        </a:graphic>
      </p:graphicFrame>
      <p:graphicFrame>
        <p:nvGraphicFramePr>
          <p:cNvPr id="12" name="Диаграмма 8">
            <a:extLst>
              <a:ext uri="{FF2B5EF4-FFF2-40B4-BE49-F238E27FC236}">
                <a16:creationId xmlns:a16="http://schemas.microsoft.com/office/drawing/2014/main" id="{7B6A02C8-903A-5E6D-9071-82C7D409ACB1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181723931"/>
              </p:ext>
            </p:extLst>
          </p:nvPr>
        </p:nvGraphicFramePr>
        <p:xfrm>
          <a:off x="8365634" y="3891480"/>
          <a:ext cx="2983059" cy="2271713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7"/>
          </a:graphicData>
        </a:graphic>
      </p:graphicFrame>
      <p:sp>
        <p:nvSpPr>
          <p:cNvPr id="13" name="TextBox 12">
            <a:extLst>
              <a:ext uri="{FF2B5EF4-FFF2-40B4-BE49-F238E27FC236}">
                <a16:creationId xmlns:a16="http://schemas.microsoft.com/office/drawing/2014/main" id="{2E2ED901-945C-8052-F363-219B66E60466}"/>
              </a:ext>
            </a:extLst>
          </p:cNvPr>
          <p:cNvSpPr txBox="1"/>
          <p:nvPr/>
        </p:nvSpPr>
        <p:spPr>
          <a:xfrm>
            <a:off x="5232492" y="2895543"/>
            <a:ext cx="2057374" cy="73866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ru-RU" sz="1400" dirty="0">
                <a:solidFill>
                  <a:schemeClr val="accent2"/>
                </a:solidFill>
                <a:latin typeface="+mj-lt"/>
              </a:rPr>
              <a:t>А их в </a:t>
            </a:r>
            <a:r>
              <a:rPr lang="ru-RU" sz="1400" dirty="0">
                <a:solidFill>
                  <a:schemeClr val="accent1"/>
                </a:solidFill>
                <a:latin typeface="+mj-lt"/>
              </a:rPr>
              <a:t>1,6 раза меньше</a:t>
            </a:r>
            <a:r>
              <a:rPr lang="ru-RU" sz="1400" dirty="0">
                <a:solidFill>
                  <a:schemeClr val="accent2"/>
                </a:solidFill>
                <a:latin typeface="+mj-lt"/>
              </a:rPr>
              <a:t>, чем людей 45-60 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584D5386-2362-907C-8B4D-B5C531A3C700}"/>
              </a:ext>
            </a:extLst>
          </p:cNvPr>
          <p:cNvSpPr txBox="1"/>
          <p:nvPr/>
        </p:nvSpPr>
        <p:spPr>
          <a:xfrm>
            <a:off x="8411928" y="2918713"/>
            <a:ext cx="3430301" cy="64633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algn="l"/>
            <a:r>
              <a:rPr lang="ru-RU" sz="1400" dirty="0">
                <a:solidFill>
                  <a:schemeClr val="accent2"/>
                </a:solidFill>
                <a:latin typeface="+mj-lt"/>
              </a:rPr>
              <a:t>Стоимость их привлечения  практически </a:t>
            </a:r>
            <a:br>
              <a:rPr lang="ru-RU" sz="1400" dirty="0">
                <a:solidFill>
                  <a:schemeClr val="accent2"/>
                </a:solidFill>
                <a:latin typeface="+mj-lt"/>
              </a:rPr>
            </a:br>
            <a:r>
              <a:rPr lang="ru-RU" sz="1400" dirty="0">
                <a:solidFill>
                  <a:schemeClr val="accent1"/>
                </a:solidFill>
                <a:latin typeface="+mj-lt"/>
              </a:rPr>
              <a:t>х4 выше</a:t>
            </a:r>
          </a:p>
        </p:txBody>
      </p:sp>
      <p:sp>
        <p:nvSpPr>
          <p:cNvPr id="21" name="Нижний колонтитул 2">
            <a:extLst>
              <a:ext uri="{FF2B5EF4-FFF2-40B4-BE49-F238E27FC236}">
                <a16:creationId xmlns:a16="http://schemas.microsoft.com/office/drawing/2014/main" id="{E2BC04D7-D425-1D30-0845-B5EFB8AADE42}"/>
              </a:ext>
            </a:extLst>
          </p:cNvPr>
          <p:cNvSpPr txBox="1">
            <a:spLocks/>
          </p:cNvSpPr>
          <p:nvPr/>
        </p:nvSpPr>
        <p:spPr>
          <a:xfrm>
            <a:off x="2358603" y="6371868"/>
            <a:ext cx="9026321" cy="276449"/>
          </a:xfrm>
          <a:prstGeom prst="rect">
            <a:avLst/>
          </a:prstGeom>
        </p:spPr>
        <p:txBody>
          <a:bodyPr/>
          <a:lstStyle>
            <a:defPPr>
              <a:defRPr lang="ru-RU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ru-RU" sz="8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Данные: Росстат, </a:t>
            </a:r>
            <a:r>
              <a:rPr lang="en-US" sz="8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RTGI </a:t>
            </a:r>
            <a:r>
              <a:rPr lang="ru-RU" sz="8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2026, </a:t>
            </a:r>
            <a:r>
              <a:rPr lang="en-US" sz="8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Nielsen</a:t>
            </a:r>
            <a:endParaRPr lang="ru-RU" sz="8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22" name="Номер слайда 3">
            <a:extLst>
              <a:ext uri="{FF2B5EF4-FFF2-40B4-BE49-F238E27FC236}">
                <a16:creationId xmlns:a16="http://schemas.microsoft.com/office/drawing/2014/main" id="{9DAE75F7-E7C0-054B-54B5-70589612379E}"/>
              </a:ext>
            </a:extLst>
          </p:cNvPr>
          <p:cNvSpPr txBox="1">
            <a:spLocks/>
          </p:cNvSpPr>
          <p:nvPr/>
        </p:nvSpPr>
        <p:spPr>
          <a:xfrm>
            <a:off x="11308385" y="6356350"/>
            <a:ext cx="396253" cy="251439"/>
          </a:xfrm>
          <a:prstGeom prst="rect">
            <a:avLst/>
          </a:prstGeom>
        </p:spPr>
        <p:txBody>
          <a:bodyPr/>
          <a:lstStyle>
            <a:defPPr>
              <a:defRPr lang="ru-RU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fld id="{D80F474B-CB99-4E45-A5F4-B3BBA34F2A96}" type="slidenum">
              <a:rPr lang="ru-RU" sz="1000" smtClean="0">
                <a:solidFill>
                  <a:schemeClr val="accent2"/>
                </a:solidFill>
              </a:rPr>
              <a:pPr algn="r"/>
              <a:t>3</a:t>
            </a:fld>
            <a:endParaRPr lang="ru-RU" sz="1000" dirty="0">
              <a:solidFill>
                <a:schemeClr val="accent2"/>
              </a:solidFill>
            </a:endParaRP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364B9B32-180C-0EF3-7094-2E4535C7973A}"/>
              </a:ext>
            </a:extLst>
          </p:cNvPr>
          <p:cNvSpPr txBox="1"/>
          <p:nvPr/>
        </p:nvSpPr>
        <p:spPr>
          <a:xfrm>
            <a:off x="5331846" y="589824"/>
            <a:ext cx="5754387" cy="2154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algn="l"/>
            <a:r>
              <a:rPr lang="ru-RU" sz="1400" dirty="0">
                <a:solidFill>
                  <a:schemeClr val="accent2"/>
                </a:solidFill>
                <a:latin typeface="+mj-lt"/>
              </a:rPr>
              <a:t>Они будут наращивать свое  экономическое влияние </a:t>
            </a:r>
          </a:p>
        </p:txBody>
      </p:sp>
      <p:grpSp>
        <p:nvGrpSpPr>
          <p:cNvPr id="32" name="Group 31">
            <a:extLst>
              <a:ext uri="{FF2B5EF4-FFF2-40B4-BE49-F238E27FC236}">
                <a16:creationId xmlns:a16="http://schemas.microsoft.com/office/drawing/2014/main" id="{BD83C94E-0A48-9DD5-D2F3-643372E89544}"/>
              </a:ext>
            </a:extLst>
          </p:cNvPr>
          <p:cNvGrpSpPr/>
          <p:nvPr/>
        </p:nvGrpSpPr>
        <p:grpSpPr>
          <a:xfrm>
            <a:off x="5308968" y="1101208"/>
            <a:ext cx="2191971" cy="936687"/>
            <a:chOff x="10323879" y="815458"/>
            <a:chExt cx="2191971" cy="936687"/>
          </a:xfrm>
        </p:grpSpPr>
        <p:sp>
          <p:nvSpPr>
            <p:cNvPr id="28" name="TextBox 27">
              <a:extLst>
                <a:ext uri="{FF2B5EF4-FFF2-40B4-BE49-F238E27FC236}">
                  <a16:creationId xmlns:a16="http://schemas.microsoft.com/office/drawing/2014/main" id="{EB29D296-3CD3-2FE8-CEBE-536B39F63D51}"/>
                </a:ext>
              </a:extLst>
            </p:cNvPr>
            <p:cNvSpPr txBox="1"/>
            <p:nvPr/>
          </p:nvSpPr>
          <p:spPr>
            <a:xfrm>
              <a:off x="10323879" y="815458"/>
              <a:ext cx="1388800" cy="553998"/>
            </a:xfrm>
            <a:prstGeom prst="rect">
              <a:avLst/>
            </a:prstGeom>
            <a:noFill/>
          </p:spPr>
          <p:txBody>
            <a:bodyPr wrap="square" lIns="0" tIns="0" rIns="0" bIns="0">
              <a:spAutoFit/>
            </a:bodyPr>
            <a:lstStyle/>
            <a:p>
              <a:r>
                <a:rPr lang="en-US" sz="3600" b="1" dirty="0">
                  <a:solidFill>
                    <a:schemeClr val="accent1"/>
                  </a:solidFill>
                  <a:latin typeface="+mj-lt"/>
                </a:rPr>
                <a:t>17</a:t>
              </a:r>
              <a:r>
                <a:rPr lang="en-US" sz="2800" b="1" dirty="0">
                  <a:solidFill>
                    <a:schemeClr val="accent1"/>
                  </a:solidFill>
                  <a:latin typeface="+mj-lt"/>
                </a:rPr>
                <a:t>%</a:t>
              </a:r>
              <a:endParaRPr lang="ru-RU" sz="2000" b="1" dirty="0">
                <a:solidFill>
                  <a:schemeClr val="accent1"/>
                </a:solidFill>
                <a:latin typeface="+mj-lt"/>
              </a:endParaRPr>
            </a:p>
          </p:txBody>
        </p:sp>
        <p:sp>
          <p:nvSpPr>
            <p:cNvPr id="31" name="TextBox 30">
              <a:extLst>
                <a:ext uri="{FF2B5EF4-FFF2-40B4-BE49-F238E27FC236}">
                  <a16:creationId xmlns:a16="http://schemas.microsoft.com/office/drawing/2014/main" id="{62C2376F-E1FB-CE8C-C9DC-247F13BB088E}"/>
                </a:ext>
              </a:extLst>
            </p:cNvPr>
            <p:cNvSpPr txBox="1"/>
            <p:nvPr/>
          </p:nvSpPr>
          <p:spPr>
            <a:xfrm>
              <a:off x="10376008" y="1321258"/>
              <a:ext cx="2139842" cy="430887"/>
            </a:xfrm>
            <a:prstGeom prst="rect">
              <a:avLst/>
            </a:prstGeom>
          </p:spPr>
          <p:txBody>
            <a:bodyPr vert="horz" wrap="square" lIns="0" tIns="0" rIns="0" bIns="0" rtlCol="0">
              <a:spAutoFit/>
            </a:bodyPr>
            <a:lstStyle/>
            <a:p>
              <a:pPr algn="l"/>
              <a:r>
                <a:rPr lang="ru-RU" sz="1400" dirty="0">
                  <a:solidFill>
                    <a:schemeClr val="accent2"/>
                  </a:solidFill>
                </a:rPr>
                <a:t>доля поколения </a:t>
              </a:r>
              <a:r>
                <a:rPr lang="en-US" sz="1400" dirty="0">
                  <a:solidFill>
                    <a:schemeClr val="accent2"/>
                  </a:solidFill>
                </a:rPr>
                <a:t>Z </a:t>
              </a:r>
              <a:br>
                <a:rPr lang="en-US" sz="1400" dirty="0">
                  <a:solidFill>
                    <a:schemeClr val="accent2"/>
                  </a:solidFill>
                </a:rPr>
              </a:br>
              <a:r>
                <a:rPr lang="ru-RU" sz="1400" dirty="0">
                  <a:solidFill>
                    <a:schemeClr val="accent2"/>
                  </a:solidFill>
                </a:rPr>
                <a:t>в глобальных тратах</a:t>
              </a:r>
            </a:p>
          </p:txBody>
        </p:sp>
      </p:grpSp>
      <p:grpSp>
        <p:nvGrpSpPr>
          <p:cNvPr id="34" name="Group 33">
            <a:extLst>
              <a:ext uri="{FF2B5EF4-FFF2-40B4-BE49-F238E27FC236}">
                <a16:creationId xmlns:a16="http://schemas.microsoft.com/office/drawing/2014/main" id="{EACE6127-656F-42A3-B850-D38A841C7A24}"/>
              </a:ext>
            </a:extLst>
          </p:cNvPr>
          <p:cNvGrpSpPr/>
          <p:nvPr/>
        </p:nvGrpSpPr>
        <p:grpSpPr>
          <a:xfrm>
            <a:off x="7904530" y="1096446"/>
            <a:ext cx="2925396" cy="936687"/>
            <a:chOff x="10247678" y="2082283"/>
            <a:chExt cx="2925396" cy="936687"/>
          </a:xfrm>
        </p:grpSpPr>
        <p:sp>
          <p:nvSpPr>
            <p:cNvPr id="30" name="TextBox 29">
              <a:extLst>
                <a:ext uri="{FF2B5EF4-FFF2-40B4-BE49-F238E27FC236}">
                  <a16:creationId xmlns:a16="http://schemas.microsoft.com/office/drawing/2014/main" id="{A60AE5EF-512B-8D45-CCE6-926D008532CE}"/>
                </a:ext>
              </a:extLst>
            </p:cNvPr>
            <p:cNvSpPr txBox="1"/>
            <p:nvPr/>
          </p:nvSpPr>
          <p:spPr>
            <a:xfrm>
              <a:off x="10247678" y="2082283"/>
              <a:ext cx="1730009" cy="553998"/>
            </a:xfrm>
            <a:prstGeom prst="rect">
              <a:avLst/>
            </a:prstGeom>
            <a:noFill/>
          </p:spPr>
          <p:txBody>
            <a:bodyPr wrap="square" lIns="0" tIns="0" rIns="0" bIns="0">
              <a:spAutoFit/>
            </a:bodyPr>
            <a:lstStyle/>
            <a:p>
              <a:r>
                <a:rPr lang="en-US" sz="2800" b="1" dirty="0">
                  <a:solidFill>
                    <a:schemeClr val="bg1">
                      <a:lumMod val="50000"/>
                    </a:schemeClr>
                  </a:solidFill>
                  <a:latin typeface="+mj-lt"/>
                </a:rPr>
                <a:t>+</a:t>
              </a:r>
              <a:r>
                <a:rPr lang="en-US" sz="3600" b="1" dirty="0">
                  <a:solidFill>
                    <a:schemeClr val="bg1">
                      <a:lumMod val="50000"/>
                    </a:schemeClr>
                  </a:solidFill>
                  <a:latin typeface="+mj-lt"/>
                </a:rPr>
                <a:t>1</a:t>
              </a:r>
              <a:r>
                <a:rPr lang="ru-RU" sz="2800" b="1" dirty="0">
                  <a:solidFill>
                    <a:schemeClr val="bg1">
                      <a:lumMod val="50000"/>
                    </a:schemeClr>
                  </a:solidFill>
                  <a:latin typeface="+mj-lt"/>
                </a:rPr>
                <a:t>.</a:t>
              </a:r>
              <a:r>
                <a:rPr lang="ru-RU" sz="3600" b="1" dirty="0">
                  <a:solidFill>
                    <a:schemeClr val="bg1">
                      <a:lumMod val="50000"/>
                    </a:schemeClr>
                  </a:solidFill>
                  <a:latin typeface="+mj-lt"/>
                </a:rPr>
                <a:t>5</a:t>
              </a:r>
              <a:r>
                <a:rPr lang="ru-RU" sz="2800" b="1" dirty="0">
                  <a:solidFill>
                    <a:schemeClr val="bg1">
                      <a:lumMod val="50000"/>
                    </a:schemeClr>
                  </a:solidFill>
                  <a:latin typeface="+mj-lt"/>
                </a:rPr>
                <a:t>п.п.</a:t>
              </a:r>
              <a:endParaRPr lang="ru-RU" sz="2000" b="1" dirty="0">
                <a:solidFill>
                  <a:schemeClr val="bg1">
                    <a:lumMod val="50000"/>
                  </a:schemeClr>
                </a:solidFill>
                <a:latin typeface="+mj-lt"/>
              </a:endParaRPr>
            </a:p>
          </p:txBody>
        </p:sp>
        <p:sp>
          <p:nvSpPr>
            <p:cNvPr id="33" name="TextBox 32">
              <a:extLst>
                <a:ext uri="{FF2B5EF4-FFF2-40B4-BE49-F238E27FC236}">
                  <a16:creationId xmlns:a16="http://schemas.microsoft.com/office/drawing/2014/main" id="{2E1DDE2F-07A2-72B0-955B-6A91B718B55B}"/>
                </a:ext>
              </a:extLst>
            </p:cNvPr>
            <p:cNvSpPr txBox="1"/>
            <p:nvPr/>
          </p:nvSpPr>
          <p:spPr>
            <a:xfrm>
              <a:off x="10285519" y="2588083"/>
              <a:ext cx="2887555" cy="430887"/>
            </a:xfrm>
            <a:prstGeom prst="rect">
              <a:avLst/>
            </a:prstGeom>
          </p:spPr>
          <p:txBody>
            <a:bodyPr vert="horz" wrap="square" lIns="0" tIns="0" rIns="0" bIns="0" rtlCol="0">
              <a:spAutoFit/>
            </a:bodyPr>
            <a:lstStyle/>
            <a:p>
              <a:r>
                <a:rPr lang="ru-RU" sz="1400" dirty="0">
                  <a:solidFill>
                    <a:srgbClr val="0D2E44"/>
                  </a:solidFill>
                </a:rPr>
                <a:t>Самый высокий прирост среди поколений </a:t>
              </a:r>
              <a:r>
                <a:rPr lang="ru-RU" sz="1400" dirty="0">
                  <a:solidFill>
                    <a:schemeClr val="accent2"/>
                  </a:solidFill>
                  <a:latin typeface="Montserrat Medium" panose="00000600000000000000" pitchFamily="2" charset="-52"/>
                </a:rPr>
                <a:t>к 2030 году </a:t>
              </a:r>
              <a:endParaRPr lang="ru-RU" sz="1400" dirty="0">
                <a:solidFill>
                  <a:schemeClr val="accent2"/>
                </a:solidFill>
              </a:endParaRPr>
            </a:p>
          </p:txBody>
        </p:sp>
      </p:grpSp>
      <p:cxnSp>
        <p:nvCxnSpPr>
          <p:cNvPr id="38" name="Straight Connector 37">
            <a:extLst>
              <a:ext uri="{FF2B5EF4-FFF2-40B4-BE49-F238E27FC236}">
                <a16:creationId xmlns:a16="http://schemas.microsoft.com/office/drawing/2014/main" id="{DB9C43FD-CB79-7DEB-C8A4-64B38BC47489}"/>
              </a:ext>
            </a:extLst>
          </p:cNvPr>
          <p:cNvCxnSpPr>
            <a:cxnSpLocks/>
          </p:cNvCxnSpPr>
          <p:nvPr/>
        </p:nvCxnSpPr>
        <p:spPr>
          <a:xfrm>
            <a:off x="5072066" y="571500"/>
            <a:ext cx="0" cy="1571629"/>
          </a:xfrm>
          <a:prstGeom prst="line">
            <a:avLst/>
          </a:prstGeom>
          <a:ln w="285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7988809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BEBE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852A1756-0DB2-73E6-63E7-D15CBC40C4A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966"/>
          <a:stretch>
            <a:fillRect/>
          </a:stretch>
        </p:blipFill>
        <p:spPr>
          <a:xfrm>
            <a:off x="7602780" y="0"/>
            <a:ext cx="4589220" cy="6858000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130E5EBA-79C5-1672-07D2-485B7F1DF1F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125"/>
          <a:stretch>
            <a:fillRect/>
          </a:stretch>
        </p:blipFill>
        <p:spPr>
          <a:xfrm>
            <a:off x="9121905" y="1136316"/>
            <a:ext cx="2329876" cy="3959556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60B0C0C4-1F6C-5978-F3D3-319DB98C42B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61129" y="1638299"/>
            <a:ext cx="3166939" cy="3471863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BCD2268D-4A1A-4515-DEA7-5C044A524CCD}"/>
              </a:ext>
            </a:extLst>
          </p:cNvPr>
          <p:cNvSpPr/>
          <p:nvPr/>
        </p:nvSpPr>
        <p:spPr>
          <a:xfrm>
            <a:off x="214313" y="6157913"/>
            <a:ext cx="1571625" cy="542925"/>
          </a:xfrm>
          <a:prstGeom prst="rect">
            <a:avLst/>
          </a:prstGeom>
          <a:solidFill>
            <a:srgbClr val="EBEBEB"/>
          </a:solidFill>
          <a:ln>
            <a:noFill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E" sz="1400" dirty="0" err="1">
              <a:solidFill>
                <a:schemeClr val="accent2"/>
              </a:solidFill>
            </a:endParaRPr>
          </a:p>
        </p:txBody>
      </p:sp>
      <p:pic>
        <p:nvPicPr>
          <p:cNvPr id="11" name="Рисунок 5">
            <a:extLst>
              <a:ext uri="{FF2B5EF4-FFF2-40B4-BE49-F238E27FC236}">
                <a16:creationId xmlns:a16="http://schemas.microsoft.com/office/drawing/2014/main" id="{82F57C14-1451-2760-9791-927F6DD27CA6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490445" y="6342096"/>
            <a:ext cx="838293" cy="268254"/>
          </a:xfrm>
          <a:prstGeom prst="rect">
            <a:avLst/>
          </a:prstGeom>
        </p:spPr>
      </p:pic>
      <p:sp>
        <p:nvSpPr>
          <p:cNvPr id="12" name="Нижний колонтитул 2">
            <a:extLst>
              <a:ext uri="{FF2B5EF4-FFF2-40B4-BE49-F238E27FC236}">
                <a16:creationId xmlns:a16="http://schemas.microsoft.com/office/drawing/2014/main" id="{B01E4120-2439-963D-892B-F7866763BC06}"/>
              </a:ext>
            </a:extLst>
          </p:cNvPr>
          <p:cNvSpPr txBox="1">
            <a:spLocks/>
          </p:cNvSpPr>
          <p:nvPr/>
        </p:nvSpPr>
        <p:spPr>
          <a:xfrm>
            <a:off x="2696063" y="6391036"/>
            <a:ext cx="9541297" cy="251439"/>
          </a:xfrm>
          <a:prstGeom prst="rect">
            <a:avLst/>
          </a:prstGeom>
        </p:spPr>
        <p:txBody>
          <a:bodyPr/>
          <a:lstStyle>
            <a:defPPr>
              <a:defRPr lang="ru-RU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ru-RU" sz="8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Данные: ВЦИОМ, РБК, </a:t>
            </a:r>
            <a:r>
              <a:rPr lang="en-US" sz="8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Deloitte</a:t>
            </a:r>
            <a:r>
              <a:rPr lang="ru-RU" sz="8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, </a:t>
            </a:r>
            <a:r>
              <a:rPr lang="en-US" sz="8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Brand Pulse, Archrival</a:t>
            </a:r>
            <a:r>
              <a:rPr lang="ru-RU" sz="8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, </a:t>
            </a:r>
            <a:r>
              <a:rPr lang="en-US" sz="8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Mi Prisma</a:t>
            </a:r>
            <a:endParaRPr lang="ru-RU" sz="8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3" name="Номер слайда 3">
            <a:extLst>
              <a:ext uri="{FF2B5EF4-FFF2-40B4-BE49-F238E27FC236}">
                <a16:creationId xmlns:a16="http://schemas.microsoft.com/office/drawing/2014/main" id="{17D5173C-A5FD-A1DF-2FCB-58E9CD07A5EF}"/>
              </a:ext>
            </a:extLst>
          </p:cNvPr>
          <p:cNvSpPr txBox="1">
            <a:spLocks/>
          </p:cNvSpPr>
          <p:nvPr/>
        </p:nvSpPr>
        <p:spPr>
          <a:xfrm>
            <a:off x="11308385" y="6356350"/>
            <a:ext cx="396253" cy="251439"/>
          </a:xfrm>
          <a:prstGeom prst="rect">
            <a:avLst/>
          </a:prstGeom>
        </p:spPr>
        <p:txBody>
          <a:bodyPr/>
          <a:lstStyle>
            <a:defPPr>
              <a:defRPr lang="ru-RU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fld id="{D80F474B-CB99-4E45-A5F4-B3BBA34F2A96}" type="slidenum">
              <a:rPr lang="ru-RU" sz="1000" smtClean="0">
                <a:solidFill>
                  <a:schemeClr val="accent2"/>
                </a:solidFill>
              </a:rPr>
              <a:pPr algn="r"/>
              <a:t>4</a:t>
            </a:fld>
            <a:endParaRPr lang="ru-RU" sz="1000" dirty="0">
              <a:solidFill>
                <a:schemeClr val="accent2"/>
              </a:solidFill>
            </a:endParaRPr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F0283B02-A389-2189-C84A-63AE2A656BDE}"/>
              </a:ext>
            </a:extLst>
          </p:cNvPr>
          <p:cNvGrpSpPr/>
          <p:nvPr/>
        </p:nvGrpSpPr>
        <p:grpSpPr>
          <a:xfrm>
            <a:off x="432320" y="1839689"/>
            <a:ext cx="2606762" cy="576942"/>
            <a:chOff x="2002303" y="2698071"/>
            <a:chExt cx="2347536" cy="576942"/>
          </a:xfrm>
        </p:grpSpPr>
        <p:sp>
          <p:nvSpPr>
            <p:cNvPr id="17" name="Rounded Rectangle 16">
              <a:extLst>
                <a:ext uri="{FF2B5EF4-FFF2-40B4-BE49-F238E27FC236}">
                  <a16:creationId xmlns:a16="http://schemas.microsoft.com/office/drawing/2014/main" id="{83A669AC-D472-87EE-26AC-7BD3B05139A4}"/>
                </a:ext>
              </a:extLst>
            </p:cNvPr>
            <p:cNvSpPr/>
            <p:nvPr/>
          </p:nvSpPr>
          <p:spPr>
            <a:xfrm>
              <a:off x="2002303" y="2698071"/>
              <a:ext cx="1974332" cy="576942"/>
            </a:xfrm>
            <a:prstGeom prst="roundRect">
              <a:avLst>
                <a:gd name="adj" fmla="val 20002"/>
              </a:avLst>
            </a:prstGeom>
            <a:solidFill>
              <a:srgbClr val="E52322"/>
            </a:solidFill>
            <a:ln>
              <a:noFill/>
            </a:ln>
            <a:effectLst>
              <a:outerShdw blurRad="304510" dist="178762" dir="5400000" sx="93000" sy="93000" algn="t" rotWithShape="0">
                <a:schemeClr val="accent2">
                  <a:alpha val="30000"/>
                </a:schemeClr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AE" sz="1400" dirty="0" err="1">
                <a:solidFill>
                  <a:schemeClr val="accent2"/>
                </a:solidFill>
              </a:endParaRPr>
            </a:p>
          </p:txBody>
        </p:sp>
        <p:sp>
          <p:nvSpPr>
            <p:cNvPr id="18" name="Прямоугольник 6">
              <a:extLst>
                <a:ext uri="{FF2B5EF4-FFF2-40B4-BE49-F238E27FC236}">
                  <a16:creationId xmlns:a16="http://schemas.microsoft.com/office/drawing/2014/main" id="{F9073837-7F5B-F614-9608-1D497C6F6B91}"/>
                </a:ext>
              </a:extLst>
            </p:cNvPr>
            <p:cNvSpPr/>
            <p:nvPr/>
          </p:nvSpPr>
          <p:spPr>
            <a:xfrm>
              <a:off x="2023974" y="2860852"/>
              <a:ext cx="2325865" cy="276999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en-US" sz="1200" dirty="0">
                  <a:solidFill>
                    <a:schemeClr val="bg1"/>
                  </a:solidFill>
                  <a:latin typeface="Montserrat Bold" pitchFamily="34" charset="0"/>
                  <a:ea typeface="Montserrat Bold" pitchFamily="34" charset="-122"/>
                  <a:cs typeface="Montserrat Bold" pitchFamily="34" charset="-120"/>
                </a:rPr>
                <a:t>“</a:t>
              </a:r>
              <a:r>
                <a:rPr lang="ru-RU" sz="1200" dirty="0">
                  <a:solidFill>
                    <a:schemeClr val="bg1"/>
                  </a:solidFill>
                  <a:latin typeface="Montserrat Bold" pitchFamily="34" charset="0"/>
                  <a:ea typeface="Montserrat Bold" pitchFamily="34" charset="-122"/>
                  <a:cs typeface="Montserrat Bold" pitchFamily="34" charset="-120"/>
                </a:rPr>
                <a:t>Безответственные</a:t>
              </a:r>
              <a:r>
                <a:rPr lang="en-US" sz="1200" dirty="0">
                  <a:solidFill>
                    <a:schemeClr val="bg1"/>
                  </a:solidFill>
                  <a:latin typeface="Montserrat Bold" pitchFamily="34" charset="0"/>
                  <a:ea typeface="Montserrat Bold" pitchFamily="34" charset="-122"/>
                  <a:cs typeface="Montserrat Bold" pitchFamily="34" charset="-120"/>
                </a:rPr>
                <a:t>”</a:t>
              </a:r>
              <a:endParaRPr lang="en-US" sz="1200" dirty="0">
                <a:solidFill>
                  <a:schemeClr val="bg1"/>
                </a:solidFill>
              </a:endParaRPr>
            </a:p>
          </p:txBody>
        </p:sp>
      </p:grpSp>
      <p:pic>
        <p:nvPicPr>
          <p:cNvPr id="31" name="Picture 30">
            <a:extLst>
              <a:ext uri="{FF2B5EF4-FFF2-40B4-BE49-F238E27FC236}">
                <a16:creationId xmlns:a16="http://schemas.microsoft.com/office/drawing/2014/main" id="{9668DB5C-6BC2-5A39-8C88-4B25DFC302BB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47412" y="1651699"/>
            <a:ext cx="791065" cy="484934"/>
          </a:xfrm>
          <a:prstGeom prst="rect">
            <a:avLst/>
          </a:prstGeom>
        </p:spPr>
      </p:pic>
      <p:grpSp>
        <p:nvGrpSpPr>
          <p:cNvPr id="35" name="Group 34">
            <a:extLst>
              <a:ext uri="{FF2B5EF4-FFF2-40B4-BE49-F238E27FC236}">
                <a16:creationId xmlns:a16="http://schemas.microsoft.com/office/drawing/2014/main" id="{ADB33834-CCBB-80FC-EE96-5DEE46227D37}"/>
              </a:ext>
            </a:extLst>
          </p:cNvPr>
          <p:cNvGrpSpPr/>
          <p:nvPr/>
        </p:nvGrpSpPr>
        <p:grpSpPr>
          <a:xfrm>
            <a:off x="3117294" y="1752518"/>
            <a:ext cx="2632086" cy="663934"/>
            <a:chOff x="3942282" y="1517291"/>
            <a:chExt cx="2632086" cy="663934"/>
          </a:xfrm>
        </p:grpSpPr>
        <p:grpSp>
          <p:nvGrpSpPr>
            <p:cNvPr id="22" name="Group 21">
              <a:extLst>
                <a:ext uri="{FF2B5EF4-FFF2-40B4-BE49-F238E27FC236}">
                  <a16:creationId xmlns:a16="http://schemas.microsoft.com/office/drawing/2014/main" id="{BAD71C98-383A-5BC8-3019-73494E7BF276}"/>
                </a:ext>
              </a:extLst>
            </p:cNvPr>
            <p:cNvGrpSpPr/>
            <p:nvPr/>
          </p:nvGrpSpPr>
          <p:grpSpPr>
            <a:xfrm>
              <a:off x="3942282" y="1604283"/>
              <a:ext cx="2459316" cy="576942"/>
              <a:chOff x="2002302" y="2698071"/>
              <a:chExt cx="2572081" cy="576942"/>
            </a:xfrm>
          </p:grpSpPr>
          <p:sp>
            <p:nvSpPr>
              <p:cNvPr id="24" name="Rounded Rectangle 23">
                <a:extLst>
                  <a:ext uri="{FF2B5EF4-FFF2-40B4-BE49-F238E27FC236}">
                    <a16:creationId xmlns:a16="http://schemas.microsoft.com/office/drawing/2014/main" id="{3D96A9F2-4C9D-2C11-21ED-59E5F1E15065}"/>
                  </a:ext>
                </a:extLst>
              </p:cNvPr>
              <p:cNvSpPr/>
              <p:nvPr/>
            </p:nvSpPr>
            <p:spPr>
              <a:xfrm>
                <a:off x="2002302" y="2698071"/>
                <a:ext cx="2572081" cy="576942"/>
              </a:xfrm>
              <a:prstGeom prst="roundRect">
                <a:avLst>
                  <a:gd name="adj" fmla="val 20002"/>
                </a:avLst>
              </a:prstGeom>
              <a:solidFill>
                <a:srgbClr val="E52322"/>
              </a:solidFill>
              <a:ln>
                <a:noFill/>
              </a:ln>
              <a:effectLst>
                <a:outerShdw blurRad="304510" dist="178762" dir="5400000" sx="93000" sy="93000" algn="t" rotWithShape="0">
                  <a:schemeClr val="accent2">
                    <a:alpha val="30000"/>
                  </a:schemeClr>
                </a:outerShdw>
              </a:effectLst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AE" sz="1400" dirty="0" err="1">
                  <a:solidFill>
                    <a:schemeClr val="accent2"/>
                  </a:solidFill>
                </a:endParaRPr>
              </a:p>
            </p:txBody>
          </p:sp>
          <p:sp>
            <p:nvSpPr>
              <p:cNvPr id="25" name="Прямоугольник 6">
                <a:extLst>
                  <a:ext uri="{FF2B5EF4-FFF2-40B4-BE49-F238E27FC236}">
                    <a16:creationId xmlns:a16="http://schemas.microsoft.com/office/drawing/2014/main" id="{0C715B2B-CE49-FC9A-7F1C-D9615A12B909}"/>
                  </a:ext>
                </a:extLst>
              </p:cNvPr>
              <p:cNvSpPr/>
              <p:nvPr/>
            </p:nvSpPr>
            <p:spPr>
              <a:xfrm>
                <a:off x="2109909" y="2740036"/>
                <a:ext cx="2325865" cy="461665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r>
                  <a:rPr lang="en-US" sz="1200" dirty="0">
                    <a:solidFill>
                      <a:schemeClr val="bg1"/>
                    </a:solidFill>
                    <a:latin typeface="Montserrat Bold" pitchFamily="34" charset="0"/>
                  </a:rPr>
                  <a:t>“</a:t>
                </a:r>
                <a:r>
                  <a:rPr lang="en-US" sz="1200" dirty="0" err="1">
                    <a:solidFill>
                      <a:schemeClr val="bg1"/>
                    </a:solidFill>
                    <a:latin typeface="Montserrat Bold" pitchFamily="34" charset="0"/>
                  </a:rPr>
                  <a:t>Только</a:t>
                </a:r>
                <a:r>
                  <a:rPr lang="en-US" sz="1200" dirty="0">
                    <a:solidFill>
                      <a:schemeClr val="bg1"/>
                    </a:solidFill>
                    <a:latin typeface="Montserrat Bold" pitchFamily="34" charset="0"/>
                  </a:rPr>
                  <a:t> </a:t>
                </a:r>
                <a:endParaRPr lang="ru-RU" sz="1200" dirty="0">
                  <a:solidFill>
                    <a:schemeClr val="bg1"/>
                  </a:solidFill>
                  <a:latin typeface="Montserrat Bold" pitchFamily="34" charset="0"/>
                </a:endParaRPr>
              </a:p>
              <a:p>
                <a:r>
                  <a:rPr lang="en-US" sz="1200" dirty="0" err="1">
                    <a:solidFill>
                      <a:schemeClr val="bg1"/>
                    </a:solidFill>
                    <a:latin typeface="Montserrat Bold" pitchFamily="34" charset="0"/>
                  </a:rPr>
                  <a:t>онлайн</a:t>
                </a:r>
                <a:r>
                  <a:rPr lang="en-US" sz="1200" dirty="0">
                    <a:solidFill>
                      <a:schemeClr val="bg1"/>
                    </a:solidFill>
                    <a:latin typeface="Montserrat Bold" pitchFamily="34" charset="0"/>
                  </a:rPr>
                  <a:t>”</a:t>
                </a:r>
              </a:p>
            </p:txBody>
          </p:sp>
        </p:grpSp>
        <p:pic>
          <p:nvPicPr>
            <p:cNvPr id="32" name="Picture 31">
              <a:extLst>
                <a:ext uri="{FF2B5EF4-FFF2-40B4-BE49-F238E27FC236}">
                  <a16:creationId xmlns:a16="http://schemas.microsoft.com/office/drawing/2014/main" id="{03A20D98-9849-AB64-A684-3AD7634BAFFE}"/>
                </a:ext>
              </a:extLst>
            </p:cNvPr>
            <p:cNvPicPr>
              <a:picLocks noChangeAspect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783303" y="1517291"/>
              <a:ext cx="791065" cy="484934"/>
            </a:xfrm>
            <a:prstGeom prst="rect">
              <a:avLst/>
            </a:prstGeom>
          </p:spPr>
        </p:pic>
      </p:grpSp>
      <p:grpSp>
        <p:nvGrpSpPr>
          <p:cNvPr id="34" name="Group 33">
            <a:extLst>
              <a:ext uri="{FF2B5EF4-FFF2-40B4-BE49-F238E27FC236}">
                <a16:creationId xmlns:a16="http://schemas.microsoft.com/office/drawing/2014/main" id="{815DDC55-84F8-D7BD-72DA-1645ABF82425}"/>
              </a:ext>
            </a:extLst>
          </p:cNvPr>
          <p:cNvGrpSpPr/>
          <p:nvPr/>
        </p:nvGrpSpPr>
        <p:grpSpPr>
          <a:xfrm>
            <a:off x="5812540" y="1764716"/>
            <a:ext cx="2665953" cy="656525"/>
            <a:chOff x="3980382" y="2320037"/>
            <a:chExt cx="2665953" cy="656525"/>
          </a:xfrm>
        </p:grpSpPr>
        <p:grpSp>
          <p:nvGrpSpPr>
            <p:cNvPr id="27" name="Group 26">
              <a:extLst>
                <a:ext uri="{FF2B5EF4-FFF2-40B4-BE49-F238E27FC236}">
                  <a16:creationId xmlns:a16="http://schemas.microsoft.com/office/drawing/2014/main" id="{643CBF9D-7FA0-5032-71BD-A55F85B53585}"/>
                </a:ext>
              </a:extLst>
            </p:cNvPr>
            <p:cNvGrpSpPr/>
            <p:nvPr/>
          </p:nvGrpSpPr>
          <p:grpSpPr>
            <a:xfrm>
              <a:off x="3980382" y="2399620"/>
              <a:ext cx="2520108" cy="576942"/>
              <a:chOff x="2002302" y="2698071"/>
              <a:chExt cx="2369694" cy="576942"/>
            </a:xfrm>
          </p:grpSpPr>
          <p:sp>
            <p:nvSpPr>
              <p:cNvPr id="29" name="Rounded Rectangle 28">
                <a:extLst>
                  <a:ext uri="{FF2B5EF4-FFF2-40B4-BE49-F238E27FC236}">
                    <a16:creationId xmlns:a16="http://schemas.microsoft.com/office/drawing/2014/main" id="{59C07AA6-BCAF-E15D-D88C-97385FF8E80E}"/>
                  </a:ext>
                </a:extLst>
              </p:cNvPr>
              <p:cNvSpPr/>
              <p:nvPr/>
            </p:nvSpPr>
            <p:spPr>
              <a:xfrm>
                <a:off x="2002302" y="2698071"/>
                <a:ext cx="2240951" cy="576942"/>
              </a:xfrm>
              <a:prstGeom prst="roundRect">
                <a:avLst>
                  <a:gd name="adj" fmla="val 20002"/>
                </a:avLst>
              </a:prstGeom>
              <a:solidFill>
                <a:srgbClr val="E52322"/>
              </a:solidFill>
              <a:ln>
                <a:noFill/>
              </a:ln>
              <a:effectLst>
                <a:outerShdw blurRad="304510" dist="178762" dir="5400000" sx="93000" sy="93000" algn="t" rotWithShape="0">
                  <a:schemeClr val="accent2">
                    <a:alpha val="30000"/>
                  </a:schemeClr>
                </a:outerShdw>
              </a:effectLst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AE" sz="1400" dirty="0" err="1">
                  <a:solidFill>
                    <a:schemeClr val="accent2"/>
                  </a:solidFill>
                </a:endParaRPr>
              </a:p>
            </p:txBody>
          </p:sp>
          <p:sp>
            <p:nvSpPr>
              <p:cNvPr id="30" name="Прямоугольник 6">
                <a:extLst>
                  <a:ext uri="{FF2B5EF4-FFF2-40B4-BE49-F238E27FC236}">
                    <a16:creationId xmlns:a16="http://schemas.microsoft.com/office/drawing/2014/main" id="{66E45CF3-3055-C960-0E56-4A135A2F8B46}"/>
                  </a:ext>
                </a:extLst>
              </p:cNvPr>
              <p:cNvSpPr/>
              <p:nvPr/>
            </p:nvSpPr>
            <p:spPr>
              <a:xfrm>
                <a:off x="2046131" y="2751148"/>
                <a:ext cx="2325865" cy="461665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r>
                  <a:rPr lang="en-US" sz="1200" dirty="0">
                    <a:solidFill>
                      <a:schemeClr val="bg1"/>
                    </a:solidFill>
                    <a:latin typeface="Montserrat Bold" pitchFamily="34" charset="0"/>
                    <a:ea typeface="Montserrat Bold" pitchFamily="34" charset="-122"/>
                    <a:cs typeface="Montserrat Bold" pitchFamily="34" charset="-120"/>
                  </a:rPr>
                  <a:t>“</a:t>
                </a:r>
                <a:r>
                  <a:rPr lang="ru-RU" sz="1200" dirty="0">
                    <a:solidFill>
                      <a:schemeClr val="bg1"/>
                    </a:solidFill>
                    <a:latin typeface="Montserrat Bold" pitchFamily="34" charset="0"/>
                    <a:ea typeface="Montserrat Bold" pitchFamily="34" charset="-122"/>
                    <a:cs typeface="Montserrat Bold" pitchFamily="34" charset="-120"/>
                  </a:rPr>
                  <a:t>Сложно коммуницировать</a:t>
                </a:r>
                <a:r>
                  <a:rPr lang="en-US" sz="1200" dirty="0">
                    <a:solidFill>
                      <a:schemeClr val="bg1"/>
                    </a:solidFill>
                    <a:latin typeface="Montserrat Bold" pitchFamily="34" charset="0"/>
                    <a:ea typeface="Montserrat Bold" pitchFamily="34" charset="-122"/>
                    <a:cs typeface="Montserrat Bold" pitchFamily="34" charset="-120"/>
                  </a:rPr>
                  <a:t>”</a:t>
                </a:r>
                <a:endParaRPr lang="en-US" sz="1200" dirty="0">
                  <a:solidFill>
                    <a:schemeClr val="bg1"/>
                  </a:solidFill>
                </a:endParaRPr>
              </a:p>
            </p:txBody>
          </p:sp>
        </p:grpSp>
        <p:pic>
          <p:nvPicPr>
            <p:cNvPr id="33" name="Picture 32">
              <a:extLst>
                <a:ext uri="{FF2B5EF4-FFF2-40B4-BE49-F238E27FC236}">
                  <a16:creationId xmlns:a16="http://schemas.microsoft.com/office/drawing/2014/main" id="{32B9CF1C-388F-CD41-750D-99DB6DD86B78}"/>
                </a:ext>
              </a:extLst>
            </p:cNvPr>
            <p:cNvPicPr>
              <a:picLocks noChangeAspect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855270" y="2320037"/>
              <a:ext cx="791065" cy="484934"/>
            </a:xfrm>
            <a:prstGeom prst="rect">
              <a:avLst/>
            </a:prstGeom>
          </p:spPr>
        </p:pic>
      </p:grpSp>
      <p:sp>
        <p:nvSpPr>
          <p:cNvPr id="36" name="Заголовок 1">
            <a:extLst>
              <a:ext uri="{FF2B5EF4-FFF2-40B4-BE49-F238E27FC236}">
                <a16:creationId xmlns:a16="http://schemas.microsoft.com/office/drawing/2014/main" id="{F50E5C39-B03D-FE14-F4F9-A2C84215E39F}"/>
              </a:ext>
            </a:extLst>
          </p:cNvPr>
          <p:cNvSpPr txBox="1">
            <a:spLocks/>
          </p:cNvSpPr>
          <p:nvPr/>
        </p:nvSpPr>
        <p:spPr>
          <a:xfrm>
            <a:off x="408646" y="414804"/>
            <a:ext cx="7315178" cy="1006686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400" b="0" kern="1200">
                <a:solidFill>
                  <a:schemeClr val="accent2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ru-RU" sz="3200" dirty="0"/>
              <a:t>Они другие и про них много разговоров и мифов</a:t>
            </a:r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8BEB723F-0C43-5C9F-2373-808BB07BBD60}"/>
              </a:ext>
            </a:extLst>
          </p:cNvPr>
          <p:cNvSpPr txBox="1"/>
          <p:nvPr/>
        </p:nvSpPr>
        <p:spPr>
          <a:xfrm flipH="1">
            <a:off x="407902" y="1626003"/>
            <a:ext cx="585509" cy="15388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algn="ctr"/>
            <a:r>
              <a:rPr lang="ru-RU" sz="1000" b="1" dirty="0">
                <a:solidFill>
                  <a:srgbClr val="E52322"/>
                </a:solidFill>
                <a:latin typeface="+mj-lt"/>
              </a:rPr>
              <a:t>МИФ</a:t>
            </a:r>
          </a:p>
        </p:txBody>
      </p:sp>
      <p:sp>
        <p:nvSpPr>
          <p:cNvPr id="45" name="TextBox 44">
            <a:extLst>
              <a:ext uri="{FF2B5EF4-FFF2-40B4-BE49-F238E27FC236}">
                <a16:creationId xmlns:a16="http://schemas.microsoft.com/office/drawing/2014/main" id="{2068DFE2-9E1D-3CC1-8E02-41272193006A}"/>
              </a:ext>
            </a:extLst>
          </p:cNvPr>
          <p:cNvSpPr txBox="1"/>
          <p:nvPr/>
        </p:nvSpPr>
        <p:spPr>
          <a:xfrm flipH="1">
            <a:off x="3180123" y="1622539"/>
            <a:ext cx="585509" cy="15388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algn="ctr"/>
            <a:r>
              <a:rPr lang="ru-RU" sz="1000" b="1" dirty="0">
                <a:solidFill>
                  <a:srgbClr val="E52322"/>
                </a:solidFill>
                <a:latin typeface="+mj-lt"/>
              </a:rPr>
              <a:t>МИФ</a:t>
            </a:r>
          </a:p>
        </p:txBody>
      </p:sp>
      <p:sp>
        <p:nvSpPr>
          <p:cNvPr id="46" name="TextBox 45">
            <a:extLst>
              <a:ext uri="{FF2B5EF4-FFF2-40B4-BE49-F238E27FC236}">
                <a16:creationId xmlns:a16="http://schemas.microsoft.com/office/drawing/2014/main" id="{A7D97044-FE8D-4D4A-0A0E-483EC8FED536}"/>
              </a:ext>
            </a:extLst>
          </p:cNvPr>
          <p:cNvSpPr txBox="1"/>
          <p:nvPr/>
        </p:nvSpPr>
        <p:spPr>
          <a:xfrm flipH="1">
            <a:off x="5836849" y="1629109"/>
            <a:ext cx="585509" cy="15388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algn="ctr"/>
            <a:r>
              <a:rPr lang="ru-RU" sz="1000" b="1" dirty="0">
                <a:solidFill>
                  <a:srgbClr val="E52322"/>
                </a:solidFill>
                <a:latin typeface="+mj-lt"/>
              </a:rPr>
              <a:t>МИФ</a:t>
            </a:r>
          </a:p>
        </p:txBody>
      </p:sp>
      <p:sp>
        <p:nvSpPr>
          <p:cNvPr id="47" name="TextBox 46">
            <a:extLst>
              <a:ext uri="{FF2B5EF4-FFF2-40B4-BE49-F238E27FC236}">
                <a16:creationId xmlns:a16="http://schemas.microsoft.com/office/drawing/2014/main" id="{322C3EAB-C4A9-02D1-E5FA-8C5CD9206F5B}"/>
              </a:ext>
            </a:extLst>
          </p:cNvPr>
          <p:cNvSpPr txBox="1"/>
          <p:nvPr/>
        </p:nvSpPr>
        <p:spPr>
          <a:xfrm>
            <a:off x="519404" y="2782598"/>
            <a:ext cx="1955199" cy="5539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r>
              <a:rPr lang="ru-RU" sz="1200" dirty="0">
                <a:solidFill>
                  <a:schemeClr val="accent2"/>
                </a:solidFill>
                <a:latin typeface="+mj-lt"/>
              </a:rPr>
              <a:t>Ответственно планируют </a:t>
            </a:r>
            <a:br>
              <a:rPr lang="ru-RU" sz="1200" dirty="0">
                <a:solidFill>
                  <a:schemeClr val="accent2"/>
                </a:solidFill>
                <a:latin typeface="+mj-lt"/>
              </a:rPr>
            </a:br>
            <a:r>
              <a:rPr lang="ru-RU" sz="1200" dirty="0">
                <a:solidFill>
                  <a:schemeClr val="accent2"/>
                </a:solidFill>
                <a:latin typeface="+mj-lt"/>
              </a:rPr>
              <a:t>и ценят стабильность</a:t>
            </a:r>
            <a:endParaRPr lang="ru-RU" sz="1200" dirty="0">
              <a:solidFill>
                <a:schemeClr val="accent2"/>
              </a:solidFill>
            </a:endParaRPr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DC4D05A6-48AA-AE5E-9F86-5F1DB9AB805E}"/>
              </a:ext>
            </a:extLst>
          </p:cNvPr>
          <p:cNvSpPr txBox="1"/>
          <p:nvPr/>
        </p:nvSpPr>
        <p:spPr>
          <a:xfrm>
            <a:off x="3296953" y="2799532"/>
            <a:ext cx="1956467" cy="56826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r>
              <a:rPr lang="ru-RU" sz="1200" dirty="0">
                <a:solidFill>
                  <a:schemeClr val="accent2"/>
                </a:solidFill>
                <a:latin typeface="+mj-lt"/>
              </a:rPr>
              <a:t>Высоко ценят реальный опыт</a:t>
            </a:r>
            <a:br>
              <a:rPr lang="ru-RU" sz="1200" dirty="0">
                <a:solidFill>
                  <a:schemeClr val="accent2"/>
                </a:solidFill>
                <a:latin typeface="+mj-lt"/>
              </a:rPr>
            </a:br>
            <a:r>
              <a:rPr lang="ru-RU" sz="1200" dirty="0">
                <a:solidFill>
                  <a:schemeClr val="accent2"/>
                </a:solidFill>
                <a:latin typeface="+mj-lt"/>
              </a:rPr>
              <a:t>и выходят на улицы</a:t>
            </a:r>
            <a:endParaRPr lang="ru-RU" sz="1200" dirty="0">
              <a:solidFill>
                <a:schemeClr val="accent2"/>
              </a:solidFill>
            </a:endParaRPr>
          </a:p>
        </p:txBody>
      </p:sp>
      <p:sp>
        <p:nvSpPr>
          <p:cNvPr id="49" name="TextBox 48">
            <a:extLst>
              <a:ext uri="{FF2B5EF4-FFF2-40B4-BE49-F238E27FC236}">
                <a16:creationId xmlns:a16="http://schemas.microsoft.com/office/drawing/2014/main" id="{B87B4B2A-5086-933E-FADD-629EBAB36779}"/>
              </a:ext>
            </a:extLst>
          </p:cNvPr>
          <p:cNvSpPr txBox="1"/>
          <p:nvPr/>
        </p:nvSpPr>
        <p:spPr>
          <a:xfrm>
            <a:off x="5944003" y="2785915"/>
            <a:ext cx="1904890" cy="5539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r>
              <a:rPr lang="ru-RU" sz="1200" dirty="0">
                <a:solidFill>
                  <a:schemeClr val="accent2"/>
                </a:solidFill>
                <a:latin typeface="+mj-lt"/>
              </a:rPr>
              <a:t>Нужно просто </a:t>
            </a:r>
          </a:p>
          <a:p>
            <a:r>
              <a:rPr lang="ru-RU" sz="1200" dirty="0">
                <a:solidFill>
                  <a:schemeClr val="accent2"/>
                </a:solidFill>
                <a:latin typeface="+mj-lt"/>
              </a:rPr>
              <a:t>знать как: ценят честность и юмор</a:t>
            </a:r>
            <a:endParaRPr lang="ru-RU" sz="1200" dirty="0">
              <a:solidFill>
                <a:schemeClr val="accent2"/>
              </a:solidFill>
            </a:endParaRPr>
          </a:p>
        </p:txBody>
      </p:sp>
      <p:sp>
        <p:nvSpPr>
          <p:cNvPr id="51" name="TextBox 50">
            <a:extLst>
              <a:ext uri="{FF2B5EF4-FFF2-40B4-BE49-F238E27FC236}">
                <a16:creationId xmlns:a16="http://schemas.microsoft.com/office/drawing/2014/main" id="{9349B921-951B-CDD2-A69A-8C2AF80EED32}"/>
              </a:ext>
            </a:extLst>
          </p:cNvPr>
          <p:cNvSpPr txBox="1"/>
          <p:nvPr/>
        </p:nvSpPr>
        <p:spPr>
          <a:xfrm>
            <a:off x="515478" y="3493590"/>
            <a:ext cx="2035217" cy="36933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algn="l"/>
            <a:r>
              <a:rPr lang="en-US" sz="2400" dirty="0">
                <a:solidFill>
                  <a:schemeClr val="accent1"/>
                </a:solidFill>
                <a:latin typeface="+mj-lt"/>
              </a:rPr>
              <a:t>82</a:t>
            </a:r>
            <a:r>
              <a:rPr lang="ru-RU" sz="1400" dirty="0">
                <a:solidFill>
                  <a:schemeClr val="accent1"/>
                </a:solidFill>
                <a:latin typeface="+mj-lt"/>
              </a:rPr>
              <a:t>%</a:t>
            </a:r>
            <a:endParaRPr lang="ru-RU" sz="1600" dirty="0">
              <a:solidFill>
                <a:schemeClr val="accent2"/>
              </a:solidFill>
            </a:endParaRPr>
          </a:p>
        </p:txBody>
      </p:sp>
      <p:sp>
        <p:nvSpPr>
          <p:cNvPr id="52" name="TextBox 51">
            <a:extLst>
              <a:ext uri="{FF2B5EF4-FFF2-40B4-BE49-F238E27FC236}">
                <a16:creationId xmlns:a16="http://schemas.microsoft.com/office/drawing/2014/main" id="{53C4F70A-A23A-E98F-B7E5-1AC47FCC13AB}"/>
              </a:ext>
            </a:extLst>
          </p:cNvPr>
          <p:cNvSpPr txBox="1"/>
          <p:nvPr/>
        </p:nvSpPr>
        <p:spPr>
          <a:xfrm>
            <a:off x="525102" y="4750980"/>
            <a:ext cx="2044843" cy="36933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algn="l"/>
            <a:r>
              <a:rPr lang="ru-RU" sz="1200" dirty="0">
                <a:solidFill>
                  <a:schemeClr val="accent2"/>
                </a:solidFill>
              </a:rPr>
              <a:t>стремятся </a:t>
            </a:r>
            <a:r>
              <a:rPr lang="ru-RU" sz="1200" dirty="0">
                <a:solidFill>
                  <a:schemeClr val="accent2"/>
                </a:solidFill>
                <a:latin typeface="Montserrat Medium" panose="00000600000000000000" pitchFamily="2" charset="-52"/>
              </a:rPr>
              <a:t>к стабильной карьере</a:t>
            </a:r>
            <a:r>
              <a:rPr lang="ru-RU" sz="1200" dirty="0">
                <a:solidFill>
                  <a:schemeClr val="accent2"/>
                </a:solidFill>
              </a:rPr>
              <a:t> и росту</a:t>
            </a:r>
            <a:endParaRPr lang="ru-RU" sz="1400" dirty="0">
              <a:solidFill>
                <a:schemeClr val="accent2"/>
              </a:solidFill>
            </a:endParaRPr>
          </a:p>
        </p:txBody>
      </p:sp>
      <p:sp>
        <p:nvSpPr>
          <p:cNvPr id="53" name="TextBox 52">
            <a:extLst>
              <a:ext uri="{FF2B5EF4-FFF2-40B4-BE49-F238E27FC236}">
                <a16:creationId xmlns:a16="http://schemas.microsoft.com/office/drawing/2014/main" id="{56196CFF-4635-2DD3-0414-815B0864DD44}"/>
              </a:ext>
            </a:extLst>
          </p:cNvPr>
          <p:cNvSpPr txBox="1"/>
          <p:nvPr/>
        </p:nvSpPr>
        <p:spPr>
          <a:xfrm>
            <a:off x="523498" y="3876996"/>
            <a:ext cx="1979070" cy="36933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algn="l"/>
            <a:r>
              <a:rPr lang="ru-RU" sz="1200" dirty="0">
                <a:solidFill>
                  <a:schemeClr val="accent2"/>
                </a:solidFill>
                <a:latin typeface="Montserrat Medium" panose="00000600000000000000" pitchFamily="2" charset="-52"/>
              </a:rPr>
              <a:t>планируют будущее </a:t>
            </a:r>
            <a:r>
              <a:rPr lang="ru-RU" sz="1200" dirty="0">
                <a:solidFill>
                  <a:schemeClr val="accent2"/>
                </a:solidFill>
              </a:rPr>
              <a:t>на насколько лет вперед </a:t>
            </a:r>
            <a:endParaRPr lang="ru-RU" sz="1400" dirty="0">
              <a:solidFill>
                <a:schemeClr val="accent2"/>
              </a:solidFill>
            </a:endParaRPr>
          </a:p>
        </p:txBody>
      </p:sp>
      <p:sp>
        <p:nvSpPr>
          <p:cNvPr id="54" name="TextBox 53">
            <a:extLst>
              <a:ext uri="{FF2B5EF4-FFF2-40B4-BE49-F238E27FC236}">
                <a16:creationId xmlns:a16="http://schemas.microsoft.com/office/drawing/2014/main" id="{FB9C7D8D-DD48-60CD-214C-72B355515E3D}"/>
              </a:ext>
            </a:extLst>
          </p:cNvPr>
          <p:cNvSpPr txBox="1"/>
          <p:nvPr/>
        </p:nvSpPr>
        <p:spPr>
          <a:xfrm>
            <a:off x="523498" y="4354741"/>
            <a:ext cx="3017455" cy="36933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algn="l"/>
            <a:r>
              <a:rPr lang="ru-RU" sz="2400" dirty="0">
                <a:solidFill>
                  <a:schemeClr val="accent1"/>
                </a:solidFill>
                <a:latin typeface="+mj-lt"/>
              </a:rPr>
              <a:t>75</a:t>
            </a:r>
            <a:r>
              <a:rPr lang="ru-RU" sz="1400" dirty="0">
                <a:solidFill>
                  <a:schemeClr val="accent1"/>
                </a:solidFill>
                <a:latin typeface="+mj-lt"/>
              </a:rPr>
              <a:t>%</a:t>
            </a:r>
            <a:endParaRPr lang="ru-RU" sz="1600" dirty="0">
              <a:solidFill>
                <a:schemeClr val="accent2"/>
              </a:solidFill>
            </a:endParaRPr>
          </a:p>
        </p:txBody>
      </p:sp>
      <p:sp>
        <p:nvSpPr>
          <p:cNvPr id="55" name="TextBox 54">
            <a:extLst>
              <a:ext uri="{FF2B5EF4-FFF2-40B4-BE49-F238E27FC236}">
                <a16:creationId xmlns:a16="http://schemas.microsoft.com/office/drawing/2014/main" id="{67762482-2F46-4212-BC68-93D56C6D2E8D}"/>
              </a:ext>
            </a:extLst>
          </p:cNvPr>
          <p:cNvSpPr txBox="1"/>
          <p:nvPr/>
        </p:nvSpPr>
        <p:spPr>
          <a:xfrm>
            <a:off x="3306575" y="3463110"/>
            <a:ext cx="2035217" cy="36933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algn="l"/>
            <a:r>
              <a:rPr lang="en-US" sz="2400" dirty="0">
                <a:solidFill>
                  <a:schemeClr val="accent1"/>
                </a:solidFill>
                <a:latin typeface="+mj-lt"/>
              </a:rPr>
              <a:t>8</a:t>
            </a:r>
            <a:r>
              <a:rPr lang="ru-RU" sz="2400" dirty="0">
                <a:solidFill>
                  <a:schemeClr val="accent1"/>
                </a:solidFill>
                <a:latin typeface="+mj-lt"/>
              </a:rPr>
              <a:t>3</a:t>
            </a:r>
            <a:r>
              <a:rPr lang="ru-RU" sz="1400" dirty="0">
                <a:solidFill>
                  <a:schemeClr val="accent1"/>
                </a:solidFill>
                <a:latin typeface="+mj-lt"/>
              </a:rPr>
              <a:t>%</a:t>
            </a:r>
            <a:endParaRPr lang="ru-RU" sz="1600" dirty="0">
              <a:solidFill>
                <a:schemeClr val="accent2"/>
              </a:solidFill>
            </a:endParaRPr>
          </a:p>
        </p:txBody>
      </p:sp>
      <p:sp>
        <p:nvSpPr>
          <p:cNvPr id="56" name="TextBox 55">
            <a:extLst>
              <a:ext uri="{FF2B5EF4-FFF2-40B4-BE49-F238E27FC236}">
                <a16:creationId xmlns:a16="http://schemas.microsoft.com/office/drawing/2014/main" id="{7A832695-879D-FE7B-7621-FBE7EB241F36}"/>
              </a:ext>
            </a:extLst>
          </p:cNvPr>
          <p:cNvSpPr txBox="1"/>
          <p:nvPr/>
        </p:nvSpPr>
        <p:spPr>
          <a:xfrm>
            <a:off x="3316199" y="4720500"/>
            <a:ext cx="2052635" cy="5539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r>
              <a:rPr lang="ru-RU" sz="1200" dirty="0">
                <a:solidFill>
                  <a:schemeClr val="accent2"/>
                </a:solidFill>
                <a:latin typeface="Montserrat Medium" panose="00000600000000000000" pitchFamily="2" charset="-52"/>
              </a:rPr>
              <a:t>заметность рекламы в оффлайн </a:t>
            </a:r>
            <a:r>
              <a:rPr lang="ru-RU" sz="1200" dirty="0">
                <a:solidFill>
                  <a:schemeClr val="accent2"/>
                </a:solidFill>
              </a:rPr>
              <a:t>медиа каналах </a:t>
            </a:r>
            <a:br>
              <a:rPr lang="ru-RU" sz="1200" dirty="0">
                <a:solidFill>
                  <a:schemeClr val="accent2"/>
                </a:solidFill>
              </a:rPr>
            </a:br>
            <a:r>
              <a:rPr lang="ru-RU" sz="1200" dirty="0">
                <a:solidFill>
                  <a:schemeClr val="accent2"/>
                </a:solidFill>
              </a:rPr>
              <a:t>для 14-25</a:t>
            </a:r>
            <a:endParaRPr lang="ru-RU" sz="1400" dirty="0">
              <a:solidFill>
                <a:schemeClr val="accent2"/>
              </a:solidFill>
            </a:endParaRPr>
          </a:p>
        </p:txBody>
      </p:sp>
      <p:sp>
        <p:nvSpPr>
          <p:cNvPr id="57" name="TextBox 56">
            <a:extLst>
              <a:ext uri="{FF2B5EF4-FFF2-40B4-BE49-F238E27FC236}">
                <a16:creationId xmlns:a16="http://schemas.microsoft.com/office/drawing/2014/main" id="{ACB5263D-F9C0-86C4-52B7-06F7183106E0}"/>
              </a:ext>
            </a:extLst>
          </p:cNvPr>
          <p:cNvSpPr txBox="1"/>
          <p:nvPr/>
        </p:nvSpPr>
        <p:spPr>
          <a:xfrm>
            <a:off x="3314595" y="3846516"/>
            <a:ext cx="1979070" cy="36933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r>
              <a:rPr lang="ru-RU" sz="1200" dirty="0">
                <a:solidFill>
                  <a:schemeClr val="accent2"/>
                </a:solidFill>
                <a:latin typeface="Montserrat Medium" panose="00000600000000000000" pitchFamily="2" charset="-52"/>
              </a:rPr>
              <a:t>регулярно</a:t>
            </a:r>
            <a:r>
              <a:rPr lang="ru-RU" sz="1200" dirty="0">
                <a:solidFill>
                  <a:schemeClr val="accent2"/>
                </a:solidFill>
              </a:rPr>
              <a:t> </a:t>
            </a:r>
            <a:br>
              <a:rPr lang="ru-RU" sz="1200" dirty="0">
                <a:solidFill>
                  <a:schemeClr val="accent2"/>
                </a:solidFill>
              </a:rPr>
            </a:br>
            <a:r>
              <a:rPr lang="ru-RU" sz="1200" dirty="0">
                <a:solidFill>
                  <a:schemeClr val="accent2"/>
                </a:solidFill>
              </a:rPr>
              <a:t>посещают ТРЦ</a:t>
            </a:r>
            <a:endParaRPr lang="ru-RU" sz="1400" dirty="0">
              <a:solidFill>
                <a:schemeClr val="accent2"/>
              </a:solidFill>
            </a:endParaRPr>
          </a:p>
        </p:txBody>
      </p:sp>
      <p:sp>
        <p:nvSpPr>
          <p:cNvPr id="58" name="TextBox 57">
            <a:extLst>
              <a:ext uri="{FF2B5EF4-FFF2-40B4-BE49-F238E27FC236}">
                <a16:creationId xmlns:a16="http://schemas.microsoft.com/office/drawing/2014/main" id="{368DA1CD-C5DF-99D1-DEBD-6EDC2D31C08F}"/>
              </a:ext>
            </a:extLst>
          </p:cNvPr>
          <p:cNvSpPr txBox="1"/>
          <p:nvPr/>
        </p:nvSpPr>
        <p:spPr>
          <a:xfrm>
            <a:off x="3314595" y="4324261"/>
            <a:ext cx="3017455" cy="36933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algn="l"/>
            <a:r>
              <a:rPr lang="ru-RU" sz="2400" dirty="0">
                <a:solidFill>
                  <a:schemeClr val="accent1"/>
                </a:solidFill>
                <a:latin typeface="+mj-lt"/>
              </a:rPr>
              <a:t>81</a:t>
            </a:r>
            <a:r>
              <a:rPr lang="ru-RU" sz="1400" dirty="0">
                <a:solidFill>
                  <a:schemeClr val="accent1"/>
                </a:solidFill>
                <a:latin typeface="+mj-lt"/>
              </a:rPr>
              <a:t>%</a:t>
            </a:r>
            <a:endParaRPr lang="ru-RU" sz="1600" dirty="0">
              <a:solidFill>
                <a:schemeClr val="accent2"/>
              </a:solidFill>
            </a:endParaRPr>
          </a:p>
        </p:txBody>
      </p:sp>
      <p:sp>
        <p:nvSpPr>
          <p:cNvPr id="59" name="TextBox 58">
            <a:extLst>
              <a:ext uri="{FF2B5EF4-FFF2-40B4-BE49-F238E27FC236}">
                <a16:creationId xmlns:a16="http://schemas.microsoft.com/office/drawing/2014/main" id="{6F340074-7B36-6EF1-8DCD-79098C084E76}"/>
              </a:ext>
            </a:extLst>
          </p:cNvPr>
          <p:cNvSpPr txBox="1"/>
          <p:nvPr/>
        </p:nvSpPr>
        <p:spPr>
          <a:xfrm>
            <a:off x="5940918" y="3458757"/>
            <a:ext cx="2035217" cy="36933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algn="l"/>
            <a:r>
              <a:rPr lang="ru-RU" sz="2400" dirty="0">
                <a:solidFill>
                  <a:schemeClr val="accent1"/>
                </a:solidFill>
                <a:latin typeface="+mj-lt"/>
              </a:rPr>
              <a:t>65</a:t>
            </a:r>
            <a:r>
              <a:rPr lang="ru-RU" sz="1400" dirty="0">
                <a:solidFill>
                  <a:schemeClr val="accent1"/>
                </a:solidFill>
                <a:latin typeface="+mj-lt"/>
              </a:rPr>
              <a:t>%</a:t>
            </a:r>
            <a:endParaRPr lang="ru-RU" sz="1600" dirty="0">
              <a:solidFill>
                <a:schemeClr val="accent2"/>
              </a:solidFill>
            </a:endParaRPr>
          </a:p>
        </p:txBody>
      </p:sp>
      <p:sp>
        <p:nvSpPr>
          <p:cNvPr id="60" name="TextBox 59">
            <a:extLst>
              <a:ext uri="{FF2B5EF4-FFF2-40B4-BE49-F238E27FC236}">
                <a16:creationId xmlns:a16="http://schemas.microsoft.com/office/drawing/2014/main" id="{B9B768E8-33B7-4618-D13B-38B26091DF01}"/>
              </a:ext>
            </a:extLst>
          </p:cNvPr>
          <p:cNvSpPr txBox="1"/>
          <p:nvPr/>
        </p:nvSpPr>
        <p:spPr>
          <a:xfrm>
            <a:off x="5950543" y="4716147"/>
            <a:ext cx="1887172" cy="36933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r>
              <a:rPr lang="ru-RU" sz="1200" dirty="0">
                <a:solidFill>
                  <a:schemeClr val="accent2"/>
                </a:solidFill>
              </a:rPr>
              <a:t>не любят </a:t>
            </a:r>
            <a:r>
              <a:rPr lang="ru-RU" sz="1200" dirty="0">
                <a:solidFill>
                  <a:schemeClr val="accent2"/>
                </a:solidFill>
                <a:latin typeface="Montserrat Medium" panose="00000600000000000000" pitchFamily="2" charset="-52"/>
              </a:rPr>
              <a:t>поучительный тон</a:t>
            </a:r>
            <a:endParaRPr lang="ru-RU" sz="1400" dirty="0">
              <a:solidFill>
                <a:schemeClr val="accent2"/>
              </a:solidFill>
            </a:endParaRPr>
          </a:p>
        </p:txBody>
      </p:sp>
      <p:sp>
        <p:nvSpPr>
          <p:cNvPr id="61" name="TextBox 60">
            <a:extLst>
              <a:ext uri="{FF2B5EF4-FFF2-40B4-BE49-F238E27FC236}">
                <a16:creationId xmlns:a16="http://schemas.microsoft.com/office/drawing/2014/main" id="{0172D833-05AA-6B1D-0933-F2604F2A81BC}"/>
              </a:ext>
            </a:extLst>
          </p:cNvPr>
          <p:cNvSpPr txBox="1"/>
          <p:nvPr/>
        </p:nvSpPr>
        <p:spPr>
          <a:xfrm>
            <a:off x="5948937" y="3842163"/>
            <a:ext cx="2476605" cy="36933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r>
              <a:rPr lang="ru-RU" sz="1200" dirty="0">
                <a:solidFill>
                  <a:schemeClr val="accent2"/>
                </a:solidFill>
                <a:latin typeface="Montserrat Medium" panose="00000600000000000000" pitchFamily="2" charset="-52"/>
              </a:rPr>
              <a:t>не доверяют </a:t>
            </a:r>
            <a:r>
              <a:rPr lang="ru-RU" sz="1200" dirty="0">
                <a:solidFill>
                  <a:schemeClr val="accent2"/>
                </a:solidFill>
              </a:rPr>
              <a:t>идеализированной картинке</a:t>
            </a:r>
            <a:endParaRPr lang="ru-RU" sz="1400" dirty="0">
              <a:solidFill>
                <a:schemeClr val="accent2"/>
              </a:solidFill>
            </a:endParaRPr>
          </a:p>
        </p:txBody>
      </p:sp>
      <p:sp>
        <p:nvSpPr>
          <p:cNvPr id="62" name="TextBox 61">
            <a:extLst>
              <a:ext uri="{FF2B5EF4-FFF2-40B4-BE49-F238E27FC236}">
                <a16:creationId xmlns:a16="http://schemas.microsoft.com/office/drawing/2014/main" id="{7BE3BFE6-9018-32C7-F3AC-FDA9D1058EAA}"/>
              </a:ext>
            </a:extLst>
          </p:cNvPr>
          <p:cNvSpPr txBox="1"/>
          <p:nvPr/>
        </p:nvSpPr>
        <p:spPr>
          <a:xfrm>
            <a:off x="5948938" y="4319908"/>
            <a:ext cx="3017455" cy="36933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algn="l"/>
            <a:r>
              <a:rPr lang="ru-RU" sz="2400" dirty="0">
                <a:solidFill>
                  <a:schemeClr val="accent1"/>
                </a:solidFill>
                <a:latin typeface="+mj-lt"/>
              </a:rPr>
              <a:t>71</a:t>
            </a:r>
            <a:r>
              <a:rPr lang="ru-RU" sz="1400" dirty="0">
                <a:solidFill>
                  <a:schemeClr val="accent1"/>
                </a:solidFill>
                <a:latin typeface="+mj-lt"/>
              </a:rPr>
              <a:t>%</a:t>
            </a:r>
            <a:endParaRPr lang="ru-RU" sz="1600" dirty="0">
              <a:solidFill>
                <a:schemeClr val="accent2"/>
              </a:solidFill>
            </a:endParaRPr>
          </a:p>
        </p:txBody>
      </p:sp>
      <p:sp>
        <p:nvSpPr>
          <p:cNvPr id="63" name="Rounded Rectangle 62">
            <a:extLst>
              <a:ext uri="{FF2B5EF4-FFF2-40B4-BE49-F238E27FC236}">
                <a16:creationId xmlns:a16="http://schemas.microsoft.com/office/drawing/2014/main" id="{969854A0-6EDC-D7EE-C92B-3412EEDE68D3}"/>
              </a:ext>
            </a:extLst>
          </p:cNvPr>
          <p:cNvSpPr/>
          <p:nvPr/>
        </p:nvSpPr>
        <p:spPr>
          <a:xfrm>
            <a:off x="448116" y="5375191"/>
            <a:ext cx="5443234" cy="777416"/>
          </a:xfrm>
          <a:prstGeom prst="roundRect">
            <a:avLst>
              <a:gd name="adj" fmla="val 9920"/>
            </a:avLst>
          </a:prstGeom>
          <a:solidFill>
            <a:srgbClr val="E52322"/>
          </a:solidFill>
          <a:ln>
            <a:noFill/>
          </a:ln>
          <a:effectLst>
            <a:outerShdw blurRad="304510" dist="178762" dir="5400000" sx="93000" sy="93000" algn="t" rotWithShape="0">
              <a:schemeClr val="accent2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E" sz="1400" dirty="0" err="1">
              <a:solidFill>
                <a:schemeClr val="accent2"/>
              </a:solidFill>
            </a:endParaRPr>
          </a:p>
        </p:txBody>
      </p:sp>
      <p:sp>
        <p:nvSpPr>
          <p:cNvPr id="64" name="TextBox 63">
            <a:extLst>
              <a:ext uri="{FF2B5EF4-FFF2-40B4-BE49-F238E27FC236}">
                <a16:creationId xmlns:a16="http://schemas.microsoft.com/office/drawing/2014/main" id="{0E2DD7BB-229F-7340-BB4C-E5F0DABA7031}"/>
              </a:ext>
            </a:extLst>
          </p:cNvPr>
          <p:cNvSpPr txBox="1"/>
          <p:nvPr/>
        </p:nvSpPr>
        <p:spPr>
          <a:xfrm>
            <a:off x="534154" y="5525948"/>
            <a:ext cx="6101777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ru-RU" sz="1200" dirty="0">
                <a:solidFill>
                  <a:schemeClr val="bg1"/>
                </a:solidFill>
                <a:latin typeface="+mj-lt"/>
              </a:rPr>
              <a:t>Их придется и понимать и уважать, так как бизнес </a:t>
            </a:r>
          </a:p>
          <a:p>
            <a:r>
              <a:rPr lang="ru-RU" sz="1200" dirty="0">
                <a:solidFill>
                  <a:schemeClr val="bg1"/>
                </a:solidFill>
                <a:latin typeface="+mj-lt"/>
              </a:rPr>
              <a:t>и продукты будут создавать под них и для них</a:t>
            </a:r>
          </a:p>
        </p:txBody>
      </p:sp>
      <p:cxnSp>
        <p:nvCxnSpPr>
          <p:cNvPr id="65" name="Прямая соединительная линия 19">
            <a:extLst>
              <a:ext uri="{FF2B5EF4-FFF2-40B4-BE49-F238E27FC236}">
                <a16:creationId xmlns:a16="http://schemas.microsoft.com/office/drawing/2014/main" id="{5D2E0B65-281B-3BDE-A644-FA6D620AC6B2}"/>
              </a:ext>
            </a:extLst>
          </p:cNvPr>
          <p:cNvCxnSpPr>
            <a:cxnSpLocks/>
          </p:cNvCxnSpPr>
          <p:nvPr/>
        </p:nvCxnSpPr>
        <p:spPr>
          <a:xfrm>
            <a:off x="2848568" y="2768100"/>
            <a:ext cx="0" cy="2378668"/>
          </a:xfrm>
          <a:prstGeom prst="line">
            <a:avLst/>
          </a:prstGeom>
          <a:ln w="12700">
            <a:solidFill>
              <a:srgbClr val="E1E1E6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67" name="Прямая соединительная линия 19">
            <a:extLst>
              <a:ext uri="{FF2B5EF4-FFF2-40B4-BE49-F238E27FC236}">
                <a16:creationId xmlns:a16="http://schemas.microsoft.com/office/drawing/2014/main" id="{44AA0ABF-F98F-2BC2-73C7-778F24DF96AA}"/>
              </a:ext>
            </a:extLst>
          </p:cNvPr>
          <p:cNvCxnSpPr>
            <a:cxnSpLocks/>
          </p:cNvCxnSpPr>
          <p:nvPr/>
        </p:nvCxnSpPr>
        <p:spPr>
          <a:xfrm>
            <a:off x="5718042" y="2894374"/>
            <a:ext cx="0" cy="2378668"/>
          </a:xfrm>
          <a:prstGeom prst="line">
            <a:avLst/>
          </a:prstGeom>
          <a:ln w="12700">
            <a:solidFill>
              <a:srgbClr val="E1E1E6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69" name="TextBox 68">
            <a:extLst>
              <a:ext uri="{FF2B5EF4-FFF2-40B4-BE49-F238E27FC236}">
                <a16:creationId xmlns:a16="http://schemas.microsoft.com/office/drawing/2014/main" id="{8E7C0B38-05CD-D88A-3BAE-5AA85B92AA41}"/>
              </a:ext>
            </a:extLst>
          </p:cNvPr>
          <p:cNvSpPr txBox="1"/>
          <p:nvPr/>
        </p:nvSpPr>
        <p:spPr>
          <a:xfrm flipH="1">
            <a:off x="521115" y="2549111"/>
            <a:ext cx="585509" cy="15388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r>
              <a:rPr lang="ru-RU" sz="1000" b="1" dirty="0">
                <a:solidFill>
                  <a:schemeClr val="bg1">
                    <a:lumMod val="50000"/>
                  </a:schemeClr>
                </a:solidFill>
                <a:latin typeface="+mj-lt"/>
              </a:rPr>
              <a:t>ФАКТ</a:t>
            </a:r>
          </a:p>
        </p:txBody>
      </p:sp>
      <p:sp>
        <p:nvSpPr>
          <p:cNvPr id="70" name="TextBox 69">
            <a:extLst>
              <a:ext uri="{FF2B5EF4-FFF2-40B4-BE49-F238E27FC236}">
                <a16:creationId xmlns:a16="http://schemas.microsoft.com/office/drawing/2014/main" id="{90827AAD-17D0-D445-16BE-A448072CEECD}"/>
              </a:ext>
            </a:extLst>
          </p:cNvPr>
          <p:cNvSpPr txBox="1"/>
          <p:nvPr/>
        </p:nvSpPr>
        <p:spPr>
          <a:xfrm flipH="1">
            <a:off x="3293336" y="2545647"/>
            <a:ext cx="585509" cy="15388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r>
              <a:rPr lang="ru-RU" sz="1000" b="1" dirty="0">
                <a:solidFill>
                  <a:schemeClr val="bg1">
                    <a:lumMod val="50000"/>
                  </a:schemeClr>
                </a:solidFill>
                <a:latin typeface="+mj-lt"/>
              </a:rPr>
              <a:t>ФАКТ</a:t>
            </a:r>
          </a:p>
        </p:txBody>
      </p:sp>
      <p:sp>
        <p:nvSpPr>
          <p:cNvPr id="71" name="TextBox 70">
            <a:extLst>
              <a:ext uri="{FF2B5EF4-FFF2-40B4-BE49-F238E27FC236}">
                <a16:creationId xmlns:a16="http://schemas.microsoft.com/office/drawing/2014/main" id="{7E2D7F94-AF5F-E5B9-518B-8B74027A1037}"/>
              </a:ext>
            </a:extLst>
          </p:cNvPr>
          <p:cNvSpPr txBox="1"/>
          <p:nvPr/>
        </p:nvSpPr>
        <p:spPr>
          <a:xfrm flipH="1">
            <a:off x="5950062" y="2552217"/>
            <a:ext cx="585509" cy="15388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r>
              <a:rPr lang="ru-RU" sz="1000" b="1" dirty="0">
                <a:solidFill>
                  <a:schemeClr val="bg1">
                    <a:lumMod val="50000"/>
                  </a:schemeClr>
                </a:solidFill>
                <a:latin typeface="+mj-lt"/>
              </a:rPr>
              <a:t>ФАКТ</a:t>
            </a:r>
          </a:p>
        </p:txBody>
      </p:sp>
      <p:pic>
        <p:nvPicPr>
          <p:cNvPr id="50" name="Picture 9">
            <a:extLst>
              <a:ext uri="{FF2B5EF4-FFF2-40B4-BE49-F238E27FC236}">
                <a16:creationId xmlns:a16="http://schemas.microsoft.com/office/drawing/2014/main" id="{8A7390B7-84AC-480C-BDAB-0A89AAE976C7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91329" y="6317691"/>
            <a:ext cx="1221392" cy="3060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7956122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7" name="Группа 4">
            <a:extLst>
              <a:ext uri="{FF2B5EF4-FFF2-40B4-BE49-F238E27FC236}">
                <a16:creationId xmlns:a16="http://schemas.microsoft.com/office/drawing/2014/main" id="{E3475F98-F2EF-C928-3F44-5476F168D09A}"/>
              </a:ext>
            </a:extLst>
          </p:cNvPr>
          <p:cNvGrpSpPr/>
          <p:nvPr/>
        </p:nvGrpSpPr>
        <p:grpSpPr>
          <a:xfrm>
            <a:off x="4807117" y="0"/>
            <a:ext cx="1239749" cy="6858000"/>
            <a:chOff x="4857193" y="2797363"/>
            <a:chExt cx="1239749" cy="2611964"/>
          </a:xfrm>
        </p:grpSpPr>
        <p:sp>
          <p:nvSpPr>
            <p:cNvPr id="88" name="Скругленный прямоугольник 5">
              <a:extLst>
                <a:ext uri="{FF2B5EF4-FFF2-40B4-BE49-F238E27FC236}">
                  <a16:creationId xmlns:a16="http://schemas.microsoft.com/office/drawing/2014/main" id="{E8503D03-3E22-F0C8-926F-B967FE8E88E9}"/>
                </a:ext>
              </a:extLst>
            </p:cNvPr>
            <p:cNvSpPr/>
            <p:nvPr/>
          </p:nvSpPr>
          <p:spPr>
            <a:xfrm rot="5400000">
              <a:off x="4692213" y="3936373"/>
              <a:ext cx="1168424" cy="379876"/>
            </a:xfrm>
            <a:prstGeom prst="roundRect">
              <a:avLst>
                <a:gd name="adj" fmla="val 7382"/>
              </a:avLst>
            </a:prstGeom>
            <a:ln>
              <a:noFill/>
            </a:ln>
            <a:effectLst>
              <a:outerShdw blurRad="576364" algn="ctr" rotWithShape="0">
                <a:schemeClr val="tx2">
                  <a:alpha val="63000"/>
                </a:schemeClr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89" name="Скругленный прямоугольник 6">
              <a:extLst>
                <a:ext uri="{FF2B5EF4-FFF2-40B4-BE49-F238E27FC236}">
                  <a16:creationId xmlns:a16="http://schemas.microsoft.com/office/drawing/2014/main" id="{8EFC1A23-2AB1-5F59-4883-E1C188D05336}"/>
                </a:ext>
              </a:extLst>
            </p:cNvPr>
            <p:cNvSpPr/>
            <p:nvPr/>
          </p:nvSpPr>
          <p:spPr>
            <a:xfrm>
              <a:off x="4857193" y="2797363"/>
              <a:ext cx="1239749" cy="2611964"/>
            </a:xfrm>
            <a:prstGeom prst="roundRect">
              <a:avLst>
                <a:gd name="adj" fmla="val 0"/>
              </a:avLst>
            </a:prstGeom>
            <a:solidFill>
              <a:schemeClr val="bg1"/>
            </a:solidFill>
            <a:ln>
              <a:noFill/>
            </a:ln>
            <a:effectLst>
              <a:innerShdw blurRad="127000" dist="50800" dir="16200000">
                <a:schemeClr val="bg1">
                  <a:lumMod val="95000"/>
                  <a:alpha val="18000"/>
                </a:schemeClr>
              </a:inn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ru-RU"/>
            </a:p>
          </p:txBody>
        </p:sp>
      </p:grpSp>
      <p:sp>
        <p:nvSpPr>
          <p:cNvPr id="3" name="Овал 21">
            <a:extLst>
              <a:ext uri="{FF2B5EF4-FFF2-40B4-BE49-F238E27FC236}">
                <a16:creationId xmlns:a16="http://schemas.microsoft.com/office/drawing/2014/main" id="{8FF68B84-1A94-4D96-D37D-CF54F212C1AE}"/>
              </a:ext>
            </a:extLst>
          </p:cNvPr>
          <p:cNvSpPr/>
          <p:nvPr/>
        </p:nvSpPr>
        <p:spPr>
          <a:xfrm>
            <a:off x="5703386" y="1731111"/>
            <a:ext cx="4329139" cy="4341808"/>
          </a:xfrm>
          <a:prstGeom prst="ellipse">
            <a:avLst/>
          </a:prstGeom>
          <a:solidFill>
            <a:srgbClr val="F2E6E6">
              <a:alpha val="40000"/>
            </a:srgbClr>
          </a:solidFill>
          <a:ln w="57150">
            <a:solidFill>
              <a:srgbClr val="E10500">
                <a:alpha val="15000"/>
              </a:srgb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 sz="1000" dirty="0">
              <a:latin typeface="Montserrat" pitchFamily="2" charset="77"/>
            </a:endParaRPr>
          </a:p>
        </p:txBody>
      </p:sp>
      <p:grpSp>
        <p:nvGrpSpPr>
          <p:cNvPr id="131" name="Group 130">
            <a:extLst>
              <a:ext uri="{FF2B5EF4-FFF2-40B4-BE49-F238E27FC236}">
                <a16:creationId xmlns:a16="http://schemas.microsoft.com/office/drawing/2014/main" id="{F7BF7A83-4BF9-2D29-A8BA-6D9806F87BCB}"/>
              </a:ext>
            </a:extLst>
          </p:cNvPr>
          <p:cNvGrpSpPr/>
          <p:nvPr/>
        </p:nvGrpSpPr>
        <p:grpSpPr>
          <a:xfrm>
            <a:off x="8512658" y="3706143"/>
            <a:ext cx="1101537" cy="944952"/>
            <a:chOff x="8550875" y="4028300"/>
            <a:chExt cx="1101537" cy="944952"/>
          </a:xfrm>
        </p:grpSpPr>
        <p:sp>
          <p:nvSpPr>
            <p:cNvPr id="129" name="Rounded Rectangle 128">
              <a:extLst>
                <a:ext uri="{FF2B5EF4-FFF2-40B4-BE49-F238E27FC236}">
                  <a16:creationId xmlns:a16="http://schemas.microsoft.com/office/drawing/2014/main" id="{2E8C2B48-A421-3BA7-F1DB-8B221171C77C}"/>
                </a:ext>
              </a:extLst>
            </p:cNvPr>
            <p:cNvSpPr/>
            <p:nvPr/>
          </p:nvSpPr>
          <p:spPr>
            <a:xfrm>
              <a:off x="8550875" y="4028300"/>
              <a:ext cx="874892" cy="937759"/>
            </a:xfrm>
            <a:prstGeom prst="roundRect">
              <a:avLst>
                <a:gd name="adj" fmla="val 11805"/>
              </a:avLst>
            </a:prstGeom>
            <a:solidFill>
              <a:srgbClr val="E52322"/>
            </a:solidFill>
            <a:ln>
              <a:noFill/>
            </a:ln>
            <a:effectLst>
              <a:outerShdw blurRad="304510" dist="178762" dir="5400000" sx="93000" sy="93000" algn="t" rotWithShape="0">
                <a:schemeClr val="accent2">
                  <a:alpha val="30000"/>
                </a:schemeClr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AE" sz="1400" dirty="0" err="1">
                <a:solidFill>
                  <a:schemeClr val="accent2"/>
                </a:solidFill>
              </a:endParaRPr>
            </a:p>
          </p:txBody>
        </p:sp>
        <p:sp>
          <p:nvSpPr>
            <p:cNvPr id="130" name="TextBox 129">
              <a:extLst>
                <a:ext uri="{FF2B5EF4-FFF2-40B4-BE49-F238E27FC236}">
                  <a16:creationId xmlns:a16="http://schemas.microsoft.com/office/drawing/2014/main" id="{8900EBD4-5A1A-98E4-26E0-6AB40D28DF74}"/>
                </a:ext>
              </a:extLst>
            </p:cNvPr>
            <p:cNvSpPr txBox="1"/>
            <p:nvPr/>
          </p:nvSpPr>
          <p:spPr>
            <a:xfrm>
              <a:off x="8577915" y="4111478"/>
              <a:ext cx="1074497" cy="861774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ru-RU" sz="1000" dirty="0">
                  <a:solidFill>
                    <a:schemeClr val="bg1"/>
                  </a:solidFill>
                  <a:latin typeface="+mj-lt"/>
                </a:rPr>
                <a:t>Рита </a:t>
              </a:r>
              <a:r>
                <a:rPr lang="ru-RU" sz="1000" dirty="0" err="1">
                  <a:solidFill>
                    <a:schemeClr val="bg1"/>
                  </a:solidFill>
                  <a:latin typeface="+mj-lt"/>
                </a:rPr>
                <a:t>Сульдина</a:t>
              </a:r>
              <a:r>
                <a:rPr lang="ru-RU" sz="1000" dirty="0">
                  <a:solidFill>
                    <a:schemeClr val="bg1"/>
                  </a:solidFill>
                  <a:latin typeface="+mj-lt"/>
                </a:rPr>
                <a:t> </a:t>
              </a:r>
              <a:r>
                <a:rPr lang="ru-RU" sz="1000" dirty="0">
                  <a:solidFill>
                    <a:schemeClr val="bg1"/>
                  </a:solidFill>
                </a:rPr>
                <a:t>Лидер практики </a:t>
              </a:r>
              <a:r>
                <a:rPr lang="en-US" sz="1000" dirty="0">
                  <a:solidFill>
                    <a:schemeClr val="bg1"/>
                  </a:solidFill>
                  <a:latin typeface="Montserrat Medium" panose="00000600000000000000" pitchFamily="2" charset="-52"/>
                </a:rPr>
                <a:t>Gen Z</a:t>
              </a:r>
              <a:r>
                <a:rPr lang="ru-RU" sz="1000" dirty="0">
                  <a:solidFill>
                    <a:schemeClr val="bg1"/>
                  </a:solidFill>
                  <a:latin typeface="Montserrat Medium" panose="00000600000000000000" pitchFamily="2" charset="-52"/>
                </a:rPr>
                <a:t> </a:t>
              </a:r>
            </a:p>
          </p:txBody>
        </p:sp>
      </p:grpSp>
      <p:pic>
        <p:nvPicPr>
          <p:cNvPr id="112" name="Picture 93">
            <a:extLst>
              <a:ext uri="{FF2B5EF4-FFF2-40B4-BE49-F238E27FC236}">
                <a16:creationId xmlns:a16="http://schemas.microsoft.com/office/drawing/2014/main" id="{1CEB4A88-92F3-923D-575A-E2571D1F5C83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68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r="59232"/>
          <a:stretch>
            <a:fillRect/>
          </a:stretch>
        </p:blipFill>
        <p:spPr>
          <a:xfrm>
            <a:off x="794" y="0"/>
            <a:ext cx="4970451" cy="6858000"/>
          </a:xfrm>
          <a:prstGeom prst="rect">
            <a:avLst/>
          </a:prstGeom>
        </p:spPr>
      </p:pic>
      <p:sp>
        <p:nvSpPr>
          <p:cNvPr id="84" name="Arc 83">
            <a:extLst>
              <a:ext uri="{FF2B5EF4-FFF2-40B4-BE49-F238E27FC236}">
                <a16:creationId xmlns:a16="http://schemas.microsoft.com/office/drawing/2014/main" id="{70460804-5FCA-6D0C-B8AA-91552ACF1BB8}"/>
              </a:ext>
            </a:extLst>
          </p:cNvPr>
          <p:cNvSpPr/>
          <p:nvPr/>
        </p:nvSpPr>
        <p:spPr>
          <a:xfrm>
            <a:off x="5859166" y="672860"/>
            <a:ext cx="5451844" cy="5590842"/>
          </a:xfrm>
          <a:prstGeom prst="arc">
            <a:avLst>
              <a:gd name="adj1" fmla="val 15901211"/>
              <a:gd name="adj2" fmla="val 2075619"/>
            </a:avLst>
          </a:prstGeom>
          <a:ln w="57150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AE" dirty="0"/>
          </a:p>
        </p:txBody>
      </p:sp>
      <p:sp>
        <p:nvSpPr>
          <p:cNvPr id="4" name="Овал 22">
            <a:extLst>
              <a:ext uri="{FF2B5EF4-FFF2-40B4-BE49-F238E27FC236}">
                <a16:creationId xmlns:a16="http://schemas.microsoft.com/office/drawing/2014/main" id="{4DE14028-FB76-FD78-A18C-3AB138EF2E16}"/>
              </a:ext>
            </a:extLst>
          </p:cNvPr>
          <p:cNvSpPr/>
          <p:nvPr/>
        </p:nvSpPr>
        <p:spPr>
          <a:xfrm>
            <a:off x="6977670" y="2522477"/>
            <a:ext cx="692442" cy="691803"/>
          </a:xfrm>
          <a:prstGeom prst="ellipse">
            <a:avLst/>
          </a:prstGeom>
          <a:solidFill>
            <a:srgbClr val="44546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000" dirty="0">
                <a:latin typeface="Montserrat" pitchFamily="2" charset="77"/>
              </a:rPr>
              <a:t> </a:t>
            </a:r>
          </a:p>
        </p:txBody>
      </p:sp>
      <p:sp>
        <p:nvSpPr>
          <p:cNvPr id="5" name="Овал 23">
            <a:extLst>
              <a:ext uri="{FF2B5EF4-FFF2-40B4-BE49-F238E27FC236}">
                <a16:creationId xmlns:a16="http://schemas.microsoft.com/office/drawing/2014/main" id="{3D8715DD-3739-7488-BB4D-4D662F5653A5}"/>
              </a:ext>
            </a:extLst>
          </p:cNvPr>
          <p:cNvSpPr/>
          <p:nvPr/>
        </p:nvSpPr>
        <p:spPr>
          <a:xfrm>
            <a:off x="7470597" y="3432524"/>
            <a:ext cx="760498" cy="762722"/>
          </a:xfrm>
          <a:prstGeom prst="ellipse">
            <a:avLst/>
          </a:prstGeom>
          <a:noFill/>
          <a:ln w="6350">
            <a:solidFill>
              <a:srgbClr val="E10500">
                <a:alpha val="70000"/>
              </a:srgb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 sz="1000">
              <a:latin typeface="Montserrat" pitchFamily="2" charset="77"/>
            </a:endParaRPr>
          </a:p>
        </p:txBody>
      </p:sp>
      <p:sp>
        <p:nvSpPr>
          <p:cNvPr id="6" name="Овал 24">
            <a:extLst>
              <a:ext uri="{FF2B5EF4-FFF2-40B4-BE49-F238E27FC236}">
                <a16:creationId xmlns:a16="http://schemas.microsoft.com/office/drawing/2014/main" id="{45909FB3-CF3E-6840-2FD6-C6C58A7EFCFD}"/>
              </a:ext>
            </a:extLst>
          </p:cNvPr>
          <p:cNvSpPr/>
          <p:nvPr/>
        </p:nvSpPr>
        <p:spPr>
          <a:xfrm>
            <a:off x="7411386" y="3373137"/>
            <a:ext cx="878922" cy="881494"/>
          </a:xfrm>
          <a:prstGeom prst="ellipse">
            <a:avLst/>
          </a:prstGeom>
          <a:noFill/>
          <a:ln w="6350">
            <a:solidFill>
              <a:srgbClr val="E10500">
                <a:alpha val="55000"/>
              </a:srgb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 sz="1000">
              <a:latin typeface="Montserrat" pitchFamily="2" charset="77"/>
            </a:endParaRPr>
          </a:p>
        </p:txBody>
      </p:sp>
      <p:sp>
        <p:nvSpPr>
          <p:cNvPr id="7" name="Овал 25">
            <a:extLst>
              <a:ext uri="{FF2B5EF4-FFF2-40B4-BE49-F238E27FC236}">
                <a16:creationId xmlns:a16="http://schemas.microsoft.com/office/drawing/2014/main" id="{F89BBFB4-6A8F-D39F-C469-E186A9C64CEC}"/>
              </a:ext>
            </a:extLst>
          </p:cNvPr>
          <p:cNvSpPr/>
          <p:nvPr/>
        </p:nvSpPr>
        <p:spPr>
          <a:xfrm>
            <a:off x="7311930" y="3273392"/>
            <a:ext cx="1077831" cy="1080985"/>
          </a:xfrm>
          <a:prstGeom prst="ellipse">
            <a:avLst/>
          </a:prstGeom>
          <a:noFill/>
          <a:ln w="6350">
            <a:solidFill>
              <a:srgbClr val="E10500">
                <a:alpha val="40000"/>
              </a:srgb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 sz="1000">
              <a:latin typeface="Montserrat" pitchFamily="2" charset="77"/>
            </a:endParaRPr>
          </a:p>
        </p:txBody>
      </p:sp>
      <p:sp>
        <p:nvSpPr>
          <p:cNvPr id="8" name="Овал 26">
            <a:extLst>
              <a:ext uri="{FF2B5EF4-FFF2-40B4-BE49-F238E27FC236}">
                <a16:creationId xmlns:a16="http://schemas.microsoft.com/office/drawing/2014/main" id="{883DBF44-E75E-72CC-6AC9-2FAAC00FC0CD}"/>
              </a:ext>
            </a:extLst>
          </p:cNvPr>
          <p:cNvSpPr/>
          <p:nvPr/>
        </p:nvSpPr>
        <p:spPr>
          <a:xfrm>
            <a:off x="7143591" y="3104559"/>
            <a:ext cx="1414510" cy="1418651"/>
          </a:xfrm>
          <a:prstGeom prst="ellipse">
            <a:avLst/>
          </a:prstGeom>
          <a:noFill/>
          <a:ln w="6350">
            <a:solidFill>
              <a:srgbClr val="E10500">
                <a:alpha val="30000"/>
              </a:srgb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 sz="1000">
              <a:latin typeface="Montserrat" pitchFamily="2" charset="77"/>
            </a:endParaRPr>
          </a:p>
        </p:txBody>
      </p:sp>
      <p:sp>
        <p:nvSpPr>
          <p:cNvPr id="9" name="Овал 27">
            <a:extLst>
              <a:ext uri="{FF2B5EF4-FFF2-40B4-BE49-F238E27FC236}">
                <a16:creationId xmlns:a16="http://schemas.microsoft.com/office/drawing/2014/main" id="{5F22398C-FE16-304D-9785-C1E0B2123A7D}"/>
              </a:ext>
            </a:extLst>
          </p:cNvPr>
          <p:cNvSpPr/>
          <p:nvPr/>
        </p:nvSpPr>
        <p:spPr>
          <a:xfrm>
            <a:off x="6905549" y="2865820"/>
            <a:ext cx="1890595" cy="1896127"/>
          </a:xfrm>
          <a:prstGeom prst="ellipse">
            <a:avLst/>
          </a:prstGeom>
          <a:noFill/>
          <a:ln w="6350">
            <a:solidFill>
              <a:srgbClr val="E10500">
                <a:alpha val="20000"/>
              </a:srgb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 sz="1000">
              <a:latin typeface="Montserrat" pitchFamily="2" charset="77"/>
            </a:endParaRPr>
          </a:p>
        </p:txBody>
      </p:sp>
      <p:sp>
        <p:nvSpPr>
          <p:cNvPr id="10" name="Овал 28">
            <a:extLst>
              <a:ext uri="{FF2B5EF4-FFF2-40B4-BE49-F238E27FC236}">
                <a16:creationId xmlns:a16="http://schemas.microsoft.com/office/drawing/2014/main" id="{23417DBC-8328-74F7-00AE-74860CD90C17}"/>
              </a:ext>
            </a:extLst>
          </p:cNvPr>
          <p:cNvSpPr/>
          <p:nvPr/>
        </p:nvSpPr>
        <p:spPr>
          <a:xfrm>
            <a:off x="6403079" y="2361880"/>
            <a:ext cx="2895535" cy="2904008"/>
          </a:xfrm>
          <a:prstGeom prst="ellipse">
            <a:avLst/>
          </a:prstGeom>
          <a:noFill/>
          <a:ln w="6350">
            <a:solidFill>
              <a:srgbClr val="E10500">
                <a:alpha val="15000"/>
              </a:srgb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 sz="1000">
              <a:latin typeface="Montserrat" pitchFamily="2" charset="77"/>
            </a:endParaRPr>
          </a:p>
        </p:txBody>
      </p:sp>
      <p:sp>
        <p:nvSpPr>
          <p:cNvPr id="11" name="Овал 29">
            <a:extLst>
              <a:ext uri="{FF2B5EF4-FFF2-40B4-BE49-F238E27FC236}">
                <a16:creationId xmlns:a16="http://schemas.microsoft.com/office/drawing/2014/main" id="{A76F653C-1453-75DA-6A8F-E1085A2C7830}"/>
              </a:ext>
            </a:extLst>
          </p:cNvPr>
          <p:cNvSpPr/>
          <p:nvPr/>
        </p:nvSpPr>
        <p:spPr>
          <a:xfrm>
            <a:off x="7529208" y="3490263"/>
            <a:ext cx="645352" cy="647242"/>
          </a:xfrm>
          <a:prstGeom prst="ellipse">
            <a:avLst/>
          </a:prstGeom>
          <a:noFill/>
          <a:ln w="6350">
            <a:solidFill>
              <a:srgbClr val="E10500">
                <a:alpha val="85000"/>
              </a:srgb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 sz="1000">
              <a:latin typeface="Montserrat" pitchFamily="2" charset="77"/>
            </a:endParaRPr>
          </a:p>
        </p:txBody>
      </p:sp>
      <p:sp>
        <p:nvSpPr>
          <p:cNvPr id="12" name="Овал 30">
            <a:extLst>
              <a:ext uri="{FF2B5EF4-FFF2-40B4-BE49-F238E27FC236}">
                <a16:creationId xmlns:a16="http://schemas.microsoft.com/office/drawing/2014/main" id="{DBC8EAAA-4FB0-C28E-2233-5FFA999BDDEA}"/>
              </a:ext>
            </a:extLst>
          </p:cNvPr>
          <p:cNvSpPr/>
          <p:nvPr/>
        </p:nvSpPr>
        <p:spPr>
          <a:xfrm>
            <a:off x="7571641" y="3534220"/>
            <a:ext cx="558412" cy="559331"/>
          </a:xfrm>
          <a:prstGeom prst="ellipse">
            <a:avLst/>
          </a:prstGeom>
          <a:solidFill>
            <a:srgbClr val="44546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 sz="1000">
              <a:latin typeface="Montserrat" pitchFamily="2" charset="77"/>
            </a:endParaRPr>
          </a:p>
        </p:txBody>
      </p:sp>
      <p:sp>
        <p:nvSpPr>
          <p:cNvPr id="14" name="Овал 32">
            <a:extLst>
              <a:ext uri="{FF2B5EF4-FFF2-40B4-BE49-F238E27FC236}">
                <a16:creationId xmlns:a16="http://schemas.microsoft.com/office/drawing/2014/main" id="{4787754C-9FD8-1857-A05E-2E41A75CE76F}"/>
              </a:ext>
            </a:extLst>
          </p:cNvPr>
          <p:cNvSpPr/>
          <p:nvPr/>
        </p:nvSpPr>
        <p:spPr>
          <a:xfrm>
            <a:off x="6362011" y="3820364"/>
            <a:ext cx="692442" cy="651987"/>
          </a:xfrm>
          <a:prstGeom prst="ellipse">
            <a:avLst/>
          </a:prstGeom>
          <a:solidFill>
            <a:srgbClr val="44546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000" dirty="0">
                <a:latin typeface="Montserrat" pitchFamily="2" charset="77"/>
              </a:rPr>
              <a:t> 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C87AF2EA-B380-9212-4141-41CE9C6F510A}"/>
              </a:ext>
            </a:extLst>
          </p:cNvPr>
          <p:cNvSpPr txBox="1"/>
          <p:nvPr/>
        </p:nvSpPr>
        <p:spPr>
          <a:xfrm>
            <a:off x="6201862" y="4034290"/>
            <a:ext cx="1051339" cy="22493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defTabSz="914400">
              <a:defRPr/>
            </a:pPr>
            <a:r>
              <a:rPr lang="ru-RU" sz="1000" dirty="0">
                <a:solidFill>
                  <a:schemeClr val="bg1"/>
                </a:solidFill>
                <a:latin typeface="Montserrat" pitchFamily="2" charset="77"/>
                <a:cs typeface="Tahoma" panose="020B0604030504040204" pitchFamily="34" charset="0"/>
              </a:rPr>
              <a:t>Разное</a:t>
            </a:r>
          </a:p>
        </p:txBody>
      </p:sp>
      <p:sp>
        <p:nvSpPr>
          <p:cNvPr id="16" name="Овал 34">
            <a:extLst>
              <a:ext uri="{FF2B5EF4-FFF2-40B4-BE49-F238E27FC236}">
                <a16:creationId xmlns:a16="http://schemas.microsoft.com/office/drawing/2014/main" id="{7F895537-5AAA-2091-1D66-8FD1C0FF75FA}"/>
              </a:ext>
            </a:extLst>
          </p:cNvPr>
          <p:cNvSpPr/>
          <p:nvPr/>
        </p:nvSpPr>
        <p:spPr>
          <a:xfrm>
            <a:off x="9307335" y="2328985"/>
            <a:ext cx="756955" cy="730474"/>
          </a:xfrm>
          <a:prstGeom prst="ellipse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000" dirty="0">
              <a:latin typeface="Montserrat" pitchFamily="2" charset="77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41C7C7C4-6BDF-8EA4-57AA-B261C1B8196E}"/>
              </a:ext>
            </a:extLst>
          </p:cNvPr>
          <p:cNvSpPr txBox="1"/>
          <p:nvPr/>
        </p:nvSpPr>
        <p:spPr>
          <a:xfrm>
            <a:off x="9238511" y="2602252"/>
            <a:ext cx="851273" cy="2462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defTabSz="914400">
              <a:defRPr/>
            </a:pPr>
            <a:r>
              <a:rPr lang="en-US" sz="1000" dirty="0">
                <a:solidFill>
                  <a:schemeClr val="bg1"/>
                </a:solidFill>
                <a:latin typeface="Montserrat" pitchFamily="2" charset="77"/>
                <a:cs typeface="Tahoma" panose="020B0604030504040204" pitchFamily="34" charset="0"/>
              </a:rPr>
              <a:t>1</a:t>
            </a:r>
            <a:r>
              <a:rPr lang="ru-RU" sz="1000" dirty="0">
                <a:solidFill>
                  <a:schemeClr val="bg1"/>
                </a:solidFill>
                <a:latin typeface="Montserrat" pitchFamily="2" charset="77"/>
                <a:cs typeface="Tahoma" panose="020B0604030504040204" pitchFamily="34" charset="0"/>
              </a:rPr>
              <a:t>4</a:t>
            </a:r>
            <a:r>
              <a:rPr lang="en-US" sz="1000" dirty="0">
                <a:solidFill>
                  <a:schemeClr val="bg1"/>
                </a:solidFill>
                <a:latin typeface="Montserrat" pitchFamily="2" charset="77"/>
                <a:cs typeface="Tahoma" panose="020B0604030504040204" pitchFamily="34" charset="0"/>
              </a:rPr>
              <a:t>%</a:t>
            </a:r>
            <a:endParaRPr lang="ru-RU" sz="1000" dirty="0">
              <a:solidFill>
                <a:schemeClr val="bg1"/>
              </a:solidFill>
              <a:latin typeface="Montserrat" pitchFamily="2" charset="77"/>
              <a:cs typeface="Tahoma" panose="020B0604030504040204" pitchFamily="34" charset="0"/>
            </a:endParaRP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5BBC84DB-7FF0-3565-D1A5-C68D6808F6DA}"/>
              </a:ext>
            </a:extLst>
          </p:cNvPr>
          <p:cNvSpPr txBox="1"/>
          <p:nvPr/>
        </p:nvSpPr>
        <p:spPr>
          <a:xfrm>
            <a:off x="9161561" y="2461475"/>
            <a:ext cx="1014105" cy="2462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defTabSz="914400">
              <a:defRPr/>
            </a:pPr>
            <a:r>
              <a:rPr lang="en-US" sz="1000" dirty="0">
                <a:solidFill>
                  <a:schemeClr val="bg1"/>
                </a:solidFill>
                <a:latin typeface="Montserrat" pitchFamily="2" charset="77"/>
                <a:cs typeface="Tahoma" panose="020B0604030504040204" pitchFamily="34" charset="0"/>
              </a:rPr>
              <a:t>FMCG</a:t>
            </a:r>
          </a:p>
        </p:txBody>
      </p:sp>
      <p:sp>
        <p:nvSpPr>
          <p:cNvPr id="22" name="Овал 40">
            <a:extLst>
              <a:ext uri="{FF2B5EF4-FFF2-40B4-BE49-F238E27FC236}">
                <a16:creationId xmlns:a16="http://schemas.microsoft.com/office/drawing/2014/main" id="{B3DFC5F0-AECA-1873-2B8E-EB11A2E04289}"/>
              </a:ext>
            </a:extLst>
          </p:cNvPr>
          <p:cNvSpPr/>
          <p:nvPr/>
        </p:nvSpPr>
        <p:spPr>
          <a:xfrm>
            <a:off x="6399002" y="1389617"/>
            <a:ext cx="921504" cy="893469"/>
          </a:xfrm>
          <a:prstGeom prst="ellipse">
            <a:avLst/>
          </a:prstGeom>
          <a:solidFill>
            <a:schemeClr val="tx2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000" dirty="0">
              <a:latin typeface="Montserrat" pitchFamily="2" charset="77"/>
            </a:endParaRP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2836A6B6-E84D-ED2F-653D-7E86AA7D0DB5}"/>
              </a:ext>
            </a:extLst>
          </p:cNvPr>
          <p:cNvSpPr txBox="1"/>
          <p:nvPr/>
        </p:nvSpPr>
        <p:spPr>
          <a:xfrm>
            <a:off x="6328632" y="1827675"/>
            <a:ext cx="1075141" cy="26315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defTabSz="914400">
              <a:defRPr/>
            </a:pPr>
            <a:r>
              <a:rPr lang="ru-RU" sz="1000" dirty="0">
                <a:solidFill>
                  <a:schemeClr val="bg1"/>
                </a:solidFill>
                <a:latin typeface="Montserrat" pitchFamily="2" charset="77"/>
                <a:cs typeface="Tahoma" panose="020B0604030504040204" pitchFamily="34" charset="0"/>
              </a:rPr>
              <a:t>18</a:t>
            </a:r>
            <a:r>
              <a:rPr lang="en-US" sz="1000" dirty="0">
                <a:solidFill>
                  <a:schemeClr val="bg1"/>
                </a:solidFill>
                <a:latin typeface="Montserrat" pitchFamily="2" charset="77"/>
                <a:cs typeface="Tahoma" panose="020B0604030504040204" pitchFamily="34" charset="0"/>
              </a:rPr>
              <a:t>%</a:t>
            </a:r>
            <a:endParaRPr lang="ru-RU" sz="1000" dirty="0">
              <a:solidFill>
                <a:schemeClr val="bg1"/>
              </a:solidFill>
              <a:latin typeface="Montserrat" pitchFamily="2" charset="77"/>
              <a:cs typeface="Tahoma" panose="020B0604030504040204" pitchFamily="34" charset="0"/>
            </a:endParaRP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32144F16-2F3C-ECCA-667A-3EE30B1EAFC3}"/>
              </a:ext>
            </a:extLst>
          </p:cNvPr>
          <p:cNvSpPr txBox="1"/>
          <p:nvPr/>
        </p:nvSpPr>
        <p:spPr>
          <a:xfrm>
            <a:off x="6143959" y="1667587"/>
            <a:ext cx="1437505" cy="26315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defTabSz="914400">
              <a:defRPr/>
            </a:pPr>
            <a:r>
              <a:rPr lang="ru-RU" sz="1000" dirty="0" err="1">
                <a:solidFill>
                  <a:schemeClr val="bg1"/>
                </a:solidFill>
                <a:latin typeface="Montserrat" pitchFamily="2" charset="77"/>
                <a:cs typeface="Tahoma" panose="020B0604030504040204" pitchFamily="34" charset="0"/>
              </a:rPr>
              <a:t>Фарма</a:t>
            </a:r>
            <a:endParaRPr lang="en-US" sz="1000" dirty="0">
              <a:solidFill>
                <a:schemeClr val="bg1"/>
              </a:solidFill>
              <a:latin typeface="Montserrat" pitchFamily="2" charset="77"/>
              <a:cs typeface="Tahoma" panose="020B0604030504040204" pitchFamily="34" charset="0"/>
            </a:endParaRPr>
          </a:p>
        </p:txBody>
      </p:sp>
      <p:sp>
        <p:nvSpPr>
          <p:cNvPr id="25" name="Овал 43">
            <a:extLst>
              <a:ext uri="{FF2B5EF4-FFF2-40B4-BE49-F238E27FC236}">
                <a16:creationId xmlns:a16="http://schemas.microsoft.com/office/drawing/2014/main" id="{AEB8B554-61C6-1312-A55F-63E03F914293}"/>
              </a:ext>
            </a:extLst>
          </p:cNvPr>
          <p:cNvSpPr/>
          <p:nvPr/>
        </p:nvSpPr>
        <p:spPr>
          <a:xfrm>
            <a:off x="6050429" y="5032873"/>
            <a:ext cx="741250" cy="718938"/>
          </a:xfrm>
          <a:prstGeom prst="ellipse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000" dirty="0">
              <a:latin typeface="Montserrat" pitchFamily="2" charset="77"/>
            </a:endParaRP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78D84293-41EF-3654-A2BA-7479421E2D5C}"/>
              </a:ext>
            </a:extLst>
          </p:cNvPr>
          <p:cNvSpPr txBox="1"/>
          <p:nvPr/>
        </p:nvSpPr>
        <p:spPr>
          <a:xfrm>
            <a:off x="5807931" y="5229184"/>
            <a:ext cx="1226247" cy="26315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defTabSz="914400">
              <a:defRPr/>
            </a:pPr>
            <a:r>
              <a:rPr lang="ru-RU" sz="1000" dirty="0">
                <a:solidFill>
                  <a:schemeClr val="bg1"/>
                </a:solidFill>
                <a:latin typeface="Montserrat" pitchFamily="2" charset="77"/>
                <a:cs typeface="Tahoma" panose="020B0604030504040204" pitchFamily="34" charset="0"/>
              </a:rPr>
              <a:t>Телеком</a:t>
            </a:r>
            <a:endParaRPr lang="en-US" sz="1000" dirty="0">
              <a:solidFill>
                <a:schemeClr val="bg1"/>
              </a:solidFill>
              <a:latin typeface="Montserrat" pitchFamily="2" charset="77"/>
              <a:cs typeface="Tahoma" panose="020B0604030504040204" pitchFamily="34" charset="0"/>
            </a:endParaRP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1472C0C2-AB6A-4604-8E0F-852524500D80}"/>
              </a:ext>
            </a:extLst>
          </p:cNvPr>
          <p:cNvSpPr txBox="1"/>
          <p:nvPr/>
        </p:nvSpPr>
        <p:spPr>
          <a:xfrm>
            <a:off x="5648797" y="5368526"/>
            <a:ext cx="1587707" cy="26315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defTabSz="914400">
              <a:defRPr/>
            </a:pPr>
            <a:r>
              <a:rPr lang="ru-RU" sz="1000" dirty="0">
                <a:solidFill>
                  <a:schemeClr val="bg1"/>
                </a:solidFill>
                <a:latin typeface="Montserrat" pitchFamily="2" charset="77"/>
                <a:cs typeface="Tahoma" panose="020B0604030504040204" pitchFamily="34" charset="0"/>
              </a:rPr>
              <a:t>9</a:t>
            </a:r>
            <a:r>
              <a:rPr lang="en-US" sz="1000" dirty="0">
                <a:solidFill>
                  <a:schemeClr val="bg1"/>
                </a:solidFill>
                <a:latin typeface="Montserrat" pitchFamily="2" charset="77"/>
                <a:cs typeface="Tahoma" panose="020B0604030504040204" pitchFamily="34" charset="0"/>
              </a:rPr>
              <a:t>%</a:t>
            </a:r>
            <a:endParaRPr lang="ru-RU" sz="1000" dirty="0">
              <a:solidFill>
                <a:schemeClr val="bg1"/>
              </a:solidFill>
              <a:latin typeface="Montserrat" pitchFamily="2" charset="77"/>
              <a:cs typeface="Tahoma" panose="020B0604030504040204" pitchFamily="34" charset="0"/>
            </a:endParaRPr>
          </a:p>
        </p:txBody>
      </p:sp>
      <p:sp>
        <p:nvSpPr>
          <p:cNvPr id="28" name="Овал 46">
            <a:extLst>
              <a:ext uri="{FF2B5EF4-FFF2-40B4-BE49-F238E27FC236}">
                <a16:creationId xmlns:a16="http://schemas.microsoft.com/office/drawing/2014/main" id="{22297054-4A09-42F3-87ED-A9342EC89692}"/>
              </a:ext>
            </a:extLst>
          </p:cNvPr>
          <p:cNvSpPr/>
          <p:nvPr/>
        </p:nvSpPr>
        <p:spPr>
          <a:xfrm>
            <a:off x="7484197" y="1399734"/>
            <a:ext cx="684638" cy="662537"/>
          </a:xfrm>
          <a:prstGeom prst="ellipse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000" dirty="0">
              <a:latin typeface="Montserrat" pitchFamily="2" charset="77"/>
            </a:endParaRP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0221FC1A-2576-361C-D1B3-035A136136AA}"/>
              </a:ext>
            </a:extLst>
          </p:cNvPr>
          <p:cNvSpPr txBox="1"/>
          <p:nvPr/>
        </p:nvSpPr>
        <p:spPr>
          <a:xfrm>
            <a:off x="7498388" y="1568483"/>
            <a:ext cx="688836" cy="22493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defTabSz="914400">
              <a:defRPr/>
            </a:pPr>
            <a:r>
              <a:rPr lang="en-US" sz="1000" dirty="0">
                <a:solidFill>
                  <a:schemeClr val="bg1"/>
                </a:solidFill>
                <a:latin typeface="Montserrat" pitchFamily="2" charset="77"/>
                <a:cs typeface="Tahoma" panose="020B0604030504040204" pitchFamily="34" charset="0"/>
              </a:rPr>
              <a:t>E-com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9E0AAF6C-B70A-4464-5161-D6B815FD5439}"/>
              </a:ext>
            </a:extLst>
          </p:cNvPr>
          <p:cNvSpPr txBox="1"/>
          <p:nvPr/>
        </p:nvSpPr>
        <p:spPr>
          <a:xfrm>
            <a:off x="7316937" y="1711062"/>
            <a:ext cx="1051339" cy="26315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defTabSz="914400">
              <a:defRPr/>
            </a:pPr>
            <a:r>
              <a:rPr lang="en-US" sz="1000" dirty="0">
                <a:solidFill>
                  <a:schemeClr val="bg1"/>
                </a:solidFill>
                <a:latin typeface="Montserrat" pitchFamily="2" charset="77"/>
                <a:cs typeface="Tahoma" panose="020B0604030504040204" pitchFamily="34" charset="0"/>
              </a:rPr>
              <a:t>6%</a:t>
            </a:r>
            <a:endParaRPr lang="ru-RU" sz="1000" dirty="0">
              <a:solidFill>
                <a:schemeClr val="bg1"/>
              </a:solidFill>
              <a:latin typeface="Montserrat" pitchFamily="2" charset="77"/>
              <a:cs typeface="Tahoma" panose="020B0604030504040204" pitchFamily="34" charset="0"/>
            </a:endParaRPr>
          </a:p>
        </p:txBody>
      </p:sp>
      <p:sp>
        <p:nvSpPr>
          <p:cNvPr id="31" name="Овал 49">
            <a:extLst>
              <a:ext uri="{FF2B5EF4-FFF2-40B4-BE49-F238E27FC236}">
                <a16:creationId xmlns:a16="http://schemas.microsoft.com/office/drawing/2014/main" id="{E2696797-2C98-D0BE-2232-40565918DA8E}"/>
              </a:ext>
            </a:extLst>
          </p:cNvPr>
          <p:cNvSpPr/>
          <p:nvPr/>
        </p:nvSpPr>
        <p:spPr>
          <a:xfrm>
            <a:off x="10021046" y="3367664"/>
            <a:ext cx="668998" cy="653373"/>
          </a:xfrm>
          <a:prstGeom prst="ellipse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000" dirty="0">
              <a:latin typeface="Montserrat" pitchFamily="2" charset="77"/>
            </a:endParaRP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651812CC-849F-20D0-6E65-CA43B45FBE0E}"/>
              </a:ext>
            </a:extLst>
          </p:cNvPr>
          <p:cNvSpPr txBox="1"/>
          <p:nvPr/>
        </p:nvSpPr>
        <p:spPr>
          <a:xfrm>
            <a:off x="9520431" y="3528445"/>
            <a:ext cx="1670228" cy="26315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defTabSz="914400">
              <a:defRPr/>
            </a:pPr>
            <a:r>
              <a:rPr lang="ru-RU" sz="1000" dirty="0" err="1">
                <a:solidFill>
                  <a:schemeClr val="bg1"/>
                </a:solidFill>
                <a:latin typeface="Montserrat" pitchFamily="2" charset="77"/>
                <a:cs typeface="Tahoma" panose="020B0604030504040204" pitchFamily="34" charset="0"/>
              </a:rPr>
              <a:t>Недвига</a:t>
            </a:r>
            <a:endParaRPr lang="en-US" sz="1000" dirty="0">
              <a:solidFill>
                <a:schemeClr val="bg1"/>
              </a:solidFill>
              <a:latin typeface="Montserrat" pitchFamily="2" charset="77"/>
              <a:cs typeface="Tahoma" panose="020B0604030504040204" pitchFamily="34" charset="0"/>
            </a:endParaRP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13FBD121-4F80-00AD-DF1F-A02329F04D36}"/>
              </a:ext>
            </a:extLst>
          </p:cNvPr>
          <p:cNvSpPr txBox="1"/>
          <p:nvPr/>
        </p:nvSpPr>
        <p:spPr>
          <a:xfrm>
            <a:off x="9878993" y="3679358"/>
            <a:ext cx="1010306" cy="26315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defTabSz="914400">
              <a:defRPr/>
            </a:pPr>
            <a:r>
              <a:rPr lang="ru-RU" sz="1000" dirty="0">
                <a:solidFill>
                  <a:schemeClr val="bg1"/>
                </a:solidFill>
                <a:latin typeface="Montserrat" pitchFamily="2" charset="77"/>
                <a:cs typeface="Tahoma" panose="020B0604030504040204" pitchFamily="34" charset="0"/>
              </a:rPr>
              <a:t>4</a:t>
            </a:r>
            <a:r>
              <a:rPr lang="en-US" sz="1000" dirty="0">
                <a:solidFill>
                  <a:schemeClr val="bg1"/>
                </a:solidFill>
                <a:latin typeface="Montserrat" pitchFamily="2" charset="77"/>
                <a:cs typeface="Tahoma" panose="020B0604030504040204" pitchFamily="34" charset="0"/>
              </a:rPr>
              <a:t>%</a:t>
            </a:r>
            <a:endParaRPr lang="ru-RU" sz="1000" dirty="0">
              <a:solidFill>
                <a:schemeClr val="bg1"/>
              </a:solidFill>
              <a:latin typeface="Montserrat" pitchFamily="2" charset="77"/>
              <a:cs typeface="Tahoma" panose="020B0604030504040204" pitchFamily="34" charset="0"/>
            </a:endParaRPr>
          </a:p>
        </p:txBody>
      </p:sp>
      <p:sp>
        <p:nvSpPr>
          <p:cNvPr id="34" name="Овал 52">
            <a:extLst>
              <a:ext uri="{FF2B5EF4-FFF2-40B4-BE49-F238E27FC236}">
                <a16:creationId xmlns:a16="http://schemas.microsoft.com/office/drawing/2014/main" id="{CF2364A1-16F4-4689-C696-FC852779A013}"/>
              </a:ext>
            </a:extLst>
          </p:cNvPr>
          <p:cNvSpPr/>
          <p:nvPr/>
        </p:nvSpPr>
        <p:spPr>
          <a:xfrm>
            <a:off x="7519174" y="5344751"/>
            <a:ext cx="615402" cy="583287"/>
          </a:xfrm>
          <a:prstGeom prst="ellipse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000" dirty="0">
              <a:latin typeface="Montserrat" pitchFamily="2" charset="77"/>
            </a:endParaRPr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660A1AC8-24EB-EAB0-B980-6EA0B002BE22}"/>
              </a:ext>
            </a:extLst>
          </p:cNvPr>
          <p:cNvSpPr txBox="1"/>
          <p:nvPr/>
        </p:nvSpPr>
        <p:spPr>
          <a:xfrm>
            <a:off x="7475764" y="5452489"/>
            <a:ext cx="716922" cy="22493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defTabSz="914400">
              <a:defRPr/>
            </a:pPr>
            <a:r>
              <a:rPr lang="ru-RU" sz="1000" dirty="0">
                <a:solidFill>
                  <a:schemeClr val="bg1"/>
                </a:solidFill>
                <a:latin typeface="Montserrat" pitchFamily="2" charset="77"/>
                <a:cs typeface="Tahoma" panose="020B0604030504040204" pitchFamily="34" charset="0"/>
              </a:rPr>
              <a:t>Лото</a:t>
            </a:r>
            <a:endParaRPr lang="en-US" sz="1000" dirty="0">
              <a:solidFill>
                <a:schemeClr val="bg1"/>
              </a:solidFill>
              <a:latin typeface="Montserrat" pitchFamily="2" charset="77"/>
              <a:cs typeface="Tahoma" panose="020B0604030504040204" pitchFamily="34" charset="0"/>
            </a:endParaRPr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585B3ADE-486D-4A14-2697-9AFEB19A528C}"/>
              </a:ext>
            </a:extLst>
          </p:cNvPr>
          <p:cNvSpPr txBox="1"/>
          <p:nvPr/>
        </p:nvSpPr>
        <p:spPr>
          <a:xfrm>
            <a:off x="7232164" y="5613691"/>
            <a:ext cx="1192971" cy="22493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defTabSz="914400">
              <a:defRPr/>
            </a:pPr>
            <a:r>
              <a:rPr lang="ru-RU" sz="1000" dirty="0">
                <a:solidFill>
                  <a:schemeClr val="bg1"/>
                </a:solidFill>
                <a:latin typeface="Montserrat" pitchFamily="2" charset="77"/>
                <a:cs typeface="Tahoma" panose="020B0604030504040204" pitchFamily="34" charset="0"/>
              </a:rPr>
              <a:t>3</a:t>
            </a:r>
            <a:r>
              <a:rPr lang="en-US" sz="1000" dirty="0">
                <a:solidFill>
                  <a:schemeClr val="bg1"/>
                </a:solidFill>
                <a:latin typeface="Montserrat" pitchFamily="2" charset="77"/>
                <a:cs typeface="Tahoma" panose="020B0604030504040204" pitchFamily="34" charset="0"/>
              </a:rPr>
              <a:t>%</a:t>
            </a:r>
            <a:endParaRPr lang="ru-RU" sz="1000" dirty="0">
              <a:solidFill>
                <a:schemeClr val="bg1"/>
              </a:solidFill>
              <a:latin typeface="Montserrat" pitchFamily="2" charset="77"/>
              <a:cs typeface="Tahoma" panose="020B0604030504040204" pitchFamily="34" charset="0"/>
            </a:endParaRPr>
          </a:p>
        </p:txBody>
      </p:sp>
      <p:sp>
        <p:nvSpPr>
          <p:cNvPr id="37" name="Овал 55">
            <a:extLst>
              <a:ext uri="{FF2B5EF4-FFF2-40B4-BE49-F238E27FC236}">
                <a16:creationId xmlns:a16="http://schemas.microsoft.com/office/drawing/2014/main" id="{482F4B7C-EA74-7AE0-C2AB-D0A003FCFE06}"/>
              </a:ext>
            </a:extLst>
          </p:cNvPr>
          <p:cNvSpPr/>
          <p:nvPr/>
        </p:nvSpPr>
        <p:spPr>
          <a:xfrm>
            <a:off x="5402643" y="3356033"/>
            <a:ext cx="668998" cy="644676"/>
          </a:xfrm>
          <a:prstGeom prst="ellipse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000" dirty="0">
              <a:latin typeface="Montserrat" pitchFamily="2" charset="77"/>
            </a:endParaRPr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75726E87-8C9B-01E4-ECAB-EBCA8754FBD2}"/>
              </a:ext>
            </a:extLst>
          </p:cNvPr>
          <p:cNvSpPr txBox="1"/>
          <p:nvPr/>
        </p:nvSpPr>
        <p:spPr>
          <a:xfrm>
            <a:off x="5141932" y="4011597"/>
            <a:ext cx="1206681" cy="26315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defTabSz="914400">
              <a:defRPr/>
            </a:pPr>
            <a:r>
              <a:rPr lang="ru-RU" sz="1000" dirty="0">
                <a:solidFill>
                  <a:schemeClr val="bg1"/>
                </a:solidFill>
                <a:latin typeface="Montserrat" pitchFamily="2" charset="77"/>
                <a:cs typeface="Tahoma" panose="020B0604030504040204" pitchFamily="34" charset="0"/>
              </a:rPr>
              <a:t>Туризм</a:t>
            </a:r>
            <a:endParaRPr lang="en-US" sz="1000" dirty="0">
              <a:solidFill>
                <a:schemeClr val="bg1"/>
              </a:solidFill>
              <a:latin typeface="Montserrat" pitchFamily="2" charset="77"/>
              <a:cs typeface="Tahoma" panose="020B0604030504040204" pitchFamily="34" charset="0"/>
            </a:endParaRPr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B7CBBDBF-21D6-48EB-C5D0-7EF4B641988D}"/>
              </a:ext>
            </a:extLst>
          </p:cNvPr>
          <p:cNvSpPr txBox="1"/>
          <p:nvPr/>
        </p:nvSpPr>
        <p:spPr>
          <a:xfrm>
            <a:off x="4936435" y="4142079"/>
            <a:ext cx="1587707" cy="26315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defTabSz="914400">
              <a:defRPr/>
            </a:pPr>
            <a:r>
              <a:rPr lang="ru-RU" sz="1000" dirty="0">
                <a:solidFill>
                  <a:schemeClr val="bg1"/>
                </a:solidFill>
                <a:latin typeface="Montserrat" pitchFamily="2" charset="77"/>
                <a:cs typeface="Tahoma" panose="020B0604030504040204" pitchFamily="34" charset="0"/>
              </a:rPr>
              <a:t>4</a:t>
            </a:r>
            <a:r>
              <a:rPr lang="en-US" sz="1000" dirty="0">
                <a:solidFill>
                  <a:schemeClr val="bg1"/>
                </a:solidFill>
                <a:latin typeface="Montserrat" pitchFamily="2" charset="77"/>
                <a:cs typeface="Tahoma" panose="020B0604030504040204" pitchFamily="34" charset="0"/>
              </a:rPr>
              <a:t>%</a:t>
            </a:r>
            <a:endParaRPr lang="ru-RU" sz="1000" dirty="0">
              <a:solidFill>
                <a:schemeClr val="bg1"/>
              </a:solidFill>
              <a:latin typeface="Montserrat" pitchFamily="2" charset="77"/>
              <a:cs typeface="Tahoma" panose="020B0604030504040204" pitchFamily="34" charset="0"/>
            </a:endParaRPr>
          </a:p>
        </p:txBody>
      </p:sp>
      <p:sp>
        <p:nvSpPr>
          <p:cNvPr id="40" name="Овал 58">
            <a:extLst>
              <a:ext uri="{FF2B5EF4-FFF2-40B4-BE49-F238E27FC236}">
                <a16:creationId xmlns:a16="http://schemas.microsoft.com/office/drawing/2014/main" id="{F8B64D89-B920-7B30-E119-4ADC89447D63}"/>
              </a:ext>
            </a:extLst>
          </p:cNvPr>
          <p:cNvSpPr/>
          <p:nvPr/>
        </p:nvSpPr>
        <p:spPr>
          <a:xfrm>
            <a:off x="7446532" y="4640618"/>
            <a:ext cx="668998" cy="670468"/>
          </a:xfrm>
          <a:prstGeom prst="ellipse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000" dirty="0">
              <a:latin typeface="Montserrat" pitchFamily="2" charset="77"/>
            </a:endParaRPr>
          </a:p>
        </p:txBody>
      </p:sp>
      <p:sp>
        <p:nvSpPr>
          <p:cNvPr id="41" name="TextBox 40">
            <a:extLst>
              <a:ext uri="{FF2B5EF4-FFF2-40B4-BE49-F238E27FC236}">
                <a16:creationId xmlns:a16="http://schemas.microsoft.com/office/drawing/2014/main" id="{678E3F9F-3CAD-AFDD-5374-36FCB690BE7A}"/>
              </a:ext>
            </a:extLst>
          </p:cNvPr>
          <p:cNvSpPr txBox="1"/>
          <p:nvPr/>
        </p:nvSpPr>
        <p:spPr>
          <a:xfrm>
            <a:off x="6939610" y="4777426"/>
            <a:ext cx="1670228" cy="22493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defTabSz="914400">
              <a:defRPr/>
            </a:pPr>
            <a:r>
              <a:rPr lang="ru-RU" sz="1000" dirty="0">
                <a:solidFill>
                  <a:schemeClr val="bg1"/>
                </a:solidFill>
                <a:latin typeface="Montserrat" pitchFamily="2" charset="77"/>
                <a:cs typeface="Tahoma" panose="020B0604030504040204" pitchFamily="34" charset="0"/>
              </a:rPr>
              <a:t>Авто</a:t>
            </a:r>
            <a:endParaRPr lang="en-US" sz="1000" dirty="0">
              <a:solidFill>
                <a:schemeClr val="bg1"/>
              </a:solidFill>
              <a:latin typeface="Montserrat" pitchFamily="2" charset="77"/>
              <a:cs typeface="Tahoma" panose="020B0604030504040204" pitchFamily="34" charset="0"/>
            </a:endParaRPr>
          </a:p>
        </p:txBody>
      </p:sp>
      <p:sp>
        <p:nvSpPr>
          <p:cNvPr id="42" name="TextBox 41">
            <a:extLst>
              <a:ext uri="{FF2B5EF4-FFF2-40B4-BE49-F238E27FC236}">
                <a16:creationId xmlns:a16="http://schemas.microsoft.com/office/drawing/2014/main" id="{D95BB8FC-887A-0F0D-C9BD-C5833341453F}"/>
              </a:ext>
            </a:extLst>
          </p:cNvPr>
          <p:cNvSpPr txBox="1"/>
          <p:nvPr/>
        </p:nvSpPr>
        <p:spPr>
          <a:xfrm>
            <a:off x="7281154" y="4967685"/>
            <a:ext cx="1010306" cy="26315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defTabSz="914400">
              <a:defRPr/>
            </a:pPr>
            <a:r>
              <a:rPr lang="ru-RU" sz="1000" dirty="0">
                <a:solidFill>
                  <a:schemeClr val="bg1"/>
                </a:solidFill>
                <a:latin typeface="Montserrat" pitchFamily="2" charset="77"/>
                <a:cs typeface="Tahoma" panose="020B0604030504040204" pitchFamily="34" charset="0"/>
              </a:rPr>
              <a:t>2</a:t>
            </a:r>
            <a:r>
              <a:rPr lang="en-US" sz="1000" dirty="0">
                <a:solidFill>
                  <a:schemeClr val="bg1"/>
                </a:solidFill>
                <a:latin typeface="Montserrat" pitchFamily="2" charset="77"/>
                <a:cs typeface="Tahoma" panose="020B0604030504040204" pitchFamily="34" charset="0"/>
              </a:rPr>
              <a:t>%</a:t>
            </a:r>
            <a:endParaRPr lang="ru-RU" sz="1000" dirty="0">
              <a:solidFill>
                <a:schemeClr val="bg1"/>
              </a:solidFill>
              <a:latin typeface="Montserrat" pitchFamily="2" charset="77"/>
              <a:cs typeface="Tahoma" panose="020B0604030504040204" pitchFamily="34" charset="0"/>
            </a:endParaRPr>
          </a:p>
        </p:txBody>
      </p:sp>
      <p:sp>
        <p:nvSpPr>
          <p:cNvPr id="43" name="Овал 61">
            <a:extLst>
              <a:ext uri="{FF2B5EF4-FFF2-40B4-BE49-F238E27FC236}">
                <a16:creationId xmlns:a16="http://schemas.microsoft.com/office/drawing/2014/main" id="{18CF331B-1D0D-7E73-6E4E-0D878A847E5B}"/>
              </a:ext>
            </a:extLst>
          </p:cNvPr>
          <p:cNvSpPr/>
          <p:nvPr/>
        </p:nvSpPr>
        <p:spPr>
          <a:xfrm>
            <a:off x="9678631" y="3937203"/>
            <a:ext cx="1025543" cy="989667"/>
          </a:xfrm>
          <a:prstGeom prst="ellipse">
            <a:avLst/>
          </a:prstGeom>
          <a:solidFill>
            <a:schemeClr val="bg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000" dirty="0">
                <a:latin typeface="Montserrat" pitchFamily="2" charset="77"/>
              </a:rPr>
              <a:t>  </a:t>
            </a:r>
          </a:p>
        </p:txBody>
      </p:sp>
      <p:sp>
        <p:nvSpPr>
          <p:cNvPr id="44" name="Прямоугольник 62">
            <a:extLst>
              <a:ext uri="{FF2B5EF4-FFF2-40B4-BE49-F238E27FC236}">
                <a16:creationId xmlns:a16="http://schemas.microsoft.com/office/drawing/2014/main" id="{23EF133B-4295-8892-4EF4-C971AEF5CEB8}"/>
              </a:ext>
            </a:extLst>
          </p:cNvPr>
          <p:cNvSpPr/>
          <p:nvPr/>
        </p:nvSpPr>
        <p:spPr>
          <a:xfrm>
            <a:off x="9479510" y="4054587"/>
            <a:ext cx="1446485" cy="50611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ru-RU" sz="1000" dirty="0">
                <a:solidFill>
                  <a:schemeClr val="bg1"/>
                </a:solidFill>
                <a:latin typeface="Montserrat" pitchFamily="2" charset="77"/>
                <a:ea typeface="Tahoma" panose="020B0604030504040204" pitchFamily="34" charset="0"/>
                <a:cs typeface="Tahoma" panose="020B0604030504040204" pitchFamily="34" charset="0"/>
              </a:rPr>
              <a:t>Аналитика</a:t>
            </a:r>
            <a:br>
              <a:rPr lang="ru-RU" sz="1000" dirty="0">
                <a:solidFill>
                  <a:schemeClr val="bg1"/>
                </a:solidFill>
                <a:latin typeface="Montserrat" pitchFamily="2" charset="77"/>
                <a:ea typeface="Tahoma" panose="020B0604030504040204" pitchFamily="34" charset="0"/>
                <a:cs typeface="Tahoma" panose="020B0604030504040204" pitchFamily="34" charset="0"/>
              </a:rPr>
            </a:br>
            <a:r>
              <a:rPr lang="ru-RU" sz="1000" dirty="0">
                <a:solidFill>
                  <a:schemeClr val="bg1"/>
                </a:solidFill>
                <a:latin typeface="Montserrat" pitchFamily="2" charset="77"/>
                <a:ea typeface="Tahoma" panose="020B0604030504040204" pitchFamily="34" charset="0"/>
                <a:cs typeface="Tahoma" panose="020B0604030504040204" pitchFamily="34" charset="0"/>
              </a:rPr>
              <a:t>эконометрика</a:t>
            </a:r>
          </a:p>
          <a:p>
            <a:pPr algn="ctr"/>
            <a:r>
              <a:rPr lang="ru-RU" sz="1000" dirty="0">
                <a:solidFill>
                  <a:schemeClr val="bg1"/>
                </a:solidFill>
                <a:latin typeface="Montserrat" pitchFamily="2" charset="77"/>
                <a:ea typeface="Tahoma" panose="020B0604030504040204" pitchFamily="34" charset="0"/>
                <a:cs typeface="Tahoma" panose="020B0604030504040204" pitchFamily="34" charset="0"/>
              </a:rPr>
              <a:t>Разработка</a:t>
            </a:r>
            <a:endParaRPr lang="en-US" sz="1000" dirty="0">
              <a:solidFill>
                <a:schemeClr val="bg1"/>
              </a:solidFill>
              <a:latin typeface="Montserrat" pitchFamily="2" charset="77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47" name="Овал 65">
            <a:extLst>
              <a:ext uri="{FF2B5EF4-FFF2-40B4-BE49-F238E27FC236}">
                <a16:creationId xmlns:a16="http://schemas.microsoft.com/office/drawing/2014/main" id="{BCCC1DCD-93B3-6CFA-337F-3C1DAE9B279F}"/>
              </a:ext>
            </a:extLst>
          </p:cNvPr>
          <p:cNvSpPr/>
          <p:nvPr/>
        </p:nvSpPr>
        <p:spPr>
          <a:xfrm>
            <a:off x="5347505" y="2344551"/>
            <a:ext cx="1147205" cy="1100962"/>
          </a:xfrm>
          <a:prstGeom prst="ellipse">
            <a:avLst/>
          </a:prstGeom>
          <a:solidFill>
            <a:schemeClr val="bg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 sz="1000" dirty="0">
              <a:latin typeface="Montserrat" pitchFamily="2" charset="77"/>
            </a:endParaRPr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D5AA0186-D436-B409-8F17-BCB399C8C36C}"/>
              </a:ext>
            </a:extLst>
          </p:cNvPr>
          <p:cNvSpPr txBox="1"/>
          <p:nvPr/>
        </p:nvSpPr>
        <p:spPr>
          <a:xfrm>
            <a:off x="5304067" y="2736875"/>
            <a:ext cx="1247204" cy="55399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defTabSz="914400">
              <a:defRPr/>
            </a:pPr>
            <a:r>
              <a:rPr lang="ru-RU" sz="1000" dirty="0">
                <a:solidFill>
                  <a:schemeClr val="bg1"/>
                </a:solidFill>
                <a:latin typeface="Montserrat" pitchFamily="2" charset="77"/>
                <a:cs typeface="Tahoma" panose="020B0604030504040204" pitchFamily="34" charset="0"/>
              </a:rPr>
              <a:t>Операционные  Задачи и Рейтинги</a:t>
            </a:r>
            <a:endParaRPr lang="en-US" sz="1000" dirty="0">
              <a:solidFill>
                <a:schemeClr val="bg1"/>
              </a:solidFill>
              <a:latin typeface="Montserrat" pitchFamily="2" charset="77"/>
              <a:cs typeface="Tahoma" panose="020B0604030504040204" pitchFamily="34" charset="0"/>
            </a:endParaRPr>
          </a:p>
        </p:txBody>
      </p:sp>
      <p:sp>
        <p:nvSpPr>
          <p:cNvPr id="49" name="TextBox 48">
            <a:extLst>
              <a:ext uri="{FF2B5EF4-FFF2-40B4-BE49-F238E27FC236}">
                <a16:creationId xmlns:a16="http://schemas.microsoft.com/office/drawing/2014/main" id="{3D8666C0-DEAB-2D68-AA4F-35B8FA9C1BA6}"/>
              </a:ext>
            </a:extLst>
          </p:cNvPr>
          <p:cNvSpPr txBox="1"/>
          <p:nvPr/>
        </p:nvSpPr>
        <p:spPr>
          <a:xfrm>
            <a:off x="6679777" y="2845061"/>
            <a:ext cx="1283795" cy="22493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defTabSz="914400">
              <a:defRPr/>
            </a:pPr>
            <a:r>
              <a:rPr lang="en-US" sz="1000" dirty="0">
                <a:solidFill>
                  <a:schemeClr val="bg1"/>
                </a:solidFill>
                <a:latin typeface="Montserrat" pitchFamily="2" charset="77"/>
                <a:cs typeface="Tahoma" panose="020B0604030504040204" pitchFamily="34" charset="0"/>
              </a:rPr>
              <a:t>Digital</a:t>
            </a:r>
            <a:endParaRPr lang="ru-RU" sz="1000" dirty="0">
              <a:solidFill>
                <a:schemeClr val="bg1"/>
              </a:solidFill>
              <a:latin typeface="Montserrat" pitchFamily="2" charset="77"/>
              <a:cs typeface="Tahoma" panose="020B0604030504040204" pitchFamily="34" charset="0"/>
            </a:endParaRPr>
          </a:p>
        </p:txBody>
      </p:sp>
      <p:pic>
        <p:nvPicPr>
          <p:cNvPr id="51" name="Рисунок 69">
            <a:extLst>
              <a:ext uri="{FF2B5EF4-FFF2-40B4-BE49-F238E27FC236}">
                <a16:creationId xmlns:a16="http://schemas.microsoft.com/office/drawing/2014/main" id="{3496660A-B777-7840-B866-93000AC774A0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duotone>
              <a:schemeClr val="bg2">
                <a:shade val="45000"/>
                <a:satMod val="135000"/>
              </a:schemeClr>
              <a:prstClr val="white"/>
            </a:duotone>
          </a:blip>
          <a:srcRect l="-148" t="4365" r="10232" b="13962"/>
          <a:stretch/>
        </p:blipFill>
        <p:spPr>
          <a:xfrm>
            <a:off x="6643722" y="1102011"/>
            <a:ext cx="443501" cy="455112"/>
          </a:xfrm>
          <a:prstGeom prst="ellipse">
            <a:avLst/>
          </a:prstGeom>
          <a:ln w="38100">
            <a:solidFill>
              <a:schemeClr val="bg1">
                <a:lumMod val="95000"/>
              </a:schemeClr>
            </a:solidFill>
          </a:ln>
          <a:effectLst/>
        </p:spPr>
      </p:pic>
      <p:pic>
        <p:nvPicPr>
          <p:cNvPr id="54" name="Рисунок 72">
            <a:extLst>
              <a:ext uri="{FF2B5EF4-FFF2-40B4-BE49-F238E27FC236}">
                <a16:creationId xmlns:a16="http://schemas.microsoft.com/office/drawing/2014/main" id="{0F667EF4-490F-1276-1426-1C0F5F09C4A7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screen">
            <a:duotone>
              <a:schemeClr val="bg2">
                <a:shade val="45000"/>
                <a:satMod val="135000"/>
              </a:schemeClr>
              <a:prstClr val="white"/>
            </a:duotone>
          </a:blip>
          <a:srcRect l="21175" b="22307"/>
          <a:stretch/>
        </p:blipFill>
        <p:spPr>
          <a:xfrm>
            <a:off x="5521112" y="3036394"/>
            <a:ext cx="466691" cy="473599"/>
          </a:xfrm>
          <a:prstGeom prst="ellipse">
            <a:avLst/>
          </a:prstGeom>
          <a:ln w="38100">
            <a:solidFill>
              <a:schemeClr val="bg1"/>
            </a:solidFill>
          </a:ln>
        </p:spPr>
      </p:pic>
      <p:pic>
        <p:nvPicPr>
          <p:cNvPr id="55" name="Рисунок 73">
            <a:extLst>
              <a:ext uri="{FF2B5EF4-FFF2-40B4-BE49-F238E27FC236}">
                <a16:creationId xmlns:a16="http://schemas.microsoft.com/office/drawing/2014/main" id="{1CC3792E-F9E5-5DA6-AFF5-36775A1B719B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screen">
            <a:duotone>
              <a:schemeClr val="bg2">
                <a:shade val="45000"/>
                <a:satMod val="135000"/>
              </a:schemeClr>
              <a:prstClr val="white"/>
            </a:duotone>
          </a:blip>
          <a:srcRect t="-1313"/>
          <a:stretch>
            <a:fillRect/>
          </a:stretch>
        </p:blipFill>
        <p:spPr>
          <a:xfrm>
            <a:off x="6159412" y="5660592"/>
            <a:ext cx="641520" cy="660931"/>
          </a:xfrm>
          <a:prstGeom prst="ellipse">
            <a:avLst/>
          </a:prstGeom>
          <a:ln w="38100">
            <a:solidFill>
              <a:schemeClr val="bg1"/>
            </a:solidFill>
          </a:ln>
        </p:spPr>
      </p:pic>
      <p:pic>
        <p:nvPicPr>
          <p:cNvPr id="56" name="Рисунок 74">
            <a:extLst>
              <a:ext uri="{FF2B5EF4-FFF2-40B4-BE49-F238E27FC236}">
                <a16:creationId xmlns:a16="http://schemas.microsoft.com/office/drawing/2014/main" id="{4C25103C-B91B-BAB2-EBF3-F4FBB5440605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duotone>
              <a:schemeClr val="bg2">
                <a:shade val="45000"/>
                <a:satMod val="135000"/>
              </a:schemeClr>
              <a:prstClr val="white"/>
            </a:duotone>
          </a:blip>
          <a:srcRect l="24834" t="12757" r="19710" b="23198"/>
          <a:stretch/>
        </p:blipFill>
        <p:spPr>
          <a:xfrm>
            <a:off x="7949245" y="4934994"/>
            <a:ext cx="638962" cy="664470"/>
          </a:xfrm>
          <a:prstGeom prst="ellipse">
            <a:avLst/>
          </a:prstGeom>
          <a:ln w="38100">
            <a:solidFill>
              <a:schemeClr val="bg1"/>
            </a:solidFill>
          </a:ln>
        </p:spPr>
      </p:pic>
      <p:pic>
        <p:nvPicPr>
          <p:cNvPr id="59" name="Рисунок 77">
            <a:extLst>
              <a:ext uri="{FF2B5EF4-FFF2-40B4-BE49-F238E27FC236}">
                <a16:creationId xmlns:a16="http://schemas.microsoft.com/office/drawing/2014/main" id="{86F70F6A-0FFD-52F5-FC62-BA85F52D39BC}"/>
              </a:ext>
            </a:extLst>
          </p:cNvPr>
          <p:cNvPicPr>
            <a:picLocks noChangeAspect="1"/>
          </p:cNvPicPr>
          <p:nvPr/>
        </p:nvPicPr>
        <p:blipFill rotWithShape="1">
          <a:blip r:embed="rId7">
            <a:duotone>
              <a:schemeClr val="bg2">
                <a:shade val="45000"/>
                <a:satMod val="135000"/>
              </a:schemeClr>
              <a:prstClr val="white"/>
            </a:duotone>
          </a:blip>
          <a:srcRect l="27149" t="8278" r="10085" b="17817"/>
          <a:stretch/>
        </p:blipFill>
        <p:spPr>
          <a:xfrm>
            <a:off x="7638651" y="4024486"/>
            <a:ext cx="516261" cy="520863"/>
          </a:xfrm>
          <a:prstGeom prst="ellipse">
            <a:avLst/>
          </a:prstGeom>
          <a:ln w="38100">
            <a:solidFill>
              <a:schemeClr val="bg1"/>
            </a:solidFill>
          </a:ln>
        </p:spPr>
      </p:pic>
      <p:pic>
        <p:nvPicPr>
          <p:cNvPr id="60" name="Рисунок 78">
            <a:extLst>
              <a:ext uri="{FF2B5EF4-FFF2-40B4-BE49-F238E27FC236}">
                <a16:creationId xmlns:a16="http://schemas.microsoft.com/office/drawing/2014/main" id="{73AAE718-15C2-A455-EC4A-BE7CD0CAFE0B}"/>
              </a:ext>
            </a:extLst>
          </p:cNvPr>
          <p:cNvPicPr>
            <a:picLocks noChangeAspect="1"/>
          </p:cNvPicPr>
          <p:nvPr/>
        </p:nvPicPr>
        <p:blipFill rotWithShape="1">
          <a:blip r:embed="rId8" cstate="screen">
            <a:duotone>
              <a:schemeClr val="bg2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>
          <a:xfrm>
            <a:off x="6477121" y="3480181"/>
            <a:ext cx="517652" cy="533317"/>
          </a:xfrm>
          <a:prstGeom prst="ellipse">
            <a:avLst/>
          </a:prstGeom>
          <a:ln w="38100">
            <a:solidFill>
              <a:schemeClr val="bg1"/>
            </a:solidFill>
          </a:ln>
        </p:spPr>
      </p:pic>
      <p:pic>
        <p:nvPicPr>
          <p:cNvPr id="61" name="Рисунок 79">
            <a:extLst>
              <a:ext uri="{FF2B5EF4-FFF2-40B4-BE49-F238E27FC236}">
                <a16:creationId xmlns:a16="http://schemas.microsoft.com/office/drawing/2014/main" id="{EF1E6E5C-385A-5FC0-1607-2EFA0B33D240}"/>
              </a:ext>
            </a:extLst>
          </p:cNvPr>
          <p:cNvPicPr>
            <a:picLocks noChangeAspect="1"/>
          </p:cNvPicPr>
          <p:nvPr/>
        </p:nvPicPr>
        <p:blipFill rotWithShape="1">
          <a:blip r:embed="rId9" cstate="screen">
            <a:duotone>
              <a:schemeClr val="bg2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>
          <a:xfrm>
            <a:off x="9584267" y="4563485"/>
            <a:ext cx="619142" cy="637877"/>
          </a:xfrm>
          <a:prstGeom prst="ellipse">
            <a:avLst/>
          </a:prstGeom>
          <a:ln w="38100">
            <a:solidFill>
              <a:schemeClr val="bg1"/>
            </a:solidFill>
          </a:ln>
          <a:effectLst/>
        </p:spPr>
      </p:pic>
      <p:pic>
        <p:nvPicPr>
          <p:cNvPr id="63" name="Рисунок 81">
            <a:extLst>
              <a:ext uri="{FF2B5EF4-FFF2-40B4-BE49-F238E27FC236}">
                <a16:creationId xmlns:a16="http://schemas.microsoft.com/office/drawing/2014/main" id="{1A563B66-C4F3-8728-8F4C-58E58B5BB6B8}"/>
              </a:ext>
            </a:extLst>
          </p:cNvPr>
          <p:cNvPicPr>
            <a:picLocks noChangeAspect="1"/>
          </p:cNvPicPr>
          <p:nvPr/>
        </p:nvPicPr>
        <p:blipFill rotWithShape="1">
          <a:blip r:embed="rId10" cstate="screen">
            <a:duotone>
              <a:schemeClr val="bg2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>
          <a:xfrm>
            <a:off x="9796965" y="2514585"/>
            <a:ext cx="919353" cy="947170"/>
          </a:xfrm>
          <a:prstGeom prst="ellipse">
            <a:avLst/>
          </a:prstGeom>
          <a:ln w="38100">
            <a:solidFill>
              <a:schemeClr val="bg1"/>
            </a:solidFill>
          </a:ln>
        </p:spPr>
      </p:pic>
      <p:pic>
        <p:nvPicPr>
          <p:cNvPr id="65" name="Рисунок 86">
            <a:extLst>
              <a:ext uri="{FF2B5EF4-FFF2-40B4-BE49-F238E27FC236}">
                <a16:creationId xmlns:a16="http://schemas.microsoft.com/office/drawing/2014/main" id="{11C9A296-4628-94D9-00D9-60BD7E048F77}"/>
              </a:ext>
            </a:extLst>
          </p:cNvPr>
          <p:cNvPicPr>
            <a:picLocks noChangeAspect="1"/>
          </p:cNvPicPr>
          <p:nvPr/>
        </p:nvPicPr>
        <p:blipFill>
          <a:blip r:embed="rId11">
            <a:duotone>
              <a:schemeClr val="bg2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5462038" y="1107977"/>
            <a:ext cx="1053927" cy="1077090"/>
          </a:xfrm>
          <a:prstGeom prst="ellipse">
            <a:avLst/>
          </a:prstGeom>
          <a:ln w="38100">
            <a:solidFill>
              <a:schemeClr val="bg1"/>
            </a:solidFill>
          </a:ln>
        </p:spPr>
      </p:pic>
      <p:pic>
        <p:nvPicPr>
          <p:cNvPr id="67" name="Рисунок 88">
            <a:extLst>
              <a:ext uri="{FF2B5EF4-FFF2-40B4-BE49-F238E27FC236}">
                <a16:creationId xmlns:a16="http://schemas.microsoft.com/office/drawing/2014/main" id="{79C180B9-8A84-0E8B-B502-FC721796C665}"/>
              </a:ext>
            </a:extLst>
          </p:cNvPr>
          <p:cNvPicPr>
            <a:picLocks noChangeAspect="1"/>
          </p:cNvPicPr>
          <p:nvPr/>
        </p:nvPicPr>
        <p:blipFill>
          <a:blip r:embed="rId12">
            <a:duotone>
              <a:schemeClr val="bg2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7052082" y="2253612"/>
            <a:ext cx="538760" cy="578786"/>
          </a:xfrm>
          <a:prstGeom prst="ellipse">
            <a:avLst/>
          </a:prstGeom>
          <a:ln w="38100">
            <a:solidFill>
              <a:schemeClr val="bg1"/>
            </a:solidFill>
          </a:ln>
          <a:effectLst/>
        </p:spPr>
      </p:pic>
      <p:pic>
        <p:nvPicPr>
          <p:cNvPr id="68" name="Рисунок 89">
            <a:extLst>
              <a:ext uri="{FF2B5EF4-FFF2-40B4-BE49-F238E27FC236}">
                <a16:creationId xmlns:a16="http://schemas.microsoft.com/office/drawing/2014/main" id="{840846ED-C80F-E8EA-E3C1-FEF229D2D89F}"/>
              </a:ext>
            </a:extLst>
          </p:cNvPr>
          <p:cNvPicPr>
            <a:picLocks noChangeAspect="1"/>
          </p:cNvPicPr>
          <p:nvPr/>
        </p:nvPicPr>
        <p:blipFill>
          <a:blip r:embed="rId13">
            <a:duotone>
              <a:schemeClr val="bg2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6461890" y="4316950"/>
            <a:ext cx="516924" cy="509528"/>
          </a:xfrm>
          <a:prstGeom prst="ellipse">
            <a:avLst/>
          </a:prstGeom>
          <a:ln w="38100">
            <a:solidFill>
              <a:schemeClr val="bg1"/>
            </a:solidFill>
          </a:ln>
        </p:spPr>
      </p:pic>
      <p:sp>
        <p:nvSpPr>
          <p:cNvPr id="70" name="Овал 98">
            <a:extLst>
              <a:ext uri="{FF2B5EF4-FFF2-40B4-BE49-F238E27FC236}">
                <a16:creationId xmlns:a16="http://schemas.microsoft.com/office/drawing/2014/main" id="{AB23F583-F378-C68C-FDCE-1A3D01F02024}"/>
              </a:ext>
            </a:extLst>
          </p:cNvPr>
          <p:cNvSpPr/>
          <p:nvPr/>
        </p:nvSpPr>
        <p:spPr>
          <a:xfrm>
            <a:off x="8218227" y="1779558"/>
            <a:ext cx="817785" cy="804847"/>
          </a:xfrm>
          <a:prstGeom prst="ellipse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000" dirty="0">
              <a:latin typeface="Montserrat" pitchFamily="2" charset="77"/>
            </a:endParaRPr>
          </a:p>
        </p:txBody>
      </p:sp>
      <p:sp>
        <p:nvSpPr>
          <p:cNvPr id="71" name="TextBox 70">
            <a:extLst>
              <a:ext uri="{FF2B5EF4-FFF2-40B4-BE49-F238E27FC236}">
                <a16:creationId xmlns:a16="http://schemas.microsoft.com/office/drawing/2014/main" id="{9E61314D-9E51-4DFB-A81D-5C07184D8354}"/>
              </a:ext>
            </a:extLst>
          </p:cNvPr>
          <p:cNvSpPr txBox="1"/>
          <p:nvPr/>
        </p:nvSpPr>
        <p:spPr>
          <a:xfrm>
            <a:off x="8138488" y="2115758"/>
            <a:ext cx="1010306" cy="26315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defTabSz="914400">
              <a:defRPr/>
            </a:pPr>
            <a:r>
              <a:rPr lang="en-US" sz="1000" dirty="0">
                <a:solidFill>
                  <a:schemeClr val="bg1"/>
                </a:solidFill>
                <a:latin typeface="Montserrat" pitchFamily="2" charset="77"/>
                <a:cs typeface="Tahoma" panose="020B0604030504040204" pitchFamily="34" charset="0"/>
              </a:rPr>
              <a:t>1</a:t>
            </a:r>
            <a:r>
              <a:rPr lang="ru-RU" sz="1000" dirty="0">
                <a:solidFill>
                  <a:schemeClr val="bg1"/>
                </a:solidFill>
                <a:latin typeface="Montserrat" pitchFamily="2" charset="77"/>
                <a:cs typeface="Tahoma" panose="020B0604030504040204" pitchFamily="34" charset="0"/>
              </a:rPr>
              <a:t>2</a:t>
            </a:r>
            <a:r>
              <a:rPr lang="en-US" sz="1000" dirty="0">
                <a:solidFill>
                  <a:schemeClr val="bg1"/>
                </a:solidFill>
                <a:latin typeface="Montserrat" pitchFamily="2" charset="77"/>
                <a:cs typeface="Tahoma" panose="020B0604030504040204" pitchFamily="34" charset="0"/>
              </a:rPr>
              <a:t>%</a:t>
            </a:r>
            <a:endParaRPr lang="ru-RU" sz="1000" dirty="0">
              <a:solidFill>
                <a:schemeClr val="bg1"/>
              </a:solidFill>
              <a:latin typeface="Montserrat" pitchFamily="2" charset="77"/>
              <a:cs typeface="Tahoma" panose="020B0604030504040204" pitchFamily="34" charset="0"/>
            </a:endParaRPr>
          </a:p>
        </p:txBody>
      </p:sp>
      <p:sp>
        <p:nvSpPr>
          <p:cNvPr id="72" name="TextBox 71">
            <a:extLst>
              <a:ext uri="{FF2B5EF4-FFF2-40B4-BE49-F238E27FC236}">
                <a16:creationId xmlns:a16="http://schemas.microsoft.com/office/drawing/2014/main" id="{0BDA298E-8406-D5C8-CF6A-34E60FED8F8E}"/>
              </a:ext>
            </a:extLst>
          </p:cNvPr>
          <p:cNvSpPr txBox="1"/>
          <p:nvPr/>
        </p:nvSpPr>
        <p:spPr>
          <a:xfrm>
            <a:off x="7792006" y="1964065"/>
            <a:ext cx="1670228" cy="26315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defTabSz="914400">
              <a:defRPr/>
            </a:pPr>
            <a:r>
              <a:rPr lang="ru-RU" sz="1000" dirty="0">
                <a:solidFill>
                  <a:schemeClr val="bg1"/>
                </a:solidFill>
                <a:latin typeface="Montserrat" pitchFamily="2" charset="77"/>
                <a:cs typeface="Tahoma" panose="020B0604030504040204" pitchFamily="34" charset="0"/>
              </a:rPr>
              <a:t>Финансы</a:t>
            </a:r>
            <a:endParaRPr lang="en-US" sz="1000" dirty="0">
              <a:solidFill>
                <a:schemeClr val="bg1"/>
              </a:solidFill>
              <a:latin typeface="Montserrat" pitchFamily="2" charset="77"/>
              <a:cs typeface="Tahoma" panose="020B0604030504040204" pitchFamily="34" charset="0"/>
            </a:endParaRPr>
          </a:p>
        </p:txBody>
      </p:sp>
      <p:pic>
        <p:nvPicPr>
          <p:cNvPr id="73" name="Рисунок 101">
            <a:extLst>
              <a:ext uri="{FF2B5EF4-FFF2-40B4-BE49-F238E27FC236}">
                <a16:creationId xmlns:a16="http://schemas.microsoft.com/office/drawing/2014/main" id="{FBED06D1-5D10-A570-E025-A190B43D7697}"/>
              </a:ext>
            </a:extLst>
          </p:cNvPr>
          <p:cNvPicPr>
            <a:picLocks noChangeAspect="1"/>
          </p:cNvPicPr>
          <p:nvPr/>
        </p:nvPicPr>
        <p:blipFill>
          <a:blip r:embed="rId14">
            <a:duotone>
              <a:schemeClr val="bg2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8216856" y="2370165"/>
            <a:ext cx="719340" cy="712844"/>
          </a:xfrm>
          <a:prstGeom prst="ellipse">
            <a:avLst/>
          </a:prstGeom>
          <a:ln w="38100">
            <a:solidFill>
              <a:schemeClr val="bg1"/>
            </a:solidFill>
          </a:ln>
        </p:spPr>
      </p:pic>
      <p:pic>
        <p:nvPicPr>
          <p:cNvPr id="74" name="Рисунок 102">
            <a:extLst>
              <a:ext uri="{FF2B5EF4-FFF2-40B4-BE49-F238E27FC236}">
                <a16:creationId xmlns:a16="http://schemas.microsoft.com/office/drawing/2014/main" id="{D444003F-E9D7-3024-EF47-0EF61D61B881}"/>
              </a:ext>
            </a:extLst>
          </p:cNvPr>
          <p:cNvPicPr>
            <a:picLocks noChangeAspect="1"/>
          </p:cNvPicPr>
          <p:nvPr/>
        </p:nvPicPr>
        <p:blipFill>
          <a:blip r:embed="rId15">
            <a:duotone>
              <a:schemeClr val="bg2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7940493" y="2085412"/>
            <a:ext cx="367964" cy="388976"/>
          </a:xfrm>
          <a:prstGeom prst="ellipse">
            <a:avLst/>
          </a:prstGeom>
          <a:ln w="38100">
            <a:solidFill>
              <a:schemeClr val="bg1"/>
            </a:solidFill>
          </a:ln>
        </p:spPr>
      </p:pic>
      <p:pic>
        <p:nvPicPr>
          <p:cNvPr id="75" name="Рисунок 103">
            <a:extLst>
              <a:ext uri="{FF2B5EF4-FFF2-40B4-BE49-F238E27FC236}">
                <a16:creationId xmlns:a16="http://schemas.microsoft.com/office/drawing/2014/main" id="{AB17F59E-755F-417F-9E01-B2C447B26B3B}"/>
              </a:ext>
            </a:extLst>
          </p:cNvPr>
          <p:cNvPicPr>
            <a:picLocks noChangeAspect="1"/>
          </p:cNvPicPr>
          <p:nvPr/>
        </p:nvPicPr>
        <p:blipFill rotWithShape="1">
          <a:blip r:embed="rId16" cstate="screen">
            <a:duotone>
              <a:schemeClr val="bg2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>
          <a:xfrm>
            <a:off x="8012509" y="886310"/>
            <a:ext cx="963880" cy="993043"/>
          </a:xfrm>
          <a:prstGeom prst="ellipse">
            <a:avLst/>
          </a:prstGeom>
          <a:ln w="38100">
            <a:solidFill>
              <a:schemeClr val="bg1"/>
            </a:solidFill>
          </a:ln>
        </p:spPr>
      </p:pic>
      <p:pic>
        <p:nvPicPr>
          <p:cNvPr id="50" name="Рисунок 68">
            <a:extLst>
              <a:ext uri="{FF2B5EF4-FFF2-40B4-BE49-F238E27FC236}">
                <a16:creationId xmlns:a16="http://schemas.microsoft.com/office/drawing/2014/main" id="{BB2AB952-D568-4F38-1CE6-459DA02C08A5}"/>
              </a:ext>
            </a:extLst>
          </p:cNvPr>
          <p:cNvPicPr>
            <a:picLocks noChangeAspect="1"/>
          </p:cNvPicPr>
          <p:nvPr/>
        </p:nvPicPr>
        <p:blipFill>
          <a:blip r:embed="rId17" cstate="screen">
            <a:duotone>
              <a:schemeClr val="bg2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>
          <a:xfrm>
            <a:off x="5792777" y="2128787"/>
            <a:ext cx="528543" cy="518642"/>
          </a:xfrm>
          <a:prstGeom prst="ellipse">
            <a:avLst/>
          </a:prstGeom>
          <a:ln w="38100">
            <a:solidFill>
              <a:schemeClr val="bg1"/>
            </a:solidFill>
          </a:ln>
        </p:spPr>
      </p:pic>
      <p:grpSp>
        <p:nvGrpSpPr>
          <p:cNvPr id="83" name="Group 82">
            <a:extLst>
              <a:ext uri="{FF2B5EF4-FFF2-40B4-BE49-F238E27FC236}">
                <a16:creationId xmlns:a16="http://schemas.microsoft.com/office/drawing/2014/main" id="{E03AD6BA-B386-29CB-C37E-190B867B45F9}"/>
              </a:ext>
            </a:extLst>
          </p:cNvPr>
          <p:cNvGrpSpPr/>
          <p:nvPr/>
        </p:nvGrpSpPr>
        <p:grpSpPr>
          <a:xfrm>
            <a:off x="9784482" y="802485"/>
            <a:ext cx="1910775" cy="1528800"/>
            <a:chOff x="9578169" y="268014"/>
            <a:chExt cx="2091569" cy="1673451"/>
          </a:xfrm>
        </p:grpSpPr>
        <p:pic>
          <p:nvPicPr>
            <p:cNvPr id="77" name="Рисунок 85">
              <a:extLst>
                <a:ext uri="{FF2B5EF4-FFF2-40B4-BE49-F238E27FC236}">
                  <a16:creationId xmlns:a16="http://schemas.microsoft.com/office/drawing/2014/main" id="{D7CFF65D-4773-B007-60E4-B537F28A587B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18" cstate="screen"/>
            <a:srcRect/>
            <a:stretch>
              <a:fillRect/>
            </a:stretch>
          </p:blipFill>
          <p:spPr>
            <a:xfrm>
              <a:off x="9661784" y="268014"/>
              <a:ext cx="1021818" cy="998084"/>
            </a:xfrm>
            <a:prstGeom prst="ellipse">
              <a:avLst/>
            </a:prstGeom>
            <a:ln w="38100">
              <a:solidFill>
                <a:schemeClr val="bg1">
                  <a:lumMod val="95000"/>
                </a:schemeClr>
              </a:solidFill>
            </a:ln>
            <a:effectLst/>
          </p:spPr>
        </p:pic>
        <p:sp>
          <p:nvSpPr>
            <p:cNvPr id="78" name="TextBox 77">
              <a:extLst>
                <a:ext uri="{FF2B5EF4-FFF2-40B4-BE49-F238E27FC236}">
                  <a16:creationId xmlns:a16="http://schemas.microsoft.com/office/drawing/2014/main" id="{18464BFB-9DAF-D9D0-7985-C5FDD9D5C9E4}"/>
                </a:ext>
              </a:extLst>
            </p:cNvPr>
            <p:cNvSpPr txBox="1"/>
            <p:nvPr/>
          </p:nvSpPr>
          <p:spPr>
            <a:xfrm>
              <a:off x="9578169" y="1278371"/>
              <a:ext cx="1911615" cy="461665"/>
            </a:xfrm>
            <a:prstGeom prst="rect">
              <a:avLst/>
            </a:prstGeom>
            <a:solidFill>
              <a:schemeClr val="bg1"/>
            </a:solidFill>
          </p:spPr>
          <p:txBody>
            <a:bodyPr wrap="square">
              <a:spAutoFit/>
            </a:bodyPr>
            <a:lstStyle/>
            <a:p>
              <a:r>
                <a:rPr lang="ru-RU" sz="1200" dirty="0">
                  <a:solidFill>
                    <a:schemeClr val="accent1"/>
                  </a:solidFill>
                  <a:latin typeface="+mj-lt"/>
                </a:rPr>
                <a:t>Александр </a:t>
              </a:r>
              <a:r>
                <a:rPr lang="ru-RU" sz="1200" dirty="0" err="1">
                  <a:solidFill>
                    <a:schemeClr val="accent1"/>
                  </a:solidFill>
                  <a:latin typeface="+mj-lt"/>
                </a:rPr>
                <a:t>Сироватский</a:t>
              </a:r>
              <a:endParaRPr lang="ru-RU" sz="1200" dirty="0">
                <a:solidFill>
                  <a:schemeClr val="accent1"/>
                </a:solidFill>
                <a:latin typeface="+mj-lt"/>
              </a:endParaRPr>
            </a:p>
          </p:txBody>
        </p:sp>
        <p:sp>
          <p:nvSpPr>
            <p:cNvPr id="79" name="TextBox 78">
              <a:extLst>
                <a:ext uri="{FF2B5EF4-FFF2-40B4-BE49-F238E27FC236}">
                  <a16:creationId xmlns:a16="http://schemas.microsoft.com/office/drawing/2014/main" id="{DE503BC4-395D-946A-F6AA-9E555DA31840}"/>
                </a:ext>
              </a:extLst>
            </p:cNvPr>
            <p:cNvSpPr txBox="1"/>
            <p:nvPr/>
          </p:nvSpPr>
          <p:spPr>
            <a:xfrm>
              <a:off x="9596850" y="1695244"/>
              <a:ext cx="2072888" cy="246221"/>
            </a:xfrm>
            <a:prstGeom prst="rect">
              <a:avLst/>
            </a:prstGeom>
            <a:solidFill>
              <a:schemeClr val="bg1"/>
            </a:solidFill>
          </p:spPr>
          <p:txBody>
            <a:bodyPr wrap="square" numCol="1">
              <a:spAutoFit/>
            </a:bodyPr>
            <a:lstStyle>
              <a:defPPr>
                <a:defRPr lang="ru-RU"/>
              </a:defPPr>
              <a:lvl1pPr indent="0">
                <a:spcAft>
                  <a:spcPts val="600"/>
                </a:spcAft>
                <a:buClr>
                  <a:srgbClr val="E10500"/>
                </a:buClr>
                <a:buFontTx/>
                <a:buNone/>
                <a:defRPr kumimoji="0" sz="1200" b="0" i="0" u="none" strike="noStrike" cap="none" spc="0" normalizeH="0" baseline="0">
                  <a:ln>
                    <a:noFill/>
                  </a:ln>
                  <a:solidFill>
                    <a:srgbClr val="44546A"/>
                  </a:solidFill>
                  <a:effectLst/>
                  <a:uLnTx/>
                  <a:uFillTx/>
                  <a:latin typeface="Montserrat Light" pitchFamily="2" charset="0"/>
                </a:defRPr>
              </a:lvl1pPr>
            </a:lstStyle>
            <a:p>
              <a:r>
                <a:rPr lang="ru-RU" sz="1000" dirty="0">
                  <a:solidFill>
                    <a:schemeClr val="tx2"/>
                  </a:solidFill>
                  <a:latin typeface="+mn-lt"/>
                </a:rPr>
                <a:t>Генеральный Директор</a:t>
              </a:r>
            </a:p>
          </p:txBody>
        </p:sp>
      </p:grpSp>
      <p:sp>
        <p:nvSpPr>
          <p:cNvPr id="82" name="Object46">
            <a:extLst>
              <a:ext uri="{FF2B5EF4-FFF2-40B4-BE49-F238E27FC236}">
                <a16:creationId xmlns:a16="http://schemas.microsoft.com/office/drawing/2014/main" id="{2E7EDEB6-3B89-DEB9-E71B-465E72E9AFD6}"/>
              </a:ext>
            </a:extLst>
          </p:cNvPr>
          <p:cNvSpPr/>
          <p:nvPr/>
        </p:nvSpPr>
        <p:spPr>
          <a:xfrm>
            <a:off x="5690137" y="458360"/>
            <a:ext cx="3111019" cy="5590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marR="0" lvl="0" indent="0" algn="l" defTabSz="914309" rtl="0" eaLnBrk="1" fontAlgn="auto" latinLnBrk="0" hangingPunct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ru-RU" sz="2000" b="0" i="0" u="none" strike="noStrike" kern="1200" cap="none" spc="0" normalizeH="0" baseline="0" noProof="0" dirty="0" err="1">
                <a:ln>
                  <a:noFill/>
                </a:ln>
                <a:solidFill>
                  <a:schemeClr val="accent2"/>
                </a:solidFill>
                <a:effectLst/>
                <a:uLnTx/>
                <a:uFillTx/>
                <a:latin typeface="+mj-lt"/>
                <a:ea typeface="Tahoma" panose="020B0604030504040204" pitchFamily="34" charset="0"/>
                <a:cs typeface="Tahoma" panose="020B0604030504040204" pitchFamily="34" charset="0"/>
              </a:rPr>
              <a:t>Конслатинговое</a:t>
            </a:r>
            <a:r>
              <a:rPr kumimoji="0" lang="ru-RU" sz="2000" b="0" i="0" u="none" strike="noStrike" kern="1200" cap="none" spc="0" normalizeH="0" baseline="0" noProof="0" dirty="0">
                <a:ln>
                  <a:noFill/>
                </a:ln>
                <a:solidFill>
                  <a:schemeClr val="accent2"/>
                </a:solidFill>
                <a:effectLst/>
                <a:uLnTx/>
                <a:uFillTx/>
                <a:latin typeface="+mj-lt"/>
                <a:ea typeface="Tahoma" panose="020B0604030504040204" pitchFamily="34" charset="0"/>
                <a:cs typeface="Tahoma" panose="020B0604030504040204" pitchFamily="34" charset="0"/>
              </a:rPr>
              <a:t> подразделение</a:t>
            </a:r>
          </a:p>
        </p:txBody>
      </p:sp>
      <p:sp>
        <p:nvSpPr>
          <p:cNvPr id="86" name="Заголовок 1">
            <a:extLst>
              <a:ext uri="{FF2B5EF4-FFF2-40B4-BE49-F238E27FC236}">
                <a16:creationId xmlns:a16="http://schemas.microsoft.com/office/drawing/2014/main" id="{D5F578E0-A437-C9B7-785E-F4838FEE61BC}"/>
              </a:ext>
            </a:extLst>
          </p:cNvPr>
          <p:cNvSpPr txBox="1">
            <a:spLocks/>
          </p:cNvSpPr>
          <p:nvPr/>
        </p:nvSpPr>
        <p:spPr>
          <a:xfrm>
            <a:off x="407832" y="446113"/>
            <a:ext cx="4726999" cy="273587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400" b="0" kern="1200">
                <a:solidFill>
                  <a:schemeClr val="accent2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ru-RU" sz="2800" dirty="0"/>
              <a:t>Пятерочка и </a:t>
            </a:r>
            <a:r>
              <a:rPr lang="en-US" sz="2800" dirty="0">
                <a:solidFill>
                  <a:schemeClr val="accent1"/>
                </a:solidFill>
              </a:rPr>
              <a:t>MI Prime </a:t>
            </a:r>
            <a:r>
              <a:rPr lang="ru-RU" sz="2800" dirty="0"/>
              <a:t>создали условия для глубинного понимания молодежи и эффективной работы с ней в ритейле</a:t>
            </a:r>
          </a:p>
        </p:txBody>
      </p:sp>
      <p:sp>
        <p:nvSpPr>
          <p:cNvPr id="104" name="TextBox 103">
            <a:extLst>
              <a:ext uri="{FF2B5EF4-FFF2-40B4-BE49-F238E27FC236}">
                <a16:creationId xmlns:a16="http://schemas.microsoft.com/office/drawing/2014/main" id="{D7107093-D5C8-852B-4933-1B5360CBEA02}"/>
              </a:ext>
            </a:extLst>
          </p:cNvPr>
          <p:cNvSpPr txBox="1"/>
          <p:nvPr/>
        </p:nvSpPr>
        <p:spPr>
          <a:xfrm>
            <a:off x="1762544" y="3273193"/>
            <a:ext cx="1795089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ru-RU" sz="1600" b="0" i="0" u="none" strike="noStrike" kern="1200" cap="none" spc="0" normalizeH="0" baseline="0" noProof="0" dirty="0" err="1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Montserrat Light" panose="02110004020202020204"/>
                <a:ea typeface="+mn-ea"/>
                <a:cs typeface="+mn-cs"/>
              </a:rPr>
              <a:t>Категорийных</a:t>
            </a:r>
            <a:r>
              <a:rPr kumimoji="0" lang="ru-RU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Montserrat Light" panose="02110004020202020204"/>
                <a:ea typeface="+mn-ea"/>
                <a:cs typeface="+mn-cs"/>
              </a:rPr>
              <a:t> Практик</a:t>
            </a:r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srgbClr val="44546A"/>
              </a:solidFill>
              <a:effectLst/>
              <a:uLnTx/>
              <a:uFillTx/>
              <a:latin typeface="Montserrat Light" panose="02110004020202020204"/>
              <a:ea typeface="+mn-ea"/>
              <a:cs typeface="+mn-cs"/>
            </a:endParaRPr>
          </a:p>
        </p:txBody>
      </p:sp>
      <p:sp>
        <p:nvSpPr>
          <p:cNvPr id="105" name="TextBox 104">
            <a:extLst>
              <a:ext uri="{FF2B5EF4-FFF2-40B4-BE49-F238E27FC236}">
                <a16:creationId xmlns:a16="http://schemas.microsoft.com/office/drawing/2014/main" id="{31F7176E-E069-A7D7-0ABC-66354280F40B}"/>
              </a:ext>
            </a:extLst>
          </p:cNvPr>
          <p:cNvSpPr txBox="1"/>
          <p:nvPr/>
        </p:nvSpPr>
        <p:spPr>
          <a:xfrm>
            <a:off x="1770874" y="4066594"/>
            <a:ext cx="2330051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ru-RU" sz="1600" b="0" i="0" u="none" strike="noStrike" kern="1200" cap="none" spc="0" normalizeH="0" baseline="0" noProof="0" dirty="0" err="1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Montserrat Light" pitchFamily="2" charset="0"/>
                <a:ea typeface="+mn-ea"/>
                <a:cs typeface="+mn-cs"/>
              </a:rPr>
              <a:t>Маркетинг</a:t>
            </a:r>
            <a:r>
              <a:rPr kumimoji="0" lang="ru-RU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Montserrat Light" pitchFamily="2" charset="0"/>
                <a:ea typeface="+mn-ea"/>
                <a:cs typeface="+mn-cs"/>
              </a:rPr>
              <a:t> задачи за год (2025)</a:t>
            </a:r>
          </a:p>
        </p:txBody>
      </p:sp>
      <p:sp>
        <p:nvSpPr>
          <p:cNvPr id="106" name="TextBox 105">
            <a:extLst>
              <a:ext uri="{FF2B5EF4-FFF2-40B4-BE49-F238E27FC236}">
                <a16:creationId xmlns:a16="http://schemas.microsoft.com/office/drawing/2014/main" id="{6E2A5674-EE0C-6737-6DAF-3B99D8F2B550}"/>
              </a:ext>
            </a:extLst>
          </p:cNvPr>
          <p:cNvSpPr txBox="1"/>
          <p:nvPr/>
        </p:nvSpPr>
        <p:spPr>
          <a:xfrm>
            <a:off x="399205" y="4122117"/>
            <a:ext cx="1470382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ru-RU" sz="2400" b="1" i="0" u="none" strike="noStrike" kern="1200" cap="none" spc="0" normalizeH="0" baseline="30000" noProof="0" dirty="0">
              <a:ln>
                <a:noFill/>
              </a:ln>
              <a:solidFill>
                <a:srgbClr val="E10500"/>
              </a:solidFill>
              <a:effectLst/>
              <a:uLnTx/>
              <a:uFillTx/>
              <a:latin typeface="Montserrat Bold" panose="02110004020202020204"/>
              <a:ea typeface="+mn-ea"/>
              <a:cs typeface="+mn-cs"/>
            </a:endParaRPr>
          </a:p>
        </p:txBody>
      </p:sp>
      <p:sp>
        <p:nvSpPr>
          <p:cNvPr id="107" name="TextBox 106">
            <a:extLst>
              <a:ext uri="{FF2B5EF4-FFF2-40B4-BE49-F238E27FC236}">
                <a16:creationId xmlns:a16="http://schemas.microsoft.com/office/drawing/2014/main" id="{5766B608-E73C-5021-97ED-A56AEA0370F7}"/>
              </a:ext>
            </a:extLst>
          </p:cNvPr>
          <p:cNvSpPr txBox="1"/>
          <p:nvPr/>
        </p:nvSpPr>
        <p:spPr>
          <a:xfrm>
            <a:off x="408339" y="3967623"/>
            <a:ext cx="1355099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ru-RU" sz="4000" b="1" i="0" u="none" strike="noStrike" kern="1200" cap="none" spc="0" normalizeH="0" baseline="0" noProof="0" dirty="0">
                <a:ln>
                  <a:noFill/>
                </a:ln>
                <a:solidFill>
                  <a:srgbClr val="E10500"/>
                </a:solidFill>
                <a:effectLst/>
                <a:uLnTx/>
                <a:uFillTx/>
                <a:latin typeface="Montserrat Bold" panose="02110004020202020204"/>
                <a:ea typeface="+mn-ea"/>
                <a:cs typeface="+mn-cs"/>
              </a:rPr>
              <a:t>974</a:t>
            </a:r>
            <a:endParaRPr kumimoji="0" lang="en-US" sz="4000" b="1" i="0" u="none" strike="noStrike" kern="1200" cap="none" spc="0" normalizeH="0" baseline="0" noProof="0" dirty="0">
              <a:ln>
                <a:noFill/>
              </a:ln>
              <a:solidFill>
                <a:srgbClr val="E10500"/>
              </a:solidFill>
              <a:effectLst/>
              <a:uLnTx/>
              <a:uFillTx/>
              <a:latin typeface="Montserrat Bold" panose="02110004020202020204"/>
              <a:ea typeface="+mn-ea"/>
              <a:cs typeface="+mn-cs"/>
            </a:endParaRPr>
          </a:p>
        </p:txBody>
      </p:sp>
      <p:sp>
        <p:nvSpPr>
          <p:cNvPr id="108" name="TextBox 107">
            <a:extLst>
              <a:ext uri="{FF2B5EF4-FFF2-40B4-BE49-F238E27FC236}">
                <a16:creationId xmlns:a16="http://schemas.microsoft.com/office/drawing/2014/main" id="{BC91E358-BF3E-D0C8-3B49-7B4F17940055}"/>
              </a:ext>
            </a:extLst>
          </p:cNvPr>
          <p:cNvSpPr txBox="1"/>
          <p:nvPr/>
        </p:nvSpPr>
        <p:spPr>
          <a:xfrm>
            <a:off x="1767619" y="4879996"/>
            <a:ext cx="2449606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ru-RU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Montserrat Light" pitchFamily="2" charset="0"/>
                <a:ea typeface="+mn-ea"/>
                <a:cs typeface="+mn-cs"/>
              </a:rPr>
              <a:t>Коэффициент удержания клиентов</a:t>
            </a:r>
          </a:p>
        </p:txBody>
      </p:sp>
      <p:sp>
        <p:nvSpPr>
          <p:cNvPr id="109" name="TextBox 108">
            <a:extLst>
              <a:ext uri="{FF2B5EF4-FFF2-40B4-BE49-F238E27FC236}">
                <a16:creationId xmlns:a16="http://schemas.microsoft.com/office/drawing/2014/main" id="{524F9613-A4BA-5239-06A1-03FB88BF3059}"/>
              </a:ext>
            </a:extLst>
          </p:cNvPr>
          <p:cNvSpPr txBox="1"/>
          <p:nvPr/>
        </p:nvSpPr>
        <p:spPr>
          <a:xfrm>
            <a:off x="412083" y="4922639"/>
            <a:ext cx="2547257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ru-RU" sz="2400" b="1" i="0" u="none" strike="noStrike" kern="1200" cap="none" spc="0" normalizeH="0" baseline="30000" noProof="0" dirty="0">
              <a:ln>
                <a:noFill/>
              </a:ln>
              <a:solidFill>
                <a:srgbClr val="E10500"/>
              </a:solidFill>
              <a:effectLst/>
              <a:uLnTx/>
              <a:uFillTx/>
              <a:latin typeface="Montserrat Bold" panose="02110004020202020204"/>
              <a:ea typeface="+mn-ea"/>
              <a:cs typeface="+mn-cs"/>
            </a:endParaRPr>
          </a:p>
        </p:txBody>
      </p:sp>
      <p:sp>
        <p:nvSpPr>
          <p:cNvPr id="110" name="TextBox 109">
            <a:extLst>
              <a:ext uri="{FF2B5EF4-FFF2-40B4-BE49-F238E27FC236}">
                <a16:creationId xmlns:a16="http://schemas.microsoft.com/office/drawing/2014/main" id="{D1E3A1E9-B378-7C87-1985-96708D15123E}"/>
              </a:ext>
            </a:extLst>
          </p:cNvPr>
          <p:cNvSpPr txBox="1"/>
          <p:nvPr/>
        </p:nvSpPr>
        <p:spPr>
          <a:xfrm>
            <a:off x="411457" y="4819660"/>
            <a:ext cx="2547257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ru-RU" sz="4000" b="1" i="0" u="none" strike="noStrike" kern="1200" cap="none" spc="0" normalizeH="0" baseline="0" noProof="0" dirty="0">
                <a:ln>
                  <a:noFill/>
                </a:ln>
                <a:solidFill>
                  <a:srgbClr val="E10500"/>
                </a:solidFill>
                <a:effectLst/>
                <a:uLnTx/>
                <a:uFillTx/>
                <a:latin typeface="Montserrat Bold" panose="02110004020202020204"/>
                <a:ea typeface="+mn-ea"/>
                <a:cs typeface="+mn-cs"/>
              </a:rPr>
              <a:t>96% </a:t>
            </a:r>
            <a:endParaRPr kumimoji="0" lang="en-US" sz="4000" b="1" i="0" u="none" strike="noStrike" kern="1200" cap="none" spc="0" normalizeH="0" baseline="0" noProof="0" dirty="0">
              <a:ln>
                <a:noFill/>
              </a:ln>
              <a:solidFill>
                <a:srgbClr val="E10500"/>
              </a:solidFill>
              <a:effectLst/>
              <a:uLnTx/>
              <a:uFillTx/>
              <a:latin typeface="Montserrat Bold" panose="02110004020202020204"/>
              <a:ea typeface="+mn-ea"/>
              <a:cs typeface="+mn-cs"/>
            </a:endParaRPr>
          </a:p>
        </p:txBody>
      </p:sp>
      <p:sp>
        <p:nvSpPr>
          <p:cNvPr id="111" name="TextBox 110">
            <a:extLst>
              <a:ext uri="{FF2B5EF4-FFF2-40B4-BE49-F238E27FC236}">
                <a16:creationId xmlns:a16="http://schemas.microsoft.com/office/drawing/2014/main" id="{FF16C037-A0AF-9CF7-896E-DC35FFD95188}"/>
              </a:ext>
            </a:extLst>
          </p:cNvPr>
          <p:cNvSpPr txBox="1"/>
          <p:nvPr/>
        </p:nvSpPr>
        <p:spPr>
          <a:xfrm>
            <a:off x="425415" y="3199142"/>
            <a:ext cx="1090207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ru-RU" sz="4000" b="1" i="0" u="none" strike="noStrike" kern="1200" cap="none" spc="0" normalizeH="0" baseline="0" noProof="0" dirty="0">
                <a:ln>
                  <a:noFill/>
                </a:ln>
                <a:solidFill>
                  <a:srgbClr val="E10500"/>
                </a:solidFill>
                <a:effectLst/>
                <a:uLnTx/>
                <a:uFillTx/>
                <a:latin typeface="Montserrat Bold" panose="02110004020202020204"/>
                <a:ea typeface="+mn-ea"/>
                <a:cs typeface="+mn-cs"/>
              </a:rPr>
              <a:t>11 </a:t>
            </a:r>
            <a:endParaRPr kumimoji="0" lang="en-US" sz="4000" b="1" i="0" u="none" strike="noStrike" kern="1200" cap="none" spc="0" normalizeH="0" baseline="0" noProof="0" dirty="0">
              <a:ln>
                <a:noFill/>
              </a:ln>
              <a:solidFill>
                <a:srgbClr val="E10500"/>
              </a:solidFill>
              <a:effectLst/>
              <a:uLnTx/>
              <a:uFillTx/>
              <a:latin typeface="Montserrat Bold" panose="02110004020202020204"/>
              <a:ea typeface="+mn-ea"/>
              <a:cs typeface="+mn-cs"/>
            </a:endParaRPr>
          </a:p>
        </p:txBody>
      </p:sp>
      <p:pic>
        <p:nvPicPr>
          <p:cNvPr id="115" name="Рисунок 5">
            <a:extLst>
              <a:ext uri="{FF2B5EF4-FFF2-40B4-BE49-F238E27FC236}">
                <a16:creationId xmlns:a16="http://schemas.microsoft.com/office/drawing/2014/main" id="{84EF34F9-299A-A99A-D1A8-06B3E03B11AA}"/>
              </a:ext>
            </a:extLst>
          </p:cNvPr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0"/>
              </a:ext>
            </a:extLst>
          </a:blip>
          <a:stretch>
            <a:fillRect/>
          </a:stretch>
        </p:blipFill>
        <p:spPr>
          <a:xfrm>
            <a:off x="486796" y="6356350"/>
            <a:ext cx="838293" cy="268254"/>
          </a:xfrm>
          <a:prstGeom prst="rect">
            <a:avLst/>
          </a:prstGeom>
        </p:spPr>
      </p:pic>
      <p:sp>
        <p:nvSpPr>
          <p:cNvPr id="116" name="Номер слайда 3">
            <a:extLst>
              <a:ext uri="{FF2B5EF4-FFF2-40B4-BE49-F238E27FC236}">
                <a16:creationId xmlns:a16="http://schemas.microsoft.com/office/drawing/2014/main" id="{EBD58EEE-C929-0EE9-F690-9C1C2583516A}"/>
              </a:ext>
            </a:extLst>
          </p:cNvPr>
          <p:cNvSpPr txBox="1">
            <a:spLocks/>
          </p:cNvSpPr>
          <p:nvPr/>
        </p:nvSpPr>
        <p:spPr>
          <a:xfrm>
            <a:off x="11308385" y="6356350"/>
            <a:ext cx="396253" cy="251439"/>
          </a:xfrm>
          <a:prstGeom prst="rect">
            <a:avLst/>
          </a:prstGeom>
        </p:spPr>
        <p:txBody>
          <a:bodyPr/>
          <a:lstStyle>
            <a:defPPr>
              <a:defRPr lang="ru-RU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fld id="{D80F474B-CB99-4E45-A5F4-B3BBA34F2A96}" type="slidenum">
              <a:rPr lang="ru-RU" sz="1000" smtClean="0">
                <a:solidFill>
                  <a:schemeClr val="accent2"/>
                </a:solidFill>
              </a:rPr>
              <a:pPr algn="r"/>
              <a:t>5</a:t>
            </a:fld>
            <a:endParaRPr lang="ru-RU" sz="1000" dirty="0">
              <a:solidFill>
                <a:schemeClr val="accent2"/>
              </a:solidFill>
            </a:endParaRPr>
          </a:p>
        </p:txBody>
      </p:sp>
      <p:cxnSp>
        <p:nvCxnSpPr>
          <p:cNvPr id="117" name="Прямая соединительная линия 19">
            <a:extLst>
              <a:ext uri="{FF2B5EF4-FFF2-40B4-BE49-F238E27FC236}">
                <a16:creationId xmlns:a16="http://schemas.microsoft.com/office/drawing/2014/main" id="{3B2F7E83-7D81-54B4-6562-B40F9D224F68}"/>
              </a:ext>
            </a:extLst>
          </p:cNvPr>
          <p:cNvCxnSpPr>
            <a:cxnSpLocks/>
          </p:cNvCxnSpPr>
          <p:nvPr/>
        </p:nvCxnSpPr>
        <p:spPr>
          <a:xfrm>
            <a:off x="1664454" y="3376276"/>
            <a:ext cx="0" cy="432795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20" name="Прямая соединительная линия 19">
            <a:extLst>
              <a:ext uri="{FF2B5EF4-FFF2-40B4-BE49-F238E27FC236}">
                <a16:creationId xmlns:a16="http://schemas.microsoft.com/office/drawing/2014/main" id="{48E6ECF2-EE90-32D1-953A-BD724CC72009}"/>
              </a:ext>
            </a:extLst>
          </p:cNvPr>
          <p:cNvCxnSpPr>
            <a:cxnSpLocks/>
          </p:cNvCxnSpPr>
          <p:nvPr/>
        </p:nvCxnSpPr>
        <p:spPr>
          <a:xfrm>
            <a:off x="1678542" y="4120346"/>
            <a:ext cx="0" cy="432795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21" name="Прямая соединительная линия 19">
            <a:extLst>
              <a:ext uri="{FF2B5EF4-FFF2-40B4-BE49-F238E27FC236}">
                <a16:creationId xmlns:a16="http://schemas.microsoft.com/office/drawing/2014/main" id="{93B2A639-C5EC-B972-43B5-066389CFF80B}"/>
              </a:ext>
            </a:extLst>
          </p:cNvPr>
          <p:cNvCxnSpPr>
            <a:cxnSpLocks/>
          </p:cNvCxnSpPr>
          <p:nvPr/>
        </p:nvCxnSpPr>
        <p:spPr>
          <a:xfrm>
            <a:off x="1692630" y="4995045"/>
            <a:ext cx="0" cy="432795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5" name="Rounded Rectangle 124">
            <a:extLst>
              <a:ext uri="{FF2B5EF4-FFF2-40B4-BE49-F238E27FC236}">
                <a16:creationId xmlns:a16="http://schemas.microsoft.com/office/drawing/2014/main" id="{4E401566-EB4F-35F3-F897-3BFE3CDD608E}"/>
              </a:ext>
            </a:extLst>
          </p:cNvPr>
          <p:cNvSpPr/>
          <p:nvPr/>
        </p:nvSpPr>
        <p:spPr>
          <a:xfrm>
            <a:off x="9193861" y="5279883"/>
            <a:ext cx="1488154" cy="914400"/>
          </a:xfrm>
          <a:prstGeom prst="roundRect">
            <a:avLst>
              <a:gd name="adj" fmla="val 11805"/>
            </a:avLst>
          </a:prstGeom>
          <a:solidFill>
            <a:srgbClr val="E52322"/>
          </a:solidFill>
          <a:ln>
            <a:noFill/>
          </a:ln>
          <a:effectLst>
            <a:outerShdw blurRad="304510" dist="178762" dir="5400000" sx="93000" sy="93000" algn="t" rotWithShape="0">
              <a:schemeClr val="accent2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E" sz="1400" dirty="0" err="1">
              <a:solidFill>
                <a:schemeClr val="accent2"/>
              </a:solidFill>
            </a:endParaRPr>
          </a:p>
        </p:txBody>
      </p:sp>
      <p:pic>
        <p:nvPicPr>
          <p:cNvPr id="62" name="Изображение 4" descr="Print_0117 (1)">
            <a:extLst>
              <a:ext uri="{FF2B5EF4-FFF2-40B4-BE49-F238E27FC236}">
                <a16:creationId xmlns:a16="http://schemas.microsoft.com/office/drawing/2014/main" id="{4D322634-6F5F-642D-E730-9678678068A3}"/>
              </a:ext>
            </a:extLst>
          </p:cNvPr>
          <p:cNvPicPr>
            <a:picLocks noChangeAspect="1"/>
          </p:cNvPicPr>
          <p:nvPr/>
        </p:nvPicPr>
        <p:blipFill>
          <a:blip r:embed="rId21" cstate="screen"/>
          <a:srcRect/>
          <a:stretch>
            <a:fillRect/>
          </a:stretch>
        </p:blipFill>
        <p:spPr>
          <a:xfrm>
            <a:off x="8508886" y="5212610"/>
            <a:ext cx="929208" cy="923854"/>
          </a:xfrm>
          <a:prstGeom prst="ellipse">
            <a:avLst/>
          </a:prstGeom>
          <a:ln w="38100">
            <a:solidFill>
              <a:schemeClr val="bg1"/>
            </a:solidFill>
          </a:ln>
          <a:effectLst>
            <a:glow rad="228600">
              <a:schemeClr val="accent1">
                <a:satMod val="175000"/>
                <a:alpha val="40000"/>
              </a:schemeClr>
            </a:glow>
          </a:effectLst>
        </p:spPr>
      </p:pic>
      <p:sp>
        <p:nvSpPr>
          <p:cNvPr id="127" name="TextBox 126">
            <a:extLst>
              <a:ext uri="{FF2B5EF4-FFF2-40B4-BE49-F238E27FC236}">
                <a16:creationId xmlns:a16="http://schemas.microsoft.com/office/drawing/2014/main" id="{8668EE90-B9A8-BC8D-A982-28D9133C9C9F}"/>
              </a:ext>
            </a:extLst>
          </p:cNvPr>
          <p:cNvSpPr txBox="1"/>
          <p:nvPr/>
        </p:nvSpPr>
        <p:spPr>
          <a:xfrm>
            <a:off x="9525843" y="5289998"/>
            <a:ext cx="1166681" cy="86177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ru-RU" sz="1000" dirty="0">
                <a:solidFill>
                  <a:schemeClr val="bg1"/>
                </a:solidFill>
                <a:latin typeface="+mj-lt"/>
              </a:rPr>
              <a:t>Саша Сафронов </a:t>
            </a:r>
          </a:p>
          <a:p>
            <a:r>
              <a:rPr lang="ru-RU" sz="1000" dirty="0">
                <a:solidFill>
                  <a:schemeClr val="bg1"/>
                </a:solidFill>
              </a:rPr>
              <a:t>Лидер практики </a:t>
            </a:r>
          </a:p>
          <a:p>
            <a:r>
              <a:rPr lang="ru-RU" sz="1000" dirty="0">
                <a:solidFill>
                  <a:schemeClr val="bg1"/>
                </a:solidFill>
                <a:latin typeface="Montserrat Medium" panose="00000600000000000000" pitchFamily="2" charset="-52"/>
              </a:rPr>
              <a:t>Ритейл </a:t>
            </a:r>
          </a:p>
        </p:txBody>
      </p:sp>
      <p:pic>
        <p:nvPicPr>
          <p:cNvPr id="128" name="Picture 127">
            <a:extLst>
              <a:ext uri="{FF2B5EF4-FFF2-40B4-BE49-F238E27FC236}">
                <a16:creationId xmlns:a16="http://schemas.microsoft.com/office/drawing/2014/main" id="{E2D2B8A2-71DC-06B7-9305-B67E3D33D2B8}"/>
              </a:ext>
            </a:extLst>
          </p:cNvPr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4018" y="5072476"/>
            <a:ext cx="648882" cy="397774"/>
          </a:xfrm>
          <a:prstGeom prst="rect">
            <a:avLst/>
          </a:prstGeom>
        </p:spPr>
      </p:pic>
      <p:pic>
        <p:nvPicPr>
          <p:cNvPr id="66" name="Рисунок 87">
            <a:extLst>
              <a:ext uri="{FF2B5EF4-FFF2-40B4-BE49-F238E27FC236}">
                <a16:creationId xmlns:a16="http://schemas.microsoft.com/office/drawing/2014/main" id="{84D221C8-B510-444C-AC34-2AE13CB32745}"/>
              </a:ext>
            </a:extLst>
          </p:cNvPr>
          <p:cNvPicPr>
            <a:picLocks noChangeAspect="1"/>
          </p:cNvPicPr>
          <p:nvPr/>
        </p:nvPicPr>
        <p:blipFill>
          <a:blip r:embed="rId23"/>
          <a:stretch>
            <a:fillRect/>
          </a:stretch>
        </p:blipFill>
        <p:spPr>
          <a:xfrm>
            <a:off x="8045587" y="2901495"/>
            <a:ext cx="901044" cy="915934"/>
          </a:xfrm>
          <a:prstGeom prst="ellipse">
            <a:avLst/>
          </a:prstGeom>
          <a:ln w="38100">
            <a:solidFill>
              <a:schemeClr val="bg1"/>
            </a:solidFill>
          </a:ln>
          <a:effectLst>
            <a:glow rad="139700">
              <a:schemeClr val="accent1">
                <a:satMod val="175000"/>
                <a:alpha val="40000"/>
              </a:schemeClr>
            </a:glow>
          </a:effectLst>
        </p:spPr>
      </p:pic>
      <p:pic>
        <p:nvPicPr>
          <p:cNvPr id="132" name="Picture 131">
            <a:extLst>
              <a:ext uri="{FF2B5EF4-FFF2-40B4-BE49-F238E27FC236}">
                <a16:creationId xmlns:a16="http://schemas.microsoft.com/office/drawing/2014/main" id="{D513050C-5659-1304-CB3C-10183ED2F863}"/>
              </a:ext>
            </a:extLst>
          </p:cNvPr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893629" y="3422818"/>
            <a:ext cx="574221" cy="397774"/>
          </a:xfrm>
          <a:prstGeom prst="rect">
            <a:avLst/>
          </a:prstGeom>
        </p:spPr>
      </p:pic>
      <p:sp>
        <p:nvSpPr>
          <p:cNvPr id="2" name="Object46">
            <a:extLst>
              <a:ext uri="{FF2B5EF4-FFF2-40B4-BE49-F238E27FC236}">
                <a16:creationId xmlns:a16="http://schemas.microsoft.com/office/drawing/2014/main" id="{7E543667-EF38-8E7C-9B07-8BCA8F12BF1D}"/>
              </a:ext>
            </a:extLst>
          </p:cNvPr>
          <p:cNvSpPr/>
          <p:nvPr/>
        </p:nvSpPr>
        <p:spPr>
          <a:xfrm>
            <a:off x="6303754" y="3641345"/>
            <a:ext cx="3111019" cy="5590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>
              <a:defRPr/>
            </a:pPr>
            <a:r>
              <a:rPr lang="en-US" sz="1000" dirty="0">
                <a:solidFill>
                  <a:schemeClr val="bg1"/>
                </a:solidFill>
                <a:latin typeface="Montserrat" pitchFamily="2" charset="77"/>
                <a:cs typeface="Tahoma" panose="020B0604030504040204" pitchFamily="34" charset="0"/>
              </a:rPr>
              <a:t>Future</a:t>
            </a:r>
          </a:p>
          <a:p>
            <a:pPr algn="ctr">
              <a:defRPr/>
            </a:pPr>
            <a:r>
              <a:rPr lang="en-US" sz="1000" dirty="0">
                <a:solidFill>
                  <a:schemeClr val="bg1"/>
                </a:solidFill>
                <a:latin typeface="Montserrat" pitchFamily="2" charset="77"/>
                <a:cs typeface="Tahoma" panose="020B0604030504040204" pitchFamily="34" charset="0"/>
              </a:rPr>
              <a:t>Hub</a:t>
            </a:r>
            <a:endParaRPr lang="ru-RU" sz="1000" dirty="0">
              <a:solidFill>
                <a:schemeClr val="bg1"/>
              </a:solidFill>
              <a:latin typeface="Montserrat" pitchFamily="2" charset="77"/>
              <a:cs typeface="Tahoma" panose="020B0604030504040204" pitchFamily="34" charset="0"/>
            </a:endParaRPr>
          </a:p>
        </p:txBody>
      </p:sp>
      <p:sp>
        <p:nvSpPr>
          <p:cNvPr id="45" name="TextBox 44">
            <a:extLst>
              <a:ext uri="{FF2B5EF4-FFF2-40B4-BE49-F238E27FC236}">
                <a16:creationId xmlns:a16="http://schemas.microsoft.com/office/drawing/2014/main" id="{312FE200-D6F2-B212-A81B-1A663844CBA5}"/>
              </a:ext>
            </a:extLst>
          </p:cNvPr>
          <p:cNvSpPr txBox="1"/>
          <p:nvPr/>
        </p:nvSpPr>
        <p:spPr>
          <a:xfrm>
            <a:off x="9939438" y="5894952"/>
            <a:ext cx="1010306" cy="26315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defTabSz="914400">
              <a:defRPr/>
            </a:pPr>
            <a:r>
              <a:rPr lang="ru-RU" sz="1000" dirty="0">
                <a:solidFill>
                  <a:schemeClr val="bg1"/>
                </a:solidFill>
                <a:latin typeface="Montserrat" pitchFamily="2" charset="77"/>
                <a:cs typeface="Tahoma" panose="020B0604030504040204" pitchFamily="34" charset="0"/>
              </a:rPr>
              <a:t>22</a:t>
            </a:r>
            <a:r>
              <a:rPr lang="en-US" sz="1000" dirty="0">
                <a:solidFill>
                  <a:schemeClr val="bg1"/>
                </a:solidFill>
                <a:latin typeface="Montserrat" pitchFamily="2" charset="77"/>
                <a:cs typeface="Tahoma" panose="020B0604030504040204" pitchFamily="34" charset="0"/>
              </a:rPr>
              <a:t>%</a:t>
            </a:r>
            <a:endParaRPr lang="ru-RU" sz="1000" dirty="0">
              <a:solidFill>
                <a:schemeClr val="bg1"/>
              </a:solidFill>
              <a:latin typeface="Montserrat" pitchFamily="2" charset="77"/>
              <a:cs typeface="Tahoma" panose="020B0604030504040204" pitchFamily="34" charset="0"/>
            </a:endParaRPr>
          </a:p>
        </p:txBody>
      </p:sp>
      <p:pic>
        <p:nvPicPr>
          <p:cNvPr id="96" name="Picture 9">
            <a:extLst>
              <a:ext uri="{FF2B5EF4-FFF2-40B4-BE49-F238E27FC236}">
                <a16:creationId xmlns:a16="http://schemas.microsoft.com/office/drawing/2014/main" id="{238970B4-3111-457E-B38B-A4CE8D720D67}"/>
              </a:ext>
            </a:extLst>
          </p:cNvPr>
          <p:cNvPicPr>
            <a:picLocks noChangeAspect="1"/>
          </p:cNvPicPr>
          <p:nvPr/>
        </p:nvPicPr>
        <p:blipFill>
          <a:blip r:embed="rId2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91329" y="6317691"/>
            <a:ext cx="1221392" cy="3060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5338582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BEBEB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81D142AC-BA6B-A7F0-2324-9EB45238BA4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7" name="Group 66">
            <a:extLst>
              <a:ext uri="{FF2B5EF4-FFF2-40B4-BE49-F238E27FC236}">
                <a16:creationId xmlns:a16="http://schemas.microsoft.com/office/drawing/2014/main" id="{14034CBC-468B-937A-2F2A-AE05B619DEEB}"/>
              </a:ext>
            </a:extLst>
          </p:cNvPr>
          <p:cNvGrpSpPr/>
          <p:nvPr/>
        </p:nvGrpSpPr>
        <p:grpSpPr>
          <a:xfrm>
            <a:off x="9612253" y="312625"/>
            <a:ext cx="2606761" cy="713416"/>
            <a:chOff x="7762761" y="-424945"/>
            <a:chExt cx="2606761" cy="713416"/>
          </a:xfrm>
        </p:grpSpPr>
        <p:grpSp>
          <p:nvGrpSpPr>
            <p:cNvPr id="68" name="Group 67">
              <a:extLst>
                <a:ext uri="{FF2B5EF4-FFF2-40B4-BE49-F238E27FC236}">
                  <a16:creationId xmlns:a16="http://schemas.microsoft.com/office/drawing/2014/main" id="{9E9D76F8-AFB0-913E-96CD-09B3F2EA7BDA}"/>
                </a:ext>
              </a:extLst>
            </p:cNvPr>
            <p:cNvGrpSpPr/>
            <p:nvPr/>
          </p:nvGrpSpPr>
          <p:grpSpPr>
            <a:xfrm>
              <a:off x="7762761" y="-288471"/>
              <a:ext cx="2606761" cy="576942"/>
              <a:chOff x="2002304" y="2698071"/>
              <a:chExt cx="2347535" cy="576942"/>
            </a:xfrm>
          </p:grpSpPr>
          <p:sp>
            <p:nvSpPr>
              <p:cNvPr id="70" name="Rounded Rectangle 69">
                <a:extLst>
                  <a:ext uri="{FF2B5EF4-FFF2-40B4-BE49-F238E27FC236}">
                    <a16:creationId xmlns:a16="http://schemas.microsoft.com/office/drawing/2014/main" id="{1307405B-3B85-22A0-7D17-3698EE5776C0}"/>
                  </a:ext>
                </a:extLst>
              </p:cNvPr>
              <p:cNvSpPr/>
              <p:nvPr/>
            </p:nvSpPr>
            <p:spPr>
              <a:xfrm>
                <a:off x="2002304" y="2698071"/>
                <a:ext cx="1765802" cy="576942"/>
              </a:xfrm>
              <a:prstGeom prst="roundRect">
                <a:avLst>
                  <a:gd name="adj" fmla="val 20002"/>
                </a:avLst>
              </a:prstGeom>
              <a:solidFill>
                <a:srgbClr val="E52322"/>
              </a:solidFill>
              <a:ln>
                <a:noFill/>
              </a:ln>
              <a:effectLst>
                <a:outerShdw blurRad="304510" dist="178762" dir="5400000" sx="93000" sy="93000" algn="t" rotWithShape="0">
                  <a:schemeClr val="accent2">
                    <a:alpha val="30000"/>
                  </a:schemeClr>
                </a:outerShdw>
              </a:effectLst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AE" sz="1400" dirty="0" err="1">
                  <a:solidFill>
                    <a:schemeClr val="accent2"/>
                  </a:solidFill>
                </a:endParaRPr>
              </a:p>
            </p:txBody>
          </p:sp>
          <p:sp>
            <p:nvSpPr>
              <p:cNvPr id="71" name="Прямоугольник 6">
                <a:extLst>
                  <a:ext uri="{FF2B5EF4-FFF2-40B4-BE49-F238E27FC236}">
                    <a16:creationId xmlns:a16="http://schemas.microsoft.com/office/drawing/2014/main" id="{AC7ABD12-9F64-E023-A6FD-93643D393B2C}"/>
                  </a:ext>
                </a:extLst>
              </p:cNvPr>
              <p:cNvSpPr/>
              <p:nvPr/>
            </p:nvSpPr>
            <p:spPr>
              <a:xfrm>
                <a:off x="2023974" y="2757821"/>
                <a:ext cx="2325865" cy="276999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endParaRPr lang="en-US" sz="1200" dirty="0">
                  <a:solidFill>
                    <a:schemeClr val="bg1"/>
                  </a:solidFill>
                </a:endParaRPr>
              </a:p>
            </p:txBody>
          </p:sp>
        </p:grpSp>
        <p:pic>
          <p:nvPicPr>
            <p:cNvPr id="69" name="Picture 68">
              <a:extLst>
                <a:ext uri="{FF2B5EF4-FFF2-40B4-BE49-F238E27FC236}">
                  <a16:creationId xmlns:a16="http://schemas.microsoft.com/office/drawing/2014/main" id="{5AC89EC5-8A7B-5E8D-995F-A5579DE21141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9268759" y="-424945"/>
              <a:ext cx="791065" cy="484934"/>
            </a:xfrm>
            <a:prstGeom prst="rect">
              <a:avLst/>
            </a:prstGeom>
          </p:spPr>
        </p:pic>
      </p:grpSp>
      <p:grpSp>
        <p:nvGrpSpPr>
          <p:cNvPr id="62" name="Group 61">
            <a:extLst>
              <a:ext uri="{FF2B5EF4-FFF2-40B4-BE49-F238E27FC236}">
                <a16:creationId xmlns:a16="http://schemas.microsoft.com/office/drawing/2014/main" id="{5DD4B484-C81B-DB82-4ED5-8E3D415B041F}"/>
              </a:ext>
            </a:extLst>
          </p:cNvPr>
          <p:cNvGrpSpPr/>
          <p:nvPr/>
        </p:nvGrpSpPr>
        <p:grpSpPr>
          <a:xfrm>
            <a:off x="7102860" y="319883"/>
            <a:ext cx="2606761" cy="713416"/>
            <a:chOff x="7762761" y="-424945"/>
            <a:chExt cx="2606761" cy="713416"/>
          </a:xfrm>
        </p:grpSpPr>
        <p:grpSp>
          <p:nvGrpSpPr>
            <p:cNvPr id="63" name="Group 62">
              <a:extLst>
                <a:ext uri="{FF2B5EF4-FFF2-40B4-BE49-F238E27FC236}">
                  <a16:creationId xmlns:a16="http://schemas.microsoft.com/office/drawing/2014/main" id="{00DEA7FB-BEC9-0CE5-C379-B8B94138B651}"/>
                </a:ext>
              </a:extLst>
            </p:cNvPr>
            <p:cNvGrpSpPr/>
            <p:nvPr/>
          </p:nvGrpSpPr>
          <p:grpSpPr>
            <a:xfrm>
              <a:off x="7762761" y="-288471"/>
              <a:ext cx="2606761" cy="576942"/>
              <a:chOff x="2002304" y="2698071"/>
              <a:chExt cx="2347535" cy="576942"/>
            </a:xfrm>
          </p:grpSpPr>
          <p:sp>
            <p:nvSpPr>
              <p:cNvPr id="65" name="Rounded Rectangle 64">
                <a:extLst>
                  <a:ext uri="{FF2B5EF4-FFF2-40B4-BE49-F238E27FC236}">
                    <a16:creationId xmlns:a16="http://schemas.microsoft.com/office/drawing/2014/main" id="{34053FC5-ED27-1A43-7316-098A0FE1DCD4}"/>
                  </a:ext>
                </a:extLst>
              </p:cNvPr>
              <p:cNvSpPr/>
              <p:nvPr/>
            </p:nvSpPr>
            <p:spPr>
              <a:xfrm>
                <a:off x="2002304" y="2698071"/>
                <a:ext cx="1765802" cy="576942"/>
              </a:xfrm>
              <a:prstGeom prst="roundRect">
                <a:avLst>
                  <a:gd name="adj" fmla="val 20002"/>
                </a:avLst>
              </a:prstGeom>
              <a:solidFill>
                <a:srgbClr val="E52322"/>
              </a:solidFill>
              <a:ln>
                <a:noFill/>
              </a:ln>
              <a:effectLst>
                <a:outerShdw blurRad="304510" dist="178762" dir="5400000" sx="93000" sy="93000" algn="t" rotWithShape="0">
                  <a:schemeClr val="accent2">
                    <a:alpha val="30000"/>
                  </a:schemeClr>
                </a:outerShdw>
              </a:effectLst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AE" sz="1400" dirty="0" err="1">
                  <a:solidFill>
                    <a:schemeClr val="accent2"/>
                  </a:solidFill>
                </a:endParaRPr>
              </a:p>
            </p:txBody>
          </p:sp>
          <p:sp>
            <p:nvSpPr>
              <p:cNvPr id="66" name="Прямоугольник 6">
                <a:extLst>
                  <a:ext uri="{FF2B5EF4-FFF2-40B4-BE49-F238E27FC236}">
                    <a16:creationId xmlns:a16="http://schemas.microsoft.com/office/drawing/2014/main" id="{0DA0345D-5C91-65D1-2501-ED2B2F88FFB6}"/>
                  </a:ext>
                </a:extLst>
              </p:cNvPr>
              <p:cNvSpPr/>
              <p:nvPr/>
            </p:nvSpPr>
            <p:spPr>
              <a:xfrm>
                <a:off x="2023974" y="2757821"/>
                <a:ext cx="2325865" cy="276999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endParaRPr lang="en-US" sz="1200" dirty="0">
                  <a:solidFill>
                    <a:schemeClr val="bg1"/>
                  </a:solidFill>
                </a:endParaRPr>
              </a:p>
            </p:txBody>
          </p:sp>
        </p:grpSp>
        <p:pic>
          <p:nvPicPr>
            <p:cNvPr id="64" name="Picture 63">
              <a:extLst>
                <a:ext uri="{FF2B5EF4-FFF2-40B4-BE49-F238E27FC236}">
                  <a16:creationId xmlns:a16="http://schemas.microsoft.com/office/drawing/2014/main" id="{A51E5D73-A455-CFA5-66E7-2118592A9ADE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9268759" y="-424945"/>
              <a:ext cx="791065" cy="484934"/>
            </a:xfrm>
            <a:prstGeom prst="rect">
              <a:avLst/>
            </a:prstGeom>
          </p:spPr>
        </p:pic>
      </p:grpSp>
      <p:grpSp>
        <p:nvGrpSpPr>
          <p:cNvPr id="58" name="Группа 4">
            <a:extLst>
              <a:ext uri="{FF2B5EF4-FFF2-40B4-BE49-F238E27FC236}">
                <a16:creationId xmlns:a16="http://schemas.microsoft.com/office/drawing/2014/main" id="{9C97EE7A-8737-1838-A9FF-86456A9F35FA}"/>
              </a:ext>
            </a:extLst>
          </p:cNvPr>
          <p:cNvGrpSpPr/>
          <p:nvPr/>
        </p:nvGrpSpPr>
        <p:grpSpPr>
          <a:xfrm>
            <a:off x="4239082" y="0"/>
            <a:ext cx="1239749" cy="6858000"/>
            <a:chOff x="4857193" y="2797363"/>
            <a:chExt cx="1239749" cy="2611964"/>
          </a:xfrm>
          <a:solidFill>
            <a:srgbClr val="EBEBEB"/>
          </a:solidFill>
        </p:grpSpPr>
        <p:sp>
          <p:nvSpPr>
            <p:cNvPr id="59" name="Скругленный прямоугольник 5">
              <a:extLst>
                <a:ext uri="{FF2B5EF4-FFF2-40B4-BE49-F238E27FC236}">
                  <a16:creationId xmlns:a16="http://schemas.microsoft.com/office/drawing/2014/main" id="{6C16D8F8-926E-36A3-AAA0-4AA7971A1BED}"/>
                </a:ext>
              </a:extLst>
            </p:cNvPr>
            <p:cNvSpPr/>
            <p:nvPr/>
          </p:nvSpPr>
          <p:spPr>
            <a:xfrm rot="5400000">
              <a:off x="4692213" y="3936373"/>
              <a:ext cx="1168424" cy="379876"/>
            </a:xfrm>
            <a:prstGeom prst="roundRect">
              <a:avLst>
                <a:gd name="adj" fmla="val 7382"/>
              </a:avLst>
            </a:prstGeom>
            <a:grpFill/>
            <a:ln>
              <a:noFill/>
            </a:ln>
            <a:effectLst>
              <a:outerShdw blurRad="576364" algn="ctr" rotWithShape="0">
                <a:schemeClr val="tx2">
                  <a:alpha val="63000"/>
                </a:schemeClr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60" name="Скругленный прямоугольник 6">
              <a:extLst>
                <a:ext uri="{FF2B5EF4-FFF2-40B4-BE49-F238E27FC236}">
                  <a16:creationId xmlns:a16="http://schemas.microsoft.com/office/drawing/2014/main" id="{0B0A0337-C54A-5722-DA97-1C94C05D1461}"/>
                </a:ext>
              </a:extLst>
            </p:cNvPr>
            <p:cNvSpPr/>
            <p:nvPr/>
          </p:nvSpPr>
          <p:spPr>
            <a:xfrm>
              <a:off x="4857193" y="2797363"/>
              <a:ext cx="1239749" cy="2611964"/>
            </a:xfrm>
            <a:prstGeom prst="roundRect">
              <a:avLst>
                <a:gd name="adj" fmla="val 0"/>
              </a:avLst>
            </a:prstGeom>
            <a:grpFill/>
            <a:ln>
              <a:noFill/>
            </a:ln>
            <a:effectLst>
              <a:innerShdw blurRad="127000" dist="50800" dir="16200000">
                <a:schemeClr val="bg1">
                  <a:lumMod val="95000"/>
                  <a:alpha val="18000"/>
                </a:schemeClr>
              </a:inn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ru-RU"/>
            </a:p>
          </p:txBody>
        </p:sp>
      </p:grpSp>
      <p:pic>
        <p:nvPicPr>
          <p:cNvPr id="49" name="Picture 48">
            <a:extLst>
              <a:ext uri="{FF2B5EF4-FFF2-40B4-BE49-F238E27FC236}">
                <a16:creationId xmlns:a16="http://schemas.microsoft.com/office/drawing/2014/main" id="{BAF6ECE9-08A1-142F-FFB3-4884EC40F1B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946" t="10662" r="47133"/>
          <a:stretch>
            <a:fillRect/>
          </a:stretch>
        </p:blipFill>
        <p:spPr>
          <a:xfrm rot="5400000">
            <a:off x="7143255" y="1809255"/>
            <a:ext cx="2179320" cy="7918170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A0CC3898-A498-EA98-392A-D08DED030C5C}"/>
              </a:ext>
            </a:extLst>
          </p:cNvPr>
          <p:cNvSpPr/>
          <p:nvPr/>
        </p:nvSpPr>
        <p:spPr>
          <a:xfrm>
            <a:off x="214313" y="6157913"/>
            <a:ext cx="1571625" cy="542925"/>
          </a:xfrm>
          <a:prstGeom prst="rect">
            <a:avLst/>
          </a:prstGeom>
          <a:solidFill>
            <a:srgbClr val="EBEBEB"/>
          </a:solidFill>
          <a:ln>
            <a:noFill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E" sz="1400" dirty="0" err="1">
              <a:solidFill>
                <a:schemeClr val="accent2"/>
              </a:solidFill>
            </a:endParaRPr>
          </a:p>
        </p:txBody>
      </p:sp>
      <p:pic>
        <p:nvPicPr>
          <p:cNvPr id="4" name="Рисунок 5">
            <a:extLst>
              <a:ext uri="{FF2B5EF4-FFF2-40B4-BE49-F238E27FC236}">
                <a16:creationId xmlns:a16="http://schemas.microsoft.com/office/drawing/2014/main" id="{637AE93F-39BF-E120-72B3-9A6E70AF5D9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490445" y="6342096"/>
            <a:ext cx="838293" cy="268254"/>
          </a:xfrm>
          <a:prstGeom prst="rect">
            <a:avLst/>
          </a:prstGeom>
        </p:spPr>
      </p:pic>
      <p:sp>
        <p:nvSpPr>
          <p:cNvPr id="6" name="Номер слайда 3">
            <a:extLst>
              <a:ext uri="{FF2B5EF4-FFF2-40B4-BE49-F238E27FC236}">
                <a16:creationId xmlns:a16="http://schemas.microsoft.com/office/drawing/2014/main" id="{FD99BB8D-B020-F563-915E-D68DBDE38F43}"/>
              </a:ext>
            </a:extLst>
          </p:cNvPr>
          <p:cNvSpPr txBox="1">
            <a:spLocks/>
          </p:cNvSpPr>
          <p:nvPr/>
        </p:nvSpPr>
        <p:spPr>
          <a:xfrm>
            <a:off x="10786510" y="7107231"/>
            <a:ext cx="396253" cy="251439"/>
          </a:xfrm>
          <a:prstGeom prst="rect">
            <a:avLst/>
          </a:prstGeom>
        </p:spPr>
        <p:txBody>
          <a:bodyPr/>
          <a:lstStyle>
            <a:defPPr>
              <a:defRPr lang="ru-RU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fld id="{D80F474B-CB99-4E45-A5F4-B3BBA34F2A96}" type="slidenum">
              <a:rPr lang="ru-RU" sz="1000" smtClean="0">
                <a:solidFill>
                  <a:schemeClr val="accent2"/>
                </a:solidFill>
              </a:rPr>
              <a:pPr algn="r"/>
              <a:t>6</a:t>
            </a:fld>
            <a:endParaRPr lang="ru-RU" sz="1000" dirty="0">
              <a:solidFill>
                <a:schemeClr val="accent2"/>
              </a:solidFill>
            </a:endParaRPr>
          </a:p>
        </p:txBody>
      </p:sp>
      <p:sp>
        <p:nvSpPr>
          <p:cNvPr id="9" name="Заголовок 1">
            <a:extLst>
              <a:ext uri="{FF2B5EF4-FFF2-40B4-BE49-F238E27FC236}">
                <a16:creationId xmlns:a16="http://schemas.microsoft.com/office/drawing/2014/main" id="{F30C8EDB-E9EC-C6BE-44FB-BE65D13F1C26}"/>
              </a:ext>
            </a:extLst>
          </p:cNvPr>
          <p:cNvSpPr txBox="1">
            <a:spLocks/>
          </p:cNvSpPr>
          <p:nvPr/>
        </p:nvSpPr>
        <p:spPr>
          <a:xfrm>
            <a:off x="439342" y="410192"/>
            <a:ext cx="3708843" cy="1478174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400" b="0" kern="1200">
                <a:solidFill>
                  <a:schemeClr val="accent2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ru-RU" dirty="0"/>
              <a:t>В Пятерочке уже сейчас стоит цель по формированию эмоциональной связи и росту </a:t>
            </a:r>
            <a:r>
              <a:rPr lang="ru-RU" dirty="0" err="1"/>
              <a:t>виральности</a:t>
            </a:r>
            <a:r>
              <a:rPr lang="ru-RU" dirty="0"/>
              <a:t> среди молодежи всех возрастов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91693D91-9828-52CA-D9D3-BBE564B13941}"/>
              </a:ext>
            </a:extLst>
          </p:cNvPr>
          <p:cNvSpPr txBox="1"/>
          <p:nvPr/>
        </p:nvSpPr>
        <p:spPr>
          <a:xfrm>
            <a:off x="4718794" y="1169531"/>
            <a:ext cx="2012697" cy="221599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71450" indent="-171450" algn="l">
              <a:buClr>
                <a:schemeClr val="accent1"/>
              </a:buClr>
              <a:buFont typeface="Arial" panose="020B0604020202020204" pitchFamily="34" charset="0"/>
              <a:buChar char="•"/>
            </a:pPr>
            <a:r>
              <a:rPr lang="ru-RU" sz="1200" dirty="0">
                <a:solidFill>
                  <a:schemeClr val="accent2"/>
                </a:solidFill>
              </a:rPr>
              <a:t>Масштабируем молодежную платформу </a:t>
            </a:r>
          </a:p>
          <a:p>
            <a:pPr marL="171450" indent="-171450" algn="l">
              <a:buClr>
                <a:schemeClr val="accent1"/>
              </a:buClr>
              <a:buFont typeface="Arial" panose="020B0604020202020204" pitchFamily="34" charset="0"/>
              <a:buChar char="•"/>
            </a:pPr>
            <a:r>
              <a:rPr lang="ru-RU" sz="1200" dirty="0">
                <a:solidFill>
                  <a:schemeClr val="accent2"/>
                </a:solidFill>
              </a:rPr>
              <a:t>Запуск собственных эмоциональных новинок и трендов </a:t>
            </a:r>
          </a:p>
          <a:p>
            <a:pPr marL="171450" indent="-171450" algn="l">
              <a:buClr>
                <a:schemeClr val="accent1"/>
              </a:buClr>
              <a:buFont typeface="Arial" panose="020B0604020202020204" pitchFamily="34" charset="0"/>
              <a:buChar char="•"/>
            </a:pPr>
            <a:r>
              <a:rPr lang="ru-RU" sz="1200" dirty="0">
                <a:solidFill>
                  <a:schemeClr val="accent2"/>
                </a:solidFill>
              </a:rPr>
              <a:t>Развиваем вирусные спецпроекты </a:t>
            </a:r>
          </a:p>
          <a:p>
            <a:pPr marL="171450" indent="-171450" algn="l">
              <a:buClr>
                <a:schemeClr val="accent1"/>
              </a:buClr>
              <a:buFont typeface="Arial" panose="020B0604020202020204" pitchFamily="34" charset="0"/>
              <a:buChar char="•"/>
            </a:pPr>
            <a:r>
              <a:rPr lang="ru-RU" sz="1200" dirty="0">
                <a:solidFill>
                  <a:schemeClr val="accent2"/>
                </a:solidFill>
              </a:rPr>
              <a:t>Запускаем культурные коллаборации и новые форматы роста трафика 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9643450B-33BF-F76D-7A9B-442FC314EA17}"/>
              </a:ext>
            </a:extLst>
          </p:cNvPr>
          <p:cNvSpPr txBox="1"/>
          <p:nvPr/>
        </p:nvSpPr>
        <p:spPr>
          <a:xfrm>
            <a:off x="7241225" y="737636"/>
            <a:ext cx="1187826" cy="184666"/>
          </a:xfrm>
          <a:prstGeom prst="rect">
            <a:avLst/>
          </a:prstGeom>
        </p:spPr>
        <p:txBody>
          <a:bodyPr vert="horz" wrap="none" lIns="0" tIns="0" rIns="0" bIns="0" rtlCol="0" anchor="ctr">
            <a:spAutoFit/>
          </a:bodyPr>
          <a:lstStyle/>
          <a:p>
            <a:pPr algn="l"/>
            <a:r>
              <a:rPr lang="ru-RU" sz="1200" dirty="0" err="1">
                <a:solidFill>
                  <a:schemeClr val="bg1"/>
                </a:solidFill>
                <a:latin typeface="Montserrat Bold" pitchFamily="34" charset="0"/>
              </a:rPr>
              <a:t>Трендвотчинг</a:t>
            </a:r>
            <a:endParaRPr lang="ru-RU" sz="1200" dirty="0">
              <a:solidFill>
                <a:schemeClr val="bg1"/>
              </a:solidFill>
              <a:latin typeface="Montserrat Bold" pitchFamily="34" charset="0"/>
            </a:endParaRP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5F023C48-591F-DD53-37BB-06B0D3EAAF4F}"/>
              </a:ext>
            </a:extLst>
          </p:cNvPr>
          <p:cNvSpPr txBox="1"/>
          <p:nvPr/>
        </p:nvSpPr>
        <p:spPr>
          <a:xfrm>
            <a:off x="7195242" y="1180737"/>
            <a:ext cx="2213803" cy="147732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algn="l"/>
            <a:r>
              <a:rPr lang="ru-RU" sz="1200" dirty="0">
                <a:solidFill>
                  <a:schemeClr val="accent2"/>
                </a:solidFill>
              </a:rPr>
              <a:t>Технологичные подходы, оптимизирующие системные процессы</a:t>
            </a:r>
            <a:endParaRPr lang="en-US" sz="1200" dirty="0">
              <a:solidFill>
                <a:schemeClr val="accent2"/>
              </a:solidFill>
            </a:endParaRPr>
          </a:p>
          <a:p>
            <a:pPr marL="171450" indent="-171450" algn="l">
              <a:buClr>
                <a:schemeClr val="accent1"/>
              </a:buClr>
              <a:buFont typeface="Arial" panose="020B0604020202020204" pitchFamily="34" charset="0"/>
              <a:buChar char="•"/>
            </a:pPr>
            <a:r>
              <a:rPr lang="ru-RU" sz="1200" dirty="0">
                <a:solidFill>
                  <a:schemeClr val="accent2"/>
                </a:solidFill>
              </a:rPr>
              <a:t>Шаг 1 – раннее выявление трендов</a:t>
            </a:r>
          </a:p>
          <a:p>
            <a:pPr marL="171450" indent="-171450" algn="l">
              <a:buClr>
                <a:schemeClr val="accent1"/>
              </a:buClr>
              <a:buFont typeface="Arial" panose="020B0604020202020204" pitchFamily="34" charset="0"/>
              <a:buChar char="•"/>
            </a:pPr>
            <a:r>
              <a:rPr lang="ru-RU" sz="1200" dirty="0">
                <a:solidFill>
                  <a:schemeClr val="accent2"/>
                </a:solidFill>
              </a:rPr>
              <a:t>Шаг 2 – оценка потенциальной длительность тренда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D8CEEAD0-2125-70E8-68C1-F6A28C9468BE}"/>
              </a:ext>
            </a:extLst>
          </p:cNvPr>
          <p:cNvSpPr txBox="1"/>
          <p:nvPr/>
        </p:nvSpPr>
        <p:spPr>
          <a:xfrm>
            <a:off x="7241657" y="546854"/>
            <a:ext cx="1126132" cy="184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Montserrat Bold" panose="02110004020202020204"/>
                <a:ea typeface="+mn-ea"/>
                <a:cs typeface="Arial" panose="020B0604020202020204" pitchFamily="34" charset="0"/>
              </a:rPr>
              <a:t>MI</a:t>
            </a:r>
            <a:r>
              <a:rPr kumimoji="0" lang="en-US" sz="1200" b="1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Montserrat Bold" panose="02110004020202020204"/>
                <a:ea typeface="+mn-ea"/>
                <a:cs typeface="+mn-cs"/>
              </a:rPr>
              <a:t> </a:t>
            </a: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Montserrat Bold" panose="02110004020202020204"/>
                <a:ea typeface="Tahoma" panose="020B0604030504040204" pitchFamily="34" charset="0"/>
                <a:cs typeface="Arial" panose="020B0604020202020204" pitchFamily="34" charset="0"/>
              </a:rPr>
              <a:t>Early</a:t>
            </a:r>
            <a:endParaRPr kumimoji="0" lang="ru-RU" sz="1200" b="0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Montserrat Bold" panose="02110004020202020204"/>
              <a:ea typeface="Tahoma" panose="020B0604030504040204" pitchFamily="34" charset="0"/>
              <a:cs typeface="Arial" panose="020B0604020202020204" pitchFamily="34" charset="0"/>
            </a:endParaRP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D2305E1D-E1C0-181A-B718-F72FF574EA44}"/>
              </a:ext>
            </a:extLst>
          </p:cNvPr>
          <p:cNvSpPr txBox="1"/>
          <p:nvPr/>
        </p:nvSpPr>
        <p:spPr>
          <a:xfrm>
            <a:off x="9726465" y="547218"/>
            <a:ext cx="965008" cy="369332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/>
          <a:p>
            <a:pPr algn="l"/>
            <a:r>
              <a:rPr lang="ru-RU" sz="1200" dirty="0">
                <a:solidFill>
                  <a:schemeClr val="bg1"/>
                </a:solidFill>
                <a:latin typeface="Montserrat Bold" pitchFamily="34" charset="0"/>
              </a:rPr>
              <a:t>Ритейл </a:t>
            </a:r>
            <a:endParaRPr lang="en-US" sz="1200" dirty="0">
              <a:solidFill>
                <a:schemeClr val="bg1"/>
              </a:solidFill>
              <a:latin typeface="Montserrat Bold" pitchFamily="34" charset="0"/>
            </a:endParaRPr>
          </a:p>
          <a:p>
            <a:pPr algn="l"/>
            <a:r>
              <a:rPr lang="ru-RU" sz="1200" dirty="0">
                <a:solidFill>
                  <a:schemeClr val="bg1"/>
                </a:solidFill>
                <a:latin typeface="Montserrat Bold" pitchFamily="34" charset="0"/>
              </a:rPr>
              <a:t>экспертиза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BB30123C-1313-21CD-5A23-C4F6A0857FC0}"/>
              </a:ext>
            </a:extLst>
          </p:cNvPr>
          <p:cNvSpPr txBox="1"/>
          <p:nvPr/>
        </p:nvSpPr>
        <p:spPr>
          <a:xfrm>
            <a:off x="9806610" y="1149279"/>
            <a:ext cx="1898027" cy="166199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71450" indent="-171450" algn="l">
              <a:buClr>
                <a:schemeClr val="accent1"/>
              </a:buClr>
              <a:buFont typeface="Arial" panose="020B0604020202020204" pitchFamily="34" charset="0"/>
              <a:buChar char="•"/>
            </a:pPr>
            <a:r>
              <a:rPr lang="ru-RU" sz="1200" dirty="0">
                <a:solidFill>
                  <a:schemeClr val="accent2"/>
                </a:solidFill>
              </a:rPr>
              <a:t>Глубинное понимание клиентского путь и опыта</a:t>
            </a:r>
          </a:p>
          <a:p>
            <a:pPr marL="171450" indent="-171450" algn="l">
              <a:buClr>
                <a:schemeClr val="accent1"/>
              </a:buClr>
              <a:buFont typeface="Arial" panose="020B0604020202020204" pitchFamily="34" charset="0"/>
              <a:buChar char="•"/>
            </a:pPr>
            <a:r>
              <a:rPr lang="ru-RU" sz="1200" dirty="0">
                <a:solidFill>
                  <a:schemeClr val="accent2"/>
                </a:solidFill>
              </a:rPr>
              <a:t>Медиа бенчмарки категории</a:t>
            </a:r>
          </a:p>
          <a:p>
            <a:pPr marL="171450" indent="-171450" algn="l">
              <a:buClr>
                <a:schemeClr val="accent1"/>
              </a:buClr>
              <a:buFont typeface="Arial" panose="020B0604020202020204" pitchFamily="34" charset="0"/>
              <a:buChar char="•"/>
            </a:pPr>
            <a:r>
              <a:rPr lang="ru-RU" sz="1200" dirty="0">
                <a:solidFill>
                  <a:schemeClr val="accent2"/>
                </a:solidFill>
              </a:rPr>
              <a:t>Коммуникационные инсайты на базе </a:t>
            </a:r>
          </a:p>
          <a:p>
            <a:pPr algn="l">
              <a:buClr>
                <a:schemeClr val="accent1"/>
              </a:buClr>
            </a:pPr>
            <a:r>
              <a:rPr lang="ru-RU" sz="1200" b="1" dirty="0">
                <a:solidFill>
                  <a:schemeClr val="accent2"/>
                </a:solidFill>
              </a:rPr>
              <a:t>     </a:t>
            </a:r>
            <a:r>
              <a:rPr lang="en-US" sz="1200" b="1" dirty="0">
                <a:solidFill>
                  <a:schemeClr val="accent2"/>
                </a:solidFill>
              </a:rPr>
              <a:t>MI VERBA</a:t>
            </a:r>
            <a:endParaRPr lang="ru-RU" sz="1200" b="1" dirty="0">
              <a:solidFill>
                <a:schemeClr val="accent2"/>
              </a:solidFill>
            </a:endParaRPr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02BF51D2-560D-EBA4-0BD6-150CD138F36C}"/>
              </a:ext>
            </a:extLst>
          </p:cNvPr>
          <p:cNvSpPr/>
          <p:nvPr/>
        </p:nvSpPr>
        <p:spPr>
          <a:xfrm>
            <a:off x="5605630" y="3897136"/>
            <a:ext cx="6052969" cy="6052969"/>
          </a:xfrm>
          <a:prstGeom prst="ellipse">
            <a:avLst/>
          </a:prstGeom>
          <a:noFill/>
          <a:ln>
            <a:solidFill>
              <a:schemeClr val="accent1"/>
            </a:solidFill>
          </a:ln>
          <a:effectLst>
            <a:outerShdw blurRad="304510" dist="178762" dir="5400000" sx="93000" sy="93000" algn="t" rotWithShape="0">
              <a:schemeClr val="accent2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E" sz="1400" dirty="0" err="1">
              <a:solidFill>
                <a:schemeClr val="accent2"/>
              </a:solidFill>
            </a:endParaRP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760345B5-8292-D7F7-EED1-A6D5D39EF8F4}"/>
              </a:ext>
            </a:extLst>
          </p:cNvPr>
          <p:cNvSpPr txBox="1"/>
          <p:nvPr/>
        </p:nvSpPr>
        <p:spPr>
          <a:xfrm>
            <a:off x="7602661" y="5066156"/>
            <a:ext cx="2082403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ru-RU" dirty="0">
                <a:solidFill>
                  <a:schemeClr val="bg1"/>
                </a:solidFill>
                <a:latin typeface="+mj-lt"/>
              </a:rPr>
              <a:t>ПЯТЕРОЧКА х </a:t>
            </a:r>
            <a:r>
              <a:rPr lang="en-US" dirty="0">
                <a:solidFill>
                  <a:schemeClr val="bg1"/>
                </a:solidFill>
                <a:latin typeface="+mj-lt"/>
              </a:rPr>
              <a:t>MI PRIME</a:t>
            </a: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7DFBB815-651D-16F9-AFF9-0EB0E20FFCAE}"/>
              </a:ext>
            </a:extLst>
          </p:cNvPr>
          <p:cNvSpPr txBox="1"/>
          <p:nvPr/>
        </p:nvSpPr>
        <p:spPr>
          <a:xfrm>
            <a:off x="7275238" y="5722764"/>
            <a:ext cx="2842054" cy="73866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ru-RU" sz="1400" dirty="0">
                <a:solidFill>
                  <a:schemeClr val="bg1"/>
                </a:solidFill>
              </a:rPr>
              <a:t>Система работы с молодежью с пониманием ритейл категории</a:t>
            </a:r>
          </a:p>
        </p:txBody>
      </p:sp>
      <p:sp>
        <p:nvSpPr>
          <p:cNvPr id="41" name="Oval 40">
            <a:extLst>
              <a:ext uri="{FF2B5EF4-FFF2-40B4-BE49-F238E27FC236}">
                <a16:creationId xmlns:a16="http://schemas.microsoft.com/office/drawing/2014/main" id="{A624380E-7AEB-BBE5-B44E-A9683A029530}"/>
              </a:ext>
            </a:extLst>
          </p:cNvPr>
          <p:cNvSpPr/>
          <p:nvPr/>
        </p:nvSpPr>
        <p:spPr>
          <a:xfrm>
            <a:off x="6134548" y="4399159"/>
            <a:ext cx="4982953" cy="4982953"/>
          </a:xfrm>
          <a:prstGeom prst="ellipse">
            <a:avLst/>
          </a:prstGeom>
          <a:noFill/>
          <a:ln>
            <a:solidFill>
              <a:schemeClr val="accent1"/>
            </a:solidFill>
          </a:ln>
          <a:effectLst>
            <a:outerShdw blurRad="304510" dist="178762" dir="5400000" sx="93000" sy="93000" algn="t" rotWithShape="0">
              <a:schemeClr val="accent2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E" sz="1400" dirty="0" err="1">
              <a:solidFill>
                <a:schemeClr val="accent2"/>
              </a:solidFill>
            </a:endParaRPr>
          </a:p>
        </p:txBody>
      </p:sp>
      <p:sp>
        <p:nvSpPr>
          <p:cNvPr id="42" name="Oval 41">
            <a:extLst>
              <a:ext uri="{FF2B5EF4-FFF2-40B4-BE49-F238E27FC236}">
                <a16:creationId xmlns:a16="http://schemas.microsoft.com/office/drawing/2014/main" id="{D89E566B-5615-BDDD-6564-5FA08E566B1D}"/>
              </a:ext>
            </a:extLst>
          </p:cNvPr>
          <p:cNvSpPr/>
          <p:nvPr/>
        </p:nvSpPr>
        <p:spPr>
          <a:xfrm>
            <a:off x="5086262" y="3359253"/>
            <a:ext cx="7065982" cy="7065982"/>
          </a:xfrm>
          <a:prstGeom prst="ellipse">
            <a:avLst/>
          </a:prstGeom>
          <a:noFill/>
          <a:ln>
            <a:solidFill>
              <a:schemeClr val="accent1"/>
            </a:solidFill>
          </a:ln>
          <a:effectLst>
            <a:outerShdw blurRad="304510" dist="178762" dir="5400000" sx="93000" sy="93000" algn="t" rotWithShape="0">
              <a:schemeClr val="accent2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E" sz="1400" dirty="0" err="1">
              <a:solidFill>
                <a:schemeClr val="accent2"/>
              </a:solidFill>
            </a:endParaRPr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ECCB5399-6CB9-6235-ECFA-C4212657C2CE}"/>
              </a:ext>
            </a:extLst>
          </p:cNvPr>
          <p:cNvSpPr txBox="1"/>
          <p:nvPr/>
        </p:nvSpPr>
        <p:spPr>
          <a:xfrm>
            <a:off x="517616" y="3767402"/>
            <a:ext cx="3260309" cy="166199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algn="l"/>
            <a:r>
              <a:rPr lang="ru-RU" dirty="0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Применяем лучшие практики и бенчмарки работы с молодой аудиторией в категории, обогащенные последним словом технологий </a:t>
            </a:r>
          </a:p>
        </p:txBody>
      </p:sp>
      <p:grpSp>
        <p:nvGrpSpPr>
          <p:cNvPr id="61" name="Group 60">
            <a:extLst>
              <a:ext uri="{FF2B5EF4-FFF2-40B4-BE49-F238E27FC236}">
                <a16:creationId xmlns:a16="http://schemas.microsoft.com/office/drawing/2014/main" id="{1A562CD4-9137-A2E3-D51D-17A2B82C5823}"/>
              </a:ext>
            </a:extLst>
          </p:cNvPr>
          <p:cNvGrpSpPr/>
          <p:nvPr/>
        </p:nvGrpSpPr>
        <p:grpSpPr>
          <a:xfrm>
            <a:off x="4596239" y="309151"/>
            <a:ext cx="2606761" cy="842555"/>
            <a:chOff x="7762761" y="-424945"/>
            <a:chExt cx="2606761" cy="842555"/>
          </a:xfrm>
        </p:grpSpPr>
        <p:grpSp>
          <p:nvGrpSpPr>
            <p:cNvPr id="8" name="Group 7">
              <a:extLst>
                <a:ext uri="{FF2B5EF4-FFF2-40B4-BE49-F238E27FC236}">
                  <a16:creationId xmlns:a16="http://schemas.microsoft.com/office/drawing/2014/main" id="{26DB6FBA-E67F-267C-5C32-E65DF44FFBD4}"/>
                </a:ext>
              </a:extLst>
            </p:cNvPr>
            <p:cNvGrpSpPr/>
            <p:nvPr/>
          </p:nvGrpSpPr>
          <p:grpSpPr>
            <a:xfrm>
              <a:off x="7762761" y="-288471"/>
              <a:ext cx="2606761" cy="706081"/>
              <a:chOff x="2002304" y="2698071"/>
              <a:chExt cx="2347535" cy="706081"/>
            </a:xfrm>
          </p:grpSpPr>
          <p:sp>
            <p:nvSpPr>
              <p:cNvPr id="12" name="Rounded Rectangle 11">
                <a:extLst>
                  <a:ext uri="{FF2B5EF4-FFF2-40B4-BE49-F238E27FC236}">
                    <a16:creationId xmlns:a16="http://schemas.microsoft.com/office/drawing/2014/main" id="{0EA68BE1-3073-D386-B6E5-3DD1AC340BEC}"/>
                  </a:ext>
                </a:extLst>
              </p:cNvPr>
              <p:cNvSpPr/>
              <p:nvPr/>
            </p:nvSpPr>
            <p:spPr>
              <a:xfrm>
                <a:off x="2002304" y="2698071"/>
                <a:ext cx="1765802" cy="576942"/>
              </a:xfrm>
              <a:prstGeom prst="roundRect">
                <a:avLst>
                  <a:gd name="adj" fmla="val 20002"/>
                </a:avLst>
              </a:prstGeom>
              <a:solidFill>
                <a:srgbClr val="E52322"/>
              </a:solidFill>
              <a:ln>
                <a:noFill/>
              </a:ln>
              <a:effectLst>
                <a:outerShdw blurRad="304510" dist="178762" dir="5400000" sx="93000" sy="93000" algn="t" rotWithShape="0">
                  <a:schemeClr val="accent2">
                    <a:alpha val="30000"/>
                  </a:schemeClr>
                </a:outerShdw>
              </a:effectLst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AE" sz="1400" dirty="0" err="1">
                  <a:solidFill>
                    <a:schemeClr val="accent2"/>
                  </a:solidFill>
                </a:endParaRPr>
              </a:p>
            </p:txBody>
          </p:sp>
          <p:sp>
            <p:nvSpPr>
              <p:cNvPr id="13" name="Прямоугольник 6">
                <a:extLst>
                  <a:ext uri="{FF2B5EF4-FFF2-40B4-BE49-F238E27FC236}">
                    <a16:creationId xmlns:a16="http://schemas.microsoft.com/office/drawing/2014/main" id="{8B78471F-6866-A1FA-DA34-509C7884C56C}"/>
                  </a:ext>
                </a:extLst>
              </p:cNvPr>
              <p:cNvSpPr/>
              <p:nvPr/>
            </p:nvSpPr>
            <p:spPr>
              <a:xfrm>
                <a:off x="2023974" y="2757821"/>
                <a:ext cx="2325865" cy="646331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r>
                  <a:rPr lang="ru-RU" sz="1200" dirty="0">
                    <a:solidFill>
                      <a:schemeClr val="bg1"/>
                    </a:solidFill>
                    <a:latin typeface="Montserrat Bold" pitchFamily="34" charset="0"/>
                  </a:rPr>
                  <a:t>Молодежная </a:t>
                </a:r>
              </a:p>
              <a:p>
                <a:r>
                  <a:rPr lang="ru-RU" sz="1200" dirty="0">
                    <a:solidFill>
                      <a:schemeClr val="bg1"/>
                    </a:solidFill>
                    <a:latin typeface="Montserrat Bold" pitchFamily="34" charset="0"/>
                  </a:rPr>
                  <a:t>практика</a:t>
                </a:r>
              </a:p>
              <a:p>
                <a:endParaRPr lang="en-US" sz="1200" dirty="0">
                  <a:solidFill>
                    <a:schemeClr val="bg1"/>
                  </a:solidFill>
                </a:endParaRPr>
              </a:p>
            </p:txBody>
          </p:sp>
        </p:grpSp>
        <p:pic>
          <p:nvPicPr>
            <p:cNvPr id="14" name="Picture 13">
              <a:extLst>
                <a:ext uri="{FF2B5EF4-FFF2-40B4-BE49-F238E27FC236}">
                  <a16:creationId xmlns:a16="http://schemas.microsoft.com/office/drawing/2014/main" id="{5A986CA3-F844-C8E8-C132-E6DE52B28195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9268759" y="-424945"/>
              <a:ext cx="791065" cy="484934"/>
            </a:xfrm>
            <a:prstGeom prst="rect">
              <a:avLst/>
            </a:prstGeom>
          </p:spPr>
        </p:pic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2982B267-D715-B69C-6BC3-D98A65E31C11}"/>
              </a:ext>
            </a:extLst>
          </p:cNvPr>
          <p:cNvGrpSpPr/>
          <p:nvPr/>
        </p:nvGrpSpPr>
        <p:grpSpPr>
          <a:xfrm>
            <a:off x="5722471" y="4012868"/>
            <a:ext cx="2017733" cy="1315812"/>
            <a:chOff x="5297468" y="3600744"/>
            <a:chExt cx="2017733" cy="1315812"/>
          </a:xfrm>
        </p:grpSpPr>
        <p:grpSp>
          <p:nvGrpSpPr>
            <p:cNvPr id="25" name="Group 24">
              <a:extLst>
                <a:ext uri="{FF2B5EF4-FFF2-40B4-BE49-F238E27FC236}">
                  <a16:creationId xmlns:a16="http://schemas.microsoft.com/office/drawing/2014/main" id="{9F910AEB-C3A7-A20E-6ACF-71C908FDD3B8}"/>
                </a:ext>
              </a:extLst>
            </p:cNvPr>
            <p:cNvGrpSpPr/>
            <p:nvPr/>
          </p:nvGrpSpPr>
          <p:grpSpPr>
            <a:xfrm>
              <a:off x="5297468" y="3600744"/>
              <a:ext cx="1419648" cy="1315812"/>
              <a:chOff x="2872321" y="4144083"/>
              <a:chExt cx="2503548" cy="2320434"/>
            </a:xfrm>
          </p:grpSpPr>
          <p:pic>
            <p:nvPicPr>
              <p:cNvPr id="18" name="Picture 17">
                <a:extLst>
                  <a:ext uri="{FF2B5EF4-FFF2-40B4-BE49-F238E27FC236}">
                    <a16:creationId xmlns:a16="http://schemas.microsoft.com/office/drawing/2014/main" id="{C0CE5E91-303C-2900-66C6-655F952A0520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-2456" t="-433" r="71797" b="433"/>
              <a:stretch>
                <a:fillRect/>
              </a:stretch>
            </p:blipFill>
            <p:spPr>
              <a:xfrm>
                <a:off x="2872321" y="4144083"/>
                <a:ext cx="2382967" cy="2320434"/>
              </a:xfrm>
              <a:prstGeom prst="rect">
                <a:avLst/>
              </a:prstGeom>
            </p:spPr>
          </p:pic>
          <p:sp>
            <p:nvSpPr>
              <p:cNvPr id="21" name="Rounded Rectangle 20">
                <a:extLst>
                  <a:ext uri="{FF2B5EF4-FFF2-40B4-BE49-F238E27FC236}">
                    <a16:creationId xmlns:a16="http://schemas.microsoft.com/office/drawing/2014/main" id="{CFE7CF11-F713-08BF-6E46-940851E672C1}"/>
                  </a:ext>
                </a:extLst>
              </p:cNvPr>
              <p:cNvSpPr/>
              <p:nvPr/>
            </p:nvSpPr>
            <p:spPr>
              <a:xfrm>
                <a:off x="3667649" y="5074418"/>
                <a:ext cx="1708220" cy="331596"/>
              </a:xfrm>
              <a:prstGeom prst="roundRect">
                <a:avLst>
                  <a:gd name="adj" fmla="val 50000"/>
                </a:avLst>
              </a:prstGeom>
              <a:solidFill>
                <a:srgbClr val="EBEBEB"/>
              </a:solidFill>
              <a:ln>
                <a:noFill/>
              </a:ln>
              <a:effectLst/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AE" sz="1400" dirty="0" err="1">
                  <a:solidFill>
                    <a:schemeClr val="accent2"/>
                  </a:solidFill>
                </a:endParaRPr>
              </a:p>
            </p:txBody>
          </p:sp>
          <p:sp>
            <p:nvSpPr>
              <p:cNvPr id="24" name="Rounded Rectangle 23">
                <a:extLst>
                  <a:ext uri="{FF2B5EF4-FFF2-40B4-BE49-F238E27FC236}">
                    <a16:creationId xmlns:a16="http://schemas.microsoft.com/office/drawing/2014/main" id="{71CE9F57-ECC0-A760-3C67-E0922A65CB47}"/>
                  </a:ext>
                </a:extLst>
              </p:cNvPr>
              <p:cNvSpPr/>
              <p:nvPr/>
            </p:nvSpPr>
            <p:spPr>
              <a:xfrm>
                <a:off x="3659276" y="5387590"/>
                <a:ext cx="1708220" cy="331596"/>
              </a:xfrm>
              <a:prstGeom prst="roundRect">
                <a:avLst>
                  <a:gd name="adj" fmla="val 50000"/>
                </a:avLst>
              </a:prstGeom>
              <a:solidFill>
                <a:srgbClr val="EBEBEB"/>
              </a:solidFill>
              <a:ln>
                <a:noFill/>
              </a:ln>
              <a:effectLst/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AE" sz="1400" dirty="0" err="1">
                  <a:solidFill>
                    <a:schemeClr val="accent2"/>
                  </a:solidFill>
                </a:endParaRPr>
              </a:p>
            </p:txBody>
          </p:sp>
        </p:grpSp>
        <p:sp>
          <p:nvSpPr>
            <p:cNvPr id="27" name="TextBox 26">
              <a:extLst>
                <a:ext uri="{FF2B5EF4-FFF2-40B4-BE49-F238E27FC236}">
                  <a16:creationId xmlns:a16="http://schemas.microsoft.com/office/drawing/2014/main" id="{E79DF5D5-AA5B-5C0E-FBB2-4571E6871A7D}"/>
                </a:ext>
              </a:extLst>
            </p:cNvPr>
            <p:cNvSpPr txBox="1"/>
            <p:nvPr/>
          </p:nvSpPr>
          <p:spPr>
            <a:xfrm>
              <a:off x="5845767" y="4144722"/>
              <a:ext cx="1469434" cy="323165"/>
            </a:xfrm>
            <a:prstGeom prst="rect">
              <a:avLst/>
            </a:prstGeom>
          </p:spPr>
          <p:txBody>
            <a:bodyPr vert="horz" wrap="square" lIns="0" tIns="0" rIns="0" bIns="0" rtlCol="0" anchor="ctr">
              <a:spAutoFit/>
            </a:bodyPr>
            <a:lstStyle/>
            <a:p>
              <a:pPr algn="l"/>
              <a:r>
                <a:rPr lang="ru-RU" sz="1050" b="1" dirty="0">
                  <a:solidFill>
                    <a:schemeClr val="tx2"/>
                  </a:solidFill>
                  <a:latin typeface="Montserrat Medium" panose="00000600000000000000" pitchFamily="2" charset="-52"/>
                </a:rPr>
                <a:t>Молодежная практика</a:t>
              </a:r>
            </a:p>
          </p:txBody>
        </p:sp>
      </p:grpSp>
      <p:grpSp>
        <p:nvGrpSpPr>
          <p:cNvPr id="72" name="Group 71">
            <a:extLst>
              <a:ext uri="{FF2B5EF4-FFF2-40B4-BE49-F238E27FC236}">
                <a16:creationId xmlns:a16="http://schemas.microsoft.com/office/drawing/2014/main" id="{7F1CF2D9-E2F5-AFBE-15E6-62AF400E8918}"/>
              </a:ext>
            </a:extLst>
          </p:cNvPr>
          <p:cNvGrpSpPr/>
          <p:nvPr/>
        </p:nvGrpSpPr>
        <p:grpSpPr>
          <a:xfrm>
            <a:off x="7687114" y="2742352"/>
            <a:ext cx="2039351" cy="1315812"/>
            <a:chOff x="7687114" y="2623083"/>
            <a:chExt cx="2039351" cy="1315812"/>
          </a:xfrm>
        </p:grpSpPr>
        <p:grpSp>
          <p:nvGrpSpPr>
            <p:cNvPr id="30" name="Group 29">
              <a:extLst>
                <a:ext uri="{FF2B5EF4-FFF2-40B4-BE49-F238E27FC236}">
                  <a16:creationId xmlns:a16="http://schemas.microsoft.com/office/drawing/2014/main" id="{D2F78412-F27D-9A90-6001-18BBBD2ED99C}"/>
                </a:ext>
              </a:extLst>
            </p:cNvPr>
            <p:cNvGrpSpPr/>
            <p:nvPr/>
          </p:nvGrpSpPr>
          <p:grpSpPr>
            <a:xfrm>
              <a:off x="7687114" y="2623083"/>
              <a:ext cx="1631058" cy="1315812"/>
              <a:chOff x="2821398" y="4161058"/>
              <a:chExt cx="2876369" cy="2320434"/>
            </a:xfrm>
          </p:grpSpPr>
          <p:pic>
            <p:nvPicPr>
              <p:cNvPr id="31" name="Picture 30">
                <a:extLst>
                  <a:ext uri="{FF2B5EF4-FFF2-40B4-BE49-F238E27FC236}">
                    <a16:creationId xmlns:a16="http://schemas.microsoft.com/office/drawing/2014/main" id="{D1821B78-CF40-24F1-1919-FA839539583B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60440" t="1030" r="8901" b="-1030"/>
              <a:stretch>
                <a:fillRect/>
              </a:stretch>
            </p:blipFill>
            <p:spPr>
              <a:xfrm>
                <a:off x="2821398" y="4161058"/>
                <a:ext cx="2382967" cy="2320434"/>
              </a:xfrm>
              <a:prstGeom prst="rect">
                <a:avLst/>
              </a:prstGeom>
            </p:spPr>
          </p:pic>
          <p:sp>
            <p:nvSpPr>
              <p:cNvPr id="33" name="Rounded Rectangle 32">
                <a:extLst>
                  <a:ext uri="{FF2B5EF4-FFF2-40B4-BE49-F238E27FC236}">
                    <a16:creationId xmlns:a16="http://schemas.microsoft.com/office/drawing/2014/main" id="{118B8C7D-0488-4B85-1C51-2E55698F44BF}"/>
                  </a:ext>
                </a:extLst>
              </p:cNvPr>
              <p:cNvSpPr/>
              <p:nvPr/>
            </p:nvSpPr>
            <p:spPr>
              <a:xfrm>
                <a:off x="3718839" y="5023226"/>
                <a:ext cx="1978928" cy="693445"/>
              </a:xfrm>
              <a:prstGeom prst="roundRect">
                <a:avLst>
                  <a:gd name="adj" fmla="val 16780"/>
                </a:avLst>
              </a:prstGeom>
              <a:solidFill>
                <a:srgbClr val="EBEBEB"/>
              </a:solidFill>
              <a:ln>
                <a:noFill/>
              </a:ln>
              <a:effectLst/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AE" sz="1400" dirty="0" err="1">
                  <a:solidFill>
                    <a:schemeClr val="accent2"/>
                  </a:solidFill>
                </a:endParaRPr>
              </a:p>
            </p:txBody>
          </p:sp>
        </p:grpSp>
        <p:sp>
          <p:nvSpPr>
            <p:cNvPr id="50" name="TextBox 49">
              <a:extLst>
                <a:ext uri="{FF2B5EF4-FFF2-40B4-BE49-F238E27FC236}">
                  <a16:creationId xmlns:a16="http://schemas.microsoft.com/office/drawing/2014/main" id="{8B77AA4A-969C-A1DA-B962-BE1B20914A7F}"/>
                </a:ext>
              </a:extLst>
            </p:cNvPr>
            <p:cNvSpPr txBox="1"/>
            <p:nvPr/>
          </p:nvSpPr>
          <p:spPr>
            <a:xfrm>
              <a:off x="8257031" y="3209196"/>
              <a:ext cx="1469434" cy="161583"/>
            </a:xfrm>
            <a:prstGeom prst="rect">
              <a:avLst/>
            </a:prstGeom>
          </p:spPr>
          <p:txBody>
            <a:bodyPr vert="horz" wrap="square" lIns="0" tIns="0" rIns="0" bIns="0" rtlCol="0" anchor="ctr">
              <a:spAutoFit/>
            </a:bodyPr>
            <a:lstStyle/>
            <a:p>
              <a:r>
                <a:rPr lang="ru-RU" sz="1050" b="1" dirty="0" err="1">
                  <a:solidFill>
                    <a:schemeClr val="tx2"/>
                  </a:solidFill>
                  <a:latin typeface="Montserrat Medium" panose="00000600000000000000" pitchFamily="2" charset="-52"/>
                </a:rPr>
                <a:t>Трендвотчинг</a:t>
              </a:r>
              <a:endParaRPr lang="ru-RU" sz="1050" b="1" dirty="0">
                <a:solidFill>
                  <a:schemeClr val="tx2"/>
                </a:solidFill>
                <a:latin typeface="Montserrat Medium" panose="00000600000000000000" pitchFamily="2" charset="-52"/>
              </a:endParaRPr>
            </a:p>
          </p:txBody>
        </p:sp>
      </p:grpSp>
      <p:grpSp>
        <p:nvGrpSpPr>
          <p:cNvPr id="55" name="Group 54">
            <a:extLst>
              <a:ext uri="{FF2B5EF4-FFF2-40B4-BE49-F238E27FC236}">
                <a16:creationId xmlns:a16="http://schemas.microsoft.com/office/drawing/2014/main" id="{08F83B41-761E-2582-E62A-1AC672271786}"/>
              </a:ext>
            </a:extLst>
          </p:cNvPr>
          <p:cNvGrpSpPr/>
          <p:nvPr/>
        </p:nvGrpSpPr>
        <p:grpSpPr>
          <a:xfrm>
            <a:off x="9690086" y="4372054"/>
            <a:ext cx="1351272" cy="1315812"/>
            <a:chOff x="9690086" y="4372054"/>
            <a:chExt cx="1351272" cy="1315812"/>
          </a:xfrm>
        </p:grpSpPr>
        <p:grpSp>
          <p:nvGrpSpPr>
            <p:cNvPr id="51" name="Group 50">
              <a:extLst>
                <a:ext uri="{FF2B5EF4-FFF2-40B4-BE49-F238E27FC236}">
                  <a16:creationId xmlns:a16="http://schemas.microsoft.com/office/drawing/2014/main" id="{9CADDE73-FC88-9F4E-B42A-28E37AA1A115}"/>
                </a:ext>
              </a:extLst>
            </p:cNvPr>
            <p:cNvGrpSpPr/>
            <p:nvPr/>
          </p:nvGrpSpPr>
          <p:grpSpPr>
            <a:xfrm>
              <a:off x="9690086" y="4372054"/>
              <a:ext cx="1351272" cy="1315812"/>
              <a:chOff x="2821398" y="4161058"/>
              <a:chExt cx="2382967" cy="2320434"/>
            </a:xfrm>
          </p:grpSpPr>
          <p:pic>
            <p:nvPicPr>
              <p:cNvPr id="52" name="Picture 51">
                <a:extLst>
                  <a:ext uri="{FF2B5EF4-FFF2-40B4-BE49-F238E27FC236}">
                    <a16:creationId xmlns:a16="http://schemas.microsoft.com/office/drawing/2014/main" id="{26FAE00B-E750-A7E9-1612-C5E66530CC52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32613" t="1582" r="36728" b="-1582"/>
              <a:stretch>
                <a:fillRect/>
              </a:stretch>
            </p:blipFill>
            <p:spPr>
              <a:xfrm>
                <a:off x="2821398" y="4161058"/>
                <a:ext cx="2382967" cy="2320434"/>
              </a:xfrm>
              <a:prstGeom prst="rect">
                <a:avLst/>
              </a:prstGeom>
            </p:spPr>
          </p:pic>
          <p:sp>
            <p:nvSpPr>
              <p:cNvPr id="53" name="Rounded Rectangle 52">
                <a:extLst>
                  <a:ext uri="{FF2B5EF4-FFF2-40B4-BE49-F238E27FC236}">
                    <a16:creationId xmlns:a16="http://schemas.microsoft.com/office/drawing/2014/main" id="{02556D42-4CCE-CD6A-7CCE-18F1F394569F}"/>
                  </a:ext>
                </a:extLst>
              </p:cNvPr>
              <p:cNvSpPr/>
              <p:nvPr/>
            </p:nvSpPr>
            <p:spPr>
              <a:xfrm>
                <a:off x="3142932" y="5036027"/>
                <a:ext cx="1556593" cy="309505"/>
              </a:xfrm>
              <a:prstGeom prst="roundRect">
                <a:avLst>
                  <a:gd name="adj" fmla="val 50000"/>
                </a:avLst>
              </a:prstGeom>
              <a:solidFill>
                <a:srgbClr val="EBEBEB"/>
              </a:solidFill>
              <a:ln>
                <a:noFill/>
              </a:ln>
              <a:effectLst/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AE" sz="1400" dirty="0" err="1">
                  <a:solidFill>
                    <a:schemeClr val="accent2"/>
                  </a:solidFill>
                </a:endParaRPr>
              </a:p>
            </p:txBody>
          </p:sp>
        </p:grpSp>
        <p:sp>
          <p:nvSpPr>
            <p:cNvPr id="54" name="Rounded Rectangle 53">
              <a:extLst>
                <a:ext uri="{FF2B5EF4-FFF2-40B4-BE49-F238E27FC236}">
                  <a16:creationId xmlns:a16="http://schemas.microsoft.com/office/drawing/2014/main" id="{48941BD7-D142-D439-0A40-8C4ECB3D1E6D}"/>
                </a:ext>
              </a:extLst>
            </p:cNvPr>
            <p:cNvSpPr/>
            <p:nvPr/>
          </p:nvSpPr>
          <p:spPr>
            <a:xfrm>
              <a:off x="9872413" y="5042381"/>
              <a:ext cx="1151187" cy="197276"/>
            </a:xfrm>
            <a:prstGeom prst="roundRect">
              <a:avLst>
                <a:gd name="adj" fmla="val 50000"/>
              </a:avLst>
            </a:prstGeom>
            <a:solidFill>
              <a:srgbClr val="EBEBEB"/>
            </a:solidFill>
            <a:ln>
              <a:noFill/>
            </a:ln>
            <a:effectLst/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AE" sz="1400" dirty="0" err="1">
                <a:solidFill>
                  <a:schemeClr val="accent2"/>
                </a:solidFill>
              </a:endParaRPr>
            </a:p>
          </p:txBody>
        </p:sp>
      </p:grpSp>
      <p:sp>
        <p:nvSpPr>
          <p:cNvPr id="56" name="TextBox 55">
            <a:extLst>
              <a:ext uri="{FF2B5EF4-FFF2-40B4-BE49-F238E27FC236}">
                <a16:creationId xmlns:a16="http://schemas.microsoft.com/office/drawing/2014/main" id="{5519CB5C-A068-B5A8-7F4F-785D9B3D8C4F}"/>
              </a:ext>
            </a:extLst>
          </p:cNvPr>
          <p:cNvSpPr txBox="1"/>
          <p:nvPr/>
        </p:nvSpPr>
        <p:spPr>
          <a:xfrm>
            <a:off x="9990618" y="4873606"/>
            <a:ext cx="904909" cy="323165"/>
          </a:xfrm>
          <a:prstGeom prst="rect">
            <a:avLst/>
          </a:prstGeom>
        </p:spPr>
        <p:txBody>
          <a:bodyPr vert="horz" wrap="square" lIns="0" tIns="0" rIns="0" bIns="0" rtlCol="0" anchor="ctr">
            <a:spAutoFit/>
          </a:bodyPr>
          <a:lstStyle/>
          <a:p>
            <a:r>
              <a:rPr lang="ru-RU" sz="1050" b="1" dirty="0">
                <a:solidFill>
                  <a:schemeClr val="tx2"/>
                </a:solidFill>
                <a:latin typeface="Montserrat Medium" panose="00000600000000000000" pitchFamily="2" charset="-52"/>
              </a:rPr>
              <a:t>Ритейл экспертиза</a:t>
            </a:r>
          </a:p>
        </p:txBody>
      </p:sp>
      <p:cxnSp>
        <p:nvCxnSpPr>
          <p:cNvPr id="73" name="Прямая соединительная линия 19">
            <a:extLst>
              <a:ext uri="{FF2B5EF4-FFF2-40B4-BE49-F238E27FC236}">
                <a16:creationId xmlns:a16="http://schemas.microsoft.com/office/drawing/2014/main" id="{EFFD646D-F00C-24AE-611B-D75976182B20}"/>
              </a:ext>
            </a:extLst>
          </p:cNvPr>
          <p:cNvCxnSpPr>
            <a:cxnSpLocks/>
          </p:cNvCxnSpPr>
          <p:nvPr/>
        </p:nvCxnSpPr>
        <p:spPr>
          <a:xfrm>
            <a:off x="6930238" y="1298713"/>
            <a:ext cx="0" cy="1974574"/>
          </a:xfrm>
          <a:prstGeom prst="line">
            <a:avLst/>
          </a:prstGeom>
          <a:ln w="12700">
            <a:solidFill>
              <a:srgbClr val="E1E1E6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76" name="Прямая соединительная линия 19">
            <a:extLst>
              <a:ext uri="{FF2B5EF4-FFF2-40B4-BE49-F238E27FC236}">
                <a16:creationId xmlns:a16="http://schemas.microsoft.com/office/drawing/2014/main" id="{55580C46-6E88-FF83-D8D0-50042245477A}"/>
              </a:ext>
            </a:extLst>
          </p:cNvPr>
          <p:cNvCxnSpPr>
            <a:cxnSpLocks/>
          </p:cNvCxnSpPr>
          <p:nvPr/>
        </p:nvCxnSpPr>
        <p:spPr>
          <a:xfrm>
            <a:off x="9534290" y="1186069"/>
            <a:ext cx="0" cy="1928192"/>
          </a:xfrm>
          <a:prstGeom prst="line">
            <a:avLst/>
          </a:prstGeom>
          <a:ln w="12700">
            <a:solidFill>
              <a:srgbClr val="E1E1E6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79" name="Picture 78">
            <a:extLst>
              <a:ext uri="{FF2B5EF4-FFF2-40B4-BE49-F238E27FC236}">
                <a16:creationId xmlns:a16="http://schemas.microsoft.com/office/drawing/2014/main" id="{2E1CE333-39C5-8F71-1FBC-01FEA116ED6B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6350" b="53924"/>
          <a:stretch>
            <a:fillRect/>
          </a:stretch>
        </p:blipFill>
        <p:spPr>
          <a:xfrm>
            <a:off x="6873131" y="3419060"/>
            <a:ext cx="508330" cy="422410"/>
          </a:xfrm>
          <a:prstGeom prst="rect">
            <a:avLst/>
          </a:prstGeom>
        </p:spPr>
      </p:pic>
      <p:pic>
        <p:nvPicPr>
          <p:cNvPr id="80" name="Picture 79">
            <a:extLst>
              <a:ext uri="{FF2B5EF4-FFF2-40B4-BE49-F238E27FC236}">
                <a16:creationId xmlns:a16="http://schemas.microsoft.com/office/drawing/2014/main" id="{ED82F4D7-C9F8-4D2B-6CE2-4952FB9B4D91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17" t="55527" r="65633" b="-1603"/>
          <a:stretch>
            <a:fillRect/>
          </a:stretch>
        </p:blipFill>
        <p:spPr>
          <a:xfrm>
            <a:off x="7701392" y="4260573"/>
            <a:ext cx="501704" cy="416904"/>
          </a:xfrm>
          <a:prstGeom prst="rect">
            <a:avLst/>
          </a:prstGeom>
        </p:spPr>
      </p:pic>
      <p:pic>
        <p:nvPicPr>
          <p:cNvPr id="81" name="Picture 80">
            <a:extLst>
              <a:ext uri="{FF2B5EF4-FFF2-40B4-BE49-F238E27FC236}">
                <a16:creationId xmlns:a16="http://schemas.microsoft.com/office/drawing/2014/main" id="{5C6DA90B-5041-5781-6E65-F6F9B65D0387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2264" t="56708" r="34086" b="-2784"/>
          <a:stretch>
            <a:fillRect/>
          </a:stretch>
        </p:blipFill>
        <p:spPr>
          <a:xfrm>
            <a:off x="10323443" y="3710609"/>
            <a:ext cx="550954" cy="457830"/>
          </a:xfrm>
          <a:prstGeom prst="rect">
            <a:avLst/>
          </a:prstGeom>
        </p:spPr>
      </p:pic>
      <p:pic>
        <p:nvPicPr>
          <p:cNvPr id="82" name="Picture 81">
            <a:extLst>
              <a:ext uri="{FF2B5EF4-FFF2-40B4-BE49-F238E27FC236}">
                <a16:creationId xmlns:a16="http://schemas.microsoft.com/office/drawing/2014/main" id="{BEC243F9-9673-876C-4AFE-A1D993454FB8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8830" t="51983" r="-2480" b="1941"/>
          <a:stretch>
            <a:fillRect/>
          </a:stretch>
        </p:blipFill>
        <p:spPr>
          <a:xfrm>
            <a:off x="5143721" y="5294244"/>
            <a:ext cx="488452" cy="405892"/>
          </a:xfrm>
          <a:prstGeom prst="rect">
            <a:avLst/>
          </a:prstGeom>
        </p:spPr>
      </p:pic>
      <p:pic>
        <p:nvPicPr>
          <p:cNvPr id="83" name="Picture 82">
            <a:extLst>
              <a:ext uri="{FF2B5EF4-FFF2-40B4-BE49-F238E27FC236}">
                <a16:creationId xmlns:a16="http://schemas.microsoft.com/office/drawing/2014/main" id="{CED39359-D04C-356F-9932-9FE89AC8B76D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132" t="3544" r="31218" b="50380"/>
          <a:stretch>
            <a:fillRect/>
          </a:stretch>
        </p:blipFill>
        <p:spPr>
          <a:xfrm>
            <a:off x="11445130" y="4850295"/>
            <a:ext cx="526276" cy="437323"/>
          </a:xfrm>
          <a:prstGeom prst="rect">
            <a:avLst/>
          </a:prstGeom>
        </p:spPr>
      </p:pic>
      <p:pic>
        <p:nvPicPr>
          <p:cNvPr id="74" name="Picture 9">
            <a:extLst>
              <a:ext uri="{FF2B5EF4-FFF2-40B4-BE49-F238E27FC236}">
                <a16:creationId xmlns:a16="http://schemas.microsoft.com/office/drawing/2014/main" id="{0C186C83-0B39-49DC-BE44-8E27AE3B1AA3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91329" y="6317691"/>
            <a:ext cx="1221392" cy="3060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3151335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3CB8209F-398F-424D-88EE-CAFC4A361106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3" name="Подзаголовок 2">
            <a:extLst>
              <a:ext uri="{FF2B5EF4-FFF2-40B4-BE49-F238E27FC236}">
                <a16:creationId xmlns:a16="http://schemas.microsoft.com/office/drawing/2014/main" id="{D80ED2EE-E9FD-4C17-8947-12B406C642E8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ru-RU"/>
          </a:p>
        </p:txBody>
      </p:sp>
      <p:pic>
        <p:nvPicPr>
          <p:cNvPr id="4" name="ТГ_Пятёрочка_Шоурил_июнь_с_женщиной">
            <a:hlinkClick r:id="" action="ppaction://media"/>
            <a:extLst>
              <a:ext uri="{FF2B5EF4-FFF2-40B4-BE49-F238E27FC236}">
                <a16:creationId xmlns:a16="http://schemas.microsoft.com/office/drawing/2014/main" id="{8ED4E79A-27A7-4F08-BE57-38253B0B9420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313278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10038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MI Group Template">
  <a:themeElements>
    <a:clrScheme name="MI Group 2025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E10500"/>
      </a:accent1>
      <a:accent2>
        <a:srgbClr val="0D2E44"/>
      </a:accent2>
      <a:accent3>
        <a:srgbClr val="5BC0EB"/>
      </a:accent3>
      <a:accent4>
        <a:srgbClr val="FFC857"/>
      </a:accent4>
      <a:accent5>
        <a:srgbClr val="65B891"/>
      </a:accent5>
      <a:accent6>
        <a:srgbClr val="933892"/>
      </a:accent6>
      <a:hlink>
        <a:srgbClr val="3785D4"/>
      </a:hlink>
      <a:folHlink>
        <a:srgbClr val="964098"/>
      </a:folHlink>
    </a:clrScheme>
    <a:fontScheme name="Стандартная">
      <a:majorFont>
        <a:latin typeface="Montserrat Bold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Montserrat Light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Стандартная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noFill/>
        </a:ln>
        <a:effectLst>
          <a:outerShdw blurRad="304510" dist="178762" dir="5400000" sx="93000" sy="93000" algn="t" rotWithShape="0">
            <a:schemeClr val="accent2">
              <a:alpha val="30000"/>
            </a:schemeClr>
          </a:outerShdw>
        </a:effectLst>
      </a:spPr>
      <a:bodyPr rtlCol="0" anchor="ctr"/>
      <a:lstStyle>
        <a:defPPr algn="ctr">
          <a:defRPr sz="1400" dirty="0" err="1" smtClean="0">
            <a:solidFill>
              <a:schemeClr val="accent2"/>
            </a:solidFill>
          </a:defRPr>
        </a:defPPr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 w="12700"/>
      </a:spPr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  <a:txDef>
      <a:spPr/>
      <a:bodyPr vert="horz" wrap="none" lIns="0" tIns="0" rIns="0" bIns="0" rtlCol="0">
        <a:spAutoFit/>
      </a:bodyPr>
      <a:lstStyle>
        <a:defPPr algn="l">
          <a:defRPr sz="1400" dirty="0" err="1" smtClean="0">
            <a:solidFill>
              <a:schemeClr val="accent2"/>
            </a:solidFill>
          </a:defRPr>
        </a:defPPr>
      </a:lstStyle>
    </a:tx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Тема Office">
  <a:themeElements>
    <a:clrScheme name="Стандартная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Стандартная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Стандартная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Тема Office">
  <a:themeElements>
    <a:clrScheme name="Стандартная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Стандартная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Стандартная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147816</TotalTime>
  <Words>598</Words>
  <Application>Microsoft Office PowerPoint</Application>
  <PresentationFormat>Широкоэкранный</PresentationFormat>
  <Paragraphs>178</Paragraphs>
  <Slides>7</Slides>
  <Notes>0</Notes>
  <HiddenSlides>0</HiddenSlides>
  <MMClips>1</MMClips>
  <ScaleCrop>false</ScaleCrop>
  <HeadingPairs>
    <vt:vector size="6" baseType="variant">
      <vt:variant>
        <vt:lpstr>Использованные шрифты</vt:lpstr>
      </vt:variant>
      <vt:variant>
        <vt:i4>6</vt:i4>
      </vt:variant>
      <vt:variant>
        <vt:lpstr>Тема</vt:lpstr>
      </vt:variant>
      <vt:variant>
        <vt:i4>1</vt:i4>
      </vt:variant>
      <vt:variant>
        <vt:lpstr>Заголовки слайдов</vt:lpstr>
      </vt:variant>
      <vt:variant>
        <vt:i4>7</vt:i4>
      </vt:variant>
    </vt:vector>
  </HeadingPairs>
  <TitlesOfParts>
    <vt:vector size="14" baseType="lpstr">
      <vt:lpstr>Montserrat </vt:lpstr>
      <vt:lpstr>Montserrat</vt:lpstr>
      <vt:lpstr>Montserrat Medium</vt:lpstr>
      <vt:lpstr>Arial</vt:lpstr>
      <vt:lpstr>Montserrat Bold</vt:lpstr>
      <vt:lpstr>Montserrat Light</vt:lpstr>
      <vt:lpstr>MI Group Template</vt:lpstr>
      <vt:lpstr>Презентация PowerPoint</vt:lpstr>
      <vt:lpstr>В горизонте 5-7 лет экономику будут драйвить люди  45-60 лет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Презентация PowerPoint</dc:title>
  <dc:subject/>
  <dc:creator>Пользователь</dc:creator>
  <cp:keywords/>
  <dc:description/>
  <cp:lastModifiedBy>Aleksandr Safronov</cp:lastModifiedBy>
  <cp:revision>346</cp:revision>
  <dcterms:created xsi:type="dcterms:W3CDTF">2024-06-09T22:13:08Z</dcterms:created>
  <dcterms:modified xsi:type="dcterms:W3CDTF">2026-06-24T07:14:57Z</dcterms:modified>
  <cp:category/>
</cp:coreProperties>
</file>