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8" r:id="rId1"/>
  </p:sldMasterIdLst>
  <p:notesMasterIdLst>
    <p:notesMasterId r:id="rId14"/>
  </p:notesMasterIdLst>
  <p:handoutMasterIdLst>
    <p:handoutMasterId r:id="rId15"/>
  </p:handoutMasterIdLst>
  <p:sldIdLst>
    <p:sldId id="2147476471" r:id="rId2"/>
    <p:sldId id="2147476475" r:id="rId3"/>
    <p:sldId id="2147476476" r:id="rId4"/>
    <p:sldId id="2147476477" r:id="rId5"/>
    <p:sldId id="2147476478" r:id="rId6"/>
    <p:sldId id="2147476479" r:id="rId7"/>
    <p:sldId id="2147476472" r:id="rId8"/>
    <p:sldId id="2147476474" r:id="rId9"/>
    <p:sldId id="2147476482" r:id="rId10"/>
    <p:sldId id="2147476481" r:id="rId11"/>
    <p:sldId id="2147476480" r:id="rId12"/>
    <p:sldId id="2147476420" r:id="rId13"/>
  </p:sldIdLst>
  <p:sldSz cx="12192000" cy="6858000"/>
  <p:notesSz cx="6858000" cy="9144000"/>
  <p:embeddedFontLst>
    <p:embeddedFont>
      <p:font typeface="Montserrat" panose="00000500000000000000" pitchFamily="2" charset="-52"/>
      <p:regular r:id="rId16"/>
      <p:bold r:id="rId17"/>
      <p:italic r:id="rId18"/>
      <p:boldItalic r:id="rId19"/>
    </p:embeddedFont>
    <p:embeddedFont>
      <p:font typeface="Montserrat Bold" panose="00000800000000000000" pitchFamily="2" charset="-52"/>
      <p:regular r:id="rId20"/>
      <p:bold r:id="rId21"/>
      <p:italic r:id="rId22"/>
      <p:boldItalic r:id="rId23"/>
    </p:embeddedFont>
    <p:embeddedFont>
      <p:font typeface="Montserrat Light" panose="00000400000000000000" pitchFamily="2" charset="-52"/>
      <p:regular r:id="rId24"/>
      <p:italic r:id="rId2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x Bakhterov" initials="AB" lastIdx="1" clrIdx="0">
    <p:extLst>
      <p:ext uri="{19B8F6BF-5375-455C-9EA6-DF929625EA0E}">
        <p15:presenceInfo xmlns:p15="http://schemas.microsoft.com/office/powerpoint/2012/main" userId="S-1-5-21-4169374996-1243926155-2083765951-242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6686"/>
    <a:srgbClr val="CED6DB"/>
    <a:srgbClr val="EFF2F3"/>
    <a:srgbClr val="738FA2"/>
    <a:srgbClr val="AFBCC5"/>
    <a:srgbClr val="E1E1E6"/>
    <a:srgbClr val="388E8A"/>
    <a:srgbClr val="0E66CA"/>
    <a:srgbClr val="55299D"/>
    <a:srgbClr val="2479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01" autoAdjust="0"/>
    <p:restoredTop sz="96357" autoAdjust="0"/>
  </p:normalViewPr>
  <p:slideViewPr>
    <p:cSldViewPr snapToGrid="0">
      <p:cViewPr varScale="1">
        <p:scale>
          <a:sx n="81" d="100"/>
          <a:sy n="81" d="100"/>
        </p:scale>
        <p:origin x="58" y="5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3232" y="1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7A860CBF-446F-4D44-2C0B-E54C027CE6F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>
              <a:latin typeface="Montserrat Light" pitchFamily="2" charset="0"/>
            </a:endParaRP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5F86544-18CB-01BF-A6F4-F6465AA0A4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AC8976-9B0F-DD48-9221-BC5AED832800}" type="datetimeFigureOut">
              <a:rPr lang="ru-RU" smtClean="0">
                <a:latin typeface="Montserrat Light" pitchFamily="2" charset="0"/>
              </a:rPr>
              <a:t>25.06.2026</a:t>
            </a:fld>
            <a:endParaRPr lang="ru-RU" dirty="0">
              <a:latin typeface="Montserrat Light" pitchFamily="2" charset="0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9AF66A7-6273-5784-9D2F-F677DAD927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>
              <a:latin typeface="Montserrat Light" pitchFamily="2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810BC2C-48B6-38EB-100A-A92513C178A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503F36-6D00-FB41-9060-BCFD9FB4EBA4}" type="slidenum">
              <a:rPr lang="ru-RU" smtClean="0">
                <a:latin typeface="Montserrat Light" pitchFamily="2" charset="0"/>
              </a:rPr>
              <a:t>‹#›</a:t>
            </a:fld>
            <a:endParaRPr lang="ru-RU" dirty="0">
              <a:latin typeface="Montserrat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7661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Montserrat Light" pitchFamily="2" charset="0"/>
              </a:defRPr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Montserrat Light" pitchFamily="2" charset="0"/>
              </a:defRPr>
            </a:lvl1pPr>
          </a:lstStyle>
          <a:p>
            <a:fld id="{A0C88CB6-3CB4-4A26-969A-0EC6929A2B1F}" type="datetimeFigureOut">
              <a:rPr lang="ru-RU" smtClean="0"/>
              <a:pPr/>
              <a:t>25.06.2026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Montserrat Light" pitchFamily="2" charset="0"/>
              </a:defRPr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Montserrat Light" pitchFamily="2" charset="0"/>
              </a:defRPr>
            </a:lvl1pPr>
          </a:lstStyle>
          <a:p>
            <a:fld id="{D6526F6F-F667-43DC-9801-33C99BCA015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0095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Montserrat Light" pitchFamily="2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Montserrat Light" pitchFamily="2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Montserrat Light" pitchFamily="2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Montserrat Light" pitchFamily="2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Montserrat Light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556695-AAAA-826F-334F-1215D3CACA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B7FD7BA-167A-D6EC-A979-236F2103F0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5D919A41-5749-C01C-4520-3CF2D326FD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52F2564-D8B9-C184-6047-8035145D7D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526F6F-F667-43DC-9801-33C99BCA0157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4562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1034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556695-AAAA-826F-334F-1215D3CACA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B7FD7BA-167A-D6EC-A979-236F2103F0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5D919A41-5749-C01C-4520-3CF2D326FD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52F2564-D8B9-C184-6047-8035145D7D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526F6F-F667-43DC-9801-33C99BCA0157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962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556695-AAAA-826F-334F-1215D3CACA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B7FD7BA-167A-D6EC-A979-236F2103F0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5D919A41-5749-C01C-4520-3CF2D326FD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52F2564-D8B9-C184-6047-8035145D7D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526F6F-F667-43DC-9801-33C99BCA0157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4028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9006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FB86E1-1853-C9CD-62A9-6C48607C94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063119"/>
            <a:ext cx="9144000" cy="1661993"/>
          </a:xfrm>
        </p:spPr>
        <p:txBody>
          <a:bodyPr vert="horz" lIns="0" tIns="0" rIns="0" bIns="0" rtlCol="0" anchor="b">
            <a:spAutoFit/>
          </a:bodyPr>
          <a:lstStyle>
            <a:lvl1pPr algn="ctr">
              <a:defRPr lang="ru-RU" sz="6000" dirty="0">
                <a:solidFill>
                  <a:schemeClr val="accent2"/>
                </a:solidFill>
              </a:defRPr>
            </a:lvl1pPr>
          </a:lstStyle>
          <a:p>
            <a:pPr lvl="0" algn="ctr"/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78FBF35-3BEB-B54B-43C7-9AFDBB1427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70974"/>
            <a:ext cx="9144000" cy="5934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algn="ctr">
              <a:defRPr lang="ru-RU" sz="2000" dirty="0"/>
            </a:lvl1pPr>
          </a:lstStyle>
          <a:p>
            <a:pPr lvl="0" algn="ctr"/>
            <a:r>
              <a:rPr lang="ru-RU" dirty="0"/>
              <a:t>Образец подзаголовка</a:t>
            </a: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23E1105C-D404-2513-4896-1EF0526C38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12803" y="4791589"/>
            <a:ext cx="1125577" cy="45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512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с монитор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олилиния 21">
            <a:extLst>
              <a:ext uri="{FF2B5EF4-FFF2-40B4-BE49-F238E27FC236}">
                <a16:creationId xmlns:a16="http://schemas.microsoft.com/office/drawing/2014/main" id="{334B7BDC-4B08-234B-F75E-9A07A43FF350}"/>
              </a:ext>
            </a:extLst>
          </p:cNvPr>
          <p:cNvSpPr/>
          <p:nvPr userDrawn="1"/>
        </p:nvSpPr>
        <p:spPr>
          <a:xfrm rot="18900000">
            <a:off x="-1176743" y="2621828"/>
            <a:ext cx="7672925" cy="106567"/>
          </a:xfrm>
          <a:custGeom>
            <a:avLst/>
            <a:gdLst>
              <a:gd name="connsiteX0" fmla="*/ 7566359 w 7672925"/>
              <a:gd name="connsiteY0" fmla="*/ 0 h 106567"/>
              <a:gd name="connsiteX1" fmla="*/ 7672925 w 7672925"/>
              <a:gd name="connsiteY1" fmla="*/ 106567 h 106567"/>
              <a:gd name="connsiteX2" fmla="*/ 0 w 7672925"/>
              <a:gd name="connsiteY2" fmla="*/ 106567 h 106567"/>
              <a:gd name="connsiteX3" fmla="*/ 106567 w 7672925"/>
              <a:gd name="connsiteY3" fmla="*/ 0 h 106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72925" h="106567">
                <a:moveTo>
                  <a:pt x="7566359" y="0"/>
                </a:moveTo>
                <a:lnTo>
                  <a:pt x="7672925" y="106567"/>
                </a:lnTo>
                <a:lnTo>
                  <a:pt x="0" y="106567"/>
                </a:lnTo>
                <a:lnTo>
                  <a:pt x="10656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1945ABE6-4E29-8AFF-D212-B5CDF3B667AE}"/>
              </a:ext>
            </a:extLst>
          </p:cNvPr>
          <p:cNvSpPr/>
          <p:nvPr userDrawn="1"/>
        </p:nvSpPr>
        <p:spPr>
          <a:xfrm>
            <a:off x="2579040" y="6219221"/>
            <a:ext cx="2795397" cy="63877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165100" dist="25400" dir="16320000" sx="83000" sy="83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err="1">
              <a:solidFill>
                <a:schemeClr val="accent2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2DCA7-CDCB-5744-18D4-AE553909B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2125" y="1281054"/>
            <a:ext cx="3592513" cy="1020358"/>
          </a:xfrm>
        </p:spPr>
        <p:txBody>
          <a:bodyPr/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462C56-6624-F03F-2340-01F1F7BD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76B49-ED17-66D4-DDF1-3350678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t>‹#›</a:t>
            </a:fld>
            <a:endParaRPr lang="ru-RU"/>
          </a:p>
        </p:txBody>
      </p:sp>
      <p:pic>
        <p:nvPicPr>
          <p:cNvPr id="12" name="Graphic 6">
            <a:extLst>
              <a:ext uri="{FF2B5EF4-FFF2-40B4-BE49-F238E27FC236}">
                <a16:creationId xmlns:a16="http://schemas.microsoft.com/office/drawing/2014/main" id="{6565BB99-1318-E5FF-888F-5F41D7E0EA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5775" y="1017299"/>
            <a:ext cx="6991809" cy="5196567"/>
          </a:xfrm>
          <a:prstGeom prst="rect">
            <a:avLst/>
          </a:prstGeom>
          <a:effectLst>
            <a:outerShdw blurRad="317500" dist="292100" dir="5400000" sx="95000" sy="95000" algn="t" rotWithShape="0">
              <a:schemeClr val="accent2">
                <a:alpha val="20000"/>
              </a:schemeClr>
            </a:outerShdw>
          </a:effectLst>
        </p:spPr>
      </p:pic>
      <p:sp>
        <p:nvSpPr>
          <p:cNvPr id="16" name="Рисунок 15">
            <a:extLst>
              <a:ext uri="{FF2B5EF4-FFF2-40B4-BE49-F238E27FC236}">
                <a16:creationId xmlns:a16="http://schemas.microsoft.com/office/drawing/2014/main" id="{2FFF0CD0-FFE0-0575-546B-21EEA11233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359" y="1189309"/>
            <a:ext cx="6660641" cy="3750953"/>
          </a:xfrm>
          <a:custGeom>
            <a:avLst/>
            <a:gdLst>
              <a:gd name="connsiteX0" fmla="*/ 0 w 6660641"/>
              <a:gd name="connsiteY0" fmla="*/ 0 h 3750953"/>
              <a:gd name="connsiteX1" fmla="*/ 6660641 w 6660641"/>
              <a:gd name="connsiteY1" fmla="*/ 0 h 3750953"/>
              <a:gd name="connsiteX2" fmla="*/ 6660641 w 6660641"/>
              <a:gd name="connsiteY2" fmla="*/ 3750953 h 3750953"/>
              <a:gd name="connsiteX3" fmla="*/ 0 w 6660641"/>
              <a:gd name="connsiteY3" fmla="*/ 3750953 h 375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0641" h="3750953">
                <a:moveTo>
                  <a:pt x="0" y="0"/>
                </a:moveTo>
                <a:lnTo>
                  <a:pt x="6660641" y="0"/>
                </a:lnTo>
                <a:lnTo>
                  <a:pt x="6660641" y="3750953"/>
                </a:lnTo>
                <a:lnTo>
                  <a:pt x="0" y="37509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7" name="Текст 13">
            <a:extLst>
              <a:ext uri="{FF2B5EF4-FFF2-40B4-BE49-F238E27FC236}">
                <a16:creationId xmlns:a16="http://schemas.microsoft.com/office/drawing/2014/main" id="{54E1D94C-D258-E141-BBFF-19080B21476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12125" y="2694998"/>
            <a:ext cx="3592513" cy="2604115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43526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с ноутбу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2DCA7-CDCB-5744-18D4-AE553909B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085" y="1281054"/>
            <a:ext cx="3568678" cy="1020358"/>
          </a:xfrm>
        </p:spPr>
        <p:txBody>
          <a:bodyPr/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462C56-6624-F03F-2340-01F1F7BD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76B49-ED17-66D4-DDF1-3350678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Полилиния 20">
            <a:extLst>
              <a:ext uri="{FF2B5EF4-FFF2-40B4-BE49-F238E27FC236}">
                <a16:creationId xmlns:a16="http://schemas.microsoft.com/office/drawing/2014/main" id="{48963661-1CBC-DE43-6F9E-F167F1514EB7}"/>
              </a:ext>
            </a:extLst>
          </p:cNvPr>
          <p:cNvSpPr/>
          <p:nvPr userDrawn="1"/>
        </p:nvSpPr>
        <p:spPr>
          <a:xfrm rot="18900000">
            <a:off x="4442553" y="3616862"/>
            <a:ext cx="9123183" cy="106567"/>
          </a:xfrm>
          <a:custGeom>
            <a:avLst/>
            <a:gdLst>
              <a:gd name="connsiteX0" fmla="*/ 9123183 w 9123183"/>
              <a:gd name="connsiteY0" fmla="*/ 0 h 106567"/>
              <a:gd name="connsiteX1" fmla="*/ 9016616 w 9123183"/>
              <a:gd name="connsiteY1" fmla="*/ 106567 h 106567"/>
              <a:gd name="connsiteX2" fmla="*/ 106567 w 9123183"/>
              <a:gd name="connsiteY2" fmla="*/ 106567 h 106567"/>
              <a:gd name="connsiteX3" fmla="*/ 0 w 9123183"/>
              <a:gd name="connsiteY3" fmla="*/ 0 h 106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23183" h="106567">
                <a:moveTo>
                  <a:pt x="9123183" y="0"/>
                </a:moveTo>
                <a:lnTo>
                  <a:pt x="9016616" y="106567"/>
                </a:lnTo>
                <a:lnTo>
                  <a:pt x="106567" y="1065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188A46D8-72DF-C049-1565-2658557CBB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8461" y="2694998"/>
            <a:ext cx="3560302" cy="2604115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558040-DE07-C87B-23C0-D22A4BBBF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44840" y="944562"/>
            <a:ext cx="7661463" cy="4419241"/>
          </a:xfrm>
          <a:prstGeom prst="rect">
            <a:avLst/>
          </a:prstGeom>
          <a:effectLst>
            <a:outerShdw blurRad="266700" dist="660400" dir="5400000" sx="87000" sy="87000" algn="t" rotWithShape="0">
              <a:schemeClr val="accent2">
                <a:alpha val="30000"/>
              </a:schemeClr>
            </a:outerShdw>
          </a:effectLst>
        </p:spPr>
      </p:pic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B88E3462-0DED-B6E6-8F06-485307D4C667}"/>
              </a:ext>
            </a:extLst>
          </p:cNvPr>
          <p:cNvSpPr>
            <a:spLocks noGrp="1"/>
          </p:cNvSpPr>
          <p:nvPr userDrawn="1">
            <p:ph type="pic" sz="quarter" idx="14"/>
          </p:nvPr>
        </p:nvSpPr>
        <p:spPr>
          <a:xfrm>
            <a:off x="5139914" y="1227053"/>
            <a:ext cx="5871314" cy="3691728"/>
          </a:xfrm>
          <a:custGeom>
            <a:avLst/>
            <a:gdLst>
              <a:gd name="connsiteX0" fmla="*/ 0 w 5871314"/>
              <a:gd name="connsiteY0" fmla="*/ 0 h 3691728"/>
              <a:gd name="connsiteX1" fmla="*/ 5871314 w 5871314"/>
              <a:gd name="connsiteY1" fmla="*/ 0 h 3691728"/>
              <a:gd name="connsiteX2" fmla="*/ 5871314 w 5871314"/>
              <a:gd name="connsiteY2" fmla="*/ 3691728 h 3691728"/>
              <a:gd name="connsiteX3" fmla="*/ 0 w 5871314"/>
              <a:gd name="connsiteY3" fmla="*/ 3691728 h 3691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71314" h="3691728">
                <a:moveTo>
                  <a:pt x="0" y="0"/>
                </a:moveTo>
                <a:lnTo>
                  <a:pt x="5871314" y="0"/>
                </a:lnTo>
                <a:lnTo>
                  <a:pt x="5871314" y="3691728"/>
                </a:lnTo>
                <a:lnTo>
                  <a:pt x="0" y="369172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47576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со смартфон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2DCA7-CDCB-5744-18D4-AE553909B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2125" y="1281054"/>
            <a:ext cx="3592513" cy="1020358"/>
          </a:xfrm>
        </p:spPr>
        <p:txBody>
          <a:bodyPr/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462C56-6624-F03F-2340-01F1F7BD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76B49-ED17-66D4-DDF1-3350678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Текст 13">
            <a:extLst>
              <a:ext uri="{FF2B5EF4-FFF2-40B4-BE49-F238E27FC236}">
                <a16:creationId xmlns:a16="http://schemas.microsoft.com/office/drawing/2014/main" id="{54E1D94C-D258-E141-BBFF-19080B21476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12125" y="2694998"/>
            <a:ext cx="3592513" cy="2604115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3" name="Полилиния 22">
            <a:extLst>
              <a:ext uri="{FF2B5EF4-FFF2-40B4-BE49-F238E27FC236}">
                <a16:creationId xmlns:a16="http://schemas.microsoft.com/office/drawing/2014/main" id="{A9530690-FC8B-6190-95B5-80777A02D0FB}"/>
              </a:ext>
            </a:extLst>
          </p:cNvPr>
          <p:cNvSpPr/>
          <p:nvPr userDrawn="1"/>
        </p:nvSpPr>
        <p:spPr>
          <a:xfrm rot="18900000">
            <a:off x="-1030704" y="2306418"/>
            <a:ext cx="6780808" cy="106567"/>
          </a:xfrm>
          <a:custGeom>
            <a:avLst/>
            <a:gdLst>
              <a:gd name="connsiteX0" fmla="*/ 6674242 w 6780808"/>
              <a:gd name="connsiteY0" fmla="*/ 0 h 106567"/>
              <a:gd name="connsiteX1" fmla="*/ 6780808 w 6780808"/>
              <a:gd name="connsiteY1" fmla="*/ 106567 h 106567"/>
              <a:gd name="connsiteX2" fmla="*/ 0 w 6780808"/>
              <a:gd name="connsiteY2" fmla="*/ 106567 h 106567"/>
              <a:gd name="connsiteX3" fmla="*/ 106567 w 6780808"/>
              <a:gd name="connsiteY3" fmla="*/ 0 h 106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0808" h="106567">
                <a:moveTo>
                  <a:pt x="6674242" y="0"/>
                </a:moveTo>
                <a:lnTo>
                  <a:pt x="6780808" y="106567"/>
                </a:lnTo>
                <a:lnTo>
                  <a:pt x="0" y="106567"/>
                </a:lnTo>
                <a:lnTo>
                  <a:pt x="10656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BE7A50D-AA37-6589-3811-2EA0AABA04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40272" y="880435"/>
            <a:ext cx="2361178" cy="4894115"/>
          </a:xfrm>
          <a:prstGeom prst="rect">
            <a:avLst/>
          </a:prstGeom>
          <a:effectLst>
            <a:outerShdw blurRad="317500" dist="508000" dir="5400000" sx="90000" sy="90000" algn="t" rotWithShape="0">
              <a:schemeClr val="accent2">
                <a:alpha val="40000"/>
              </a:schemeClr>
            </a:outerShdw>
          </a:effectLst>
        </p:spPr>
      </p:pic>
      <p:pic>
        <p:nvPicPr>
          <p:cNvPr id="11" name="Graphic 7">
            <a:extLst>
              <a:ext uri="{FF2B5EF4-FFF2-40B4-BE49-F238E27FC236}">
                <a16:creationId xmlns:a16="http://schemas.microsoft.com/office/drawing/2014/main" id="{FAF5C0D1-1C18-7F2A-2775-39EA7BAA8C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24673" y="1143294"/>
            <a:ext cx="2107544" cy="4368397"/>
          </a:xfrm>
          <a:prstGeom prst="rect">
            <a:avLst/>
          </a:prstGeom>
          <a:effectLst>
            <a:outerShdw blurRad="292100" dist="419100" dir="5400000" sx="90000" sy="90000" algn="t" rotWithShape="0">
              <a:schemeClr val="accent2">
                <a:alpha val="40000"/>
              </a:schemeClr>
            </a:outerShdw>
          </a:effectLst>
        </p:spPr>
      </p:pic>
      <p:pic>
        <p:nvPicPr>
          <p:cNvPr id="15" name="Graphic 7">
            <a:extLst>
              <a:ext uri="{FF2B5EF4-FFF2-40B4-BE49-F238E27FC236}">
                <a16:creationId xmlns:a16="http://schemas.microsoft.com/office/drawing/2014/main" id="{A2846653-83A8-B3A6-0B16-779195B00C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9505" y="1143294"/>
            <a:ext cx="2107544" cy="4368397"/>
          </a:xfrm>
          <a:prstGeom prst="rect">
            <a:avLst/>
          </a:prstGeom>
          <a:effectLst>
            <a:outerShdw blurRad="292100" dist="419100" dir="5400000" sx="90000" sy="90000" algn="t" rotWithShape="0">
              <a:schemeClr val="accent2">
                <a:alpha val="40000"/>
              </a:schemeClr>
            </a:outerShdw>
          </a:effectLst>
        </p:spPr>
      </p:pic>
      <p:sp>
        <p:nvSpPr>
          <p:cNvPr id="27" name="Рисунок 26">
            <a:extLst>
              <a:ext uri="{FF2B5EF4-FFF2-40B4-BE49-F238E27FC236}">
                <a16:creationId xmlns:a16="http://schemas.microsoft.com/office/drawing/2014/main" id="{CF093EEB-6260-B7C7-27DB-1EB946A8E0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39714" y="1172247"/>
            <a:ext cx="2047274" cy="4306628"/>
          </a:xfrm>
          <a:custGeom>
            <a:avLst/>
            <a:gdLst>
              <a:gd name="connsiteX0" fmla="*/ 204338 w 2047274"/>
              <a:gd name="connsiteY0" fmla="*/ 0 h 4306628"/>
              <a:gd name="connsiteX1" fmla="*/ 1842936 w 2047274"/>
              <a:gd name="connsiteY1" fmla="*/ 0 h 4306628"/>
              <a:gd name="connsiteX2" fmla="*/ 2047274 w 2047274"/>
              <a:gd name="connsiteY2" fmla="*/ 204338 h 4306628"/>
              <a:gd name="connsiteX3" fmla="*/ 2047274 w 2047274"/>
              <a:gd name="connsiteY3" fmla="*/ 4102290 h 4306628"/>
              <a:gd name="connsiteX4" fmla="*/ 1842936 w 2047274"/>
              <a:gd name="connsiteY4" fmla="*/ 4306628 h 4306628"/>
              <a:gd name="connsiteX5" fmla="*/ 204338 w 2047274"/>
              <a:gd name="connsiteY5" fmla="*/ 4306628 h 4306628"/>
              <a:gd name="connsiteX6" fmla="*/ 0 w 2047274"/>
              <a:gd name="connsiteY6" fmla="*/ 4102290 h 4306628"/>
              <a:gd name="connsiteX7" fmla="*/ 0 w 2047274"/>
              <a:gd name="connsiteY7" fmla="*/ 204338 h 4306628"/>
              <a:gd name="connsiteX8" fmla="*/ 204338 w 2047274"/>
              <a:gd name="connsiteY8" fmla="*/ 0 h 430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47274" h="4306628">
                <a:moveTo>
                  <a:pt x="204338" y="0"/>
                </a:moveTo>
                <a:lnTo>
                  <a:pt x="1842936" y="0"/>
                </a:lnTo>
                <a:cubicBezTo>
                  <a:pt x="1955789" y="0"/>
                  <a:pt x="2047274" y="91485"/>
                  <a:pt x="2047274" y="204338"/>
                </a:cubicBezTo>
                <a:lnTo>
                  <a:pt x="2047274" y="4102290"/>
                </a:lnTo>
                <a:cubicBezTo>
                  <a:pt x="2047274" y="4215143"/>
                  <a:pt x="1955789" y="4306628"/>
                  <a:pt x="1842936" y="4306628"/>
                </a:cubicBezTo>
                <a:lnTo>
                  <a:pt x="204338" y="4306628"/>
                </a:lnTo>
                <a:cubicBezTo>
                  <a:pt x="91485" y="4306628"/>
                  <a:pt x="0" y="4215143"/>
                  <a:pt x="0" y="4102290"/>
                </a:cubicBezTo>
                <a:lnTo>
                  <a:pt x="0" y="204338"/>
                </a:lnTo>
                <a:cubicBezTo>
                  <a:pt x="0" y="91485"/>
                  <a:pt x="91485" y="0"/>
                  <a:pt x="204338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32" name="Рисунок 31">
            <a:extLst>
              <a:ext uri="{FF2B5EF4-FFF2-40B4-BE49-F238E27FC236}">
                <a16:creationId xmlns:a16="http://schemas.microsoft.com/office/drawing/2014/main" id="{A11F50E7-31B9-5245-77D0-E662E6DA3DD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874116" y="912873"/>
            <a:ext cx="2293654" cy="4824912"/>
          </a:xfrm>
          <a:custGeom>
            <a:avLst/>
            <a:gdLst>
              <a:gd name="connsiteX0" fmla="*/ 228930 w 2293654"/>
              <a:gd name="connsiteY0" fmla="*/ 0 h 4824912"/>
              <a:gd name="connsiteX1" fmla="*/ 2064724 w 2293654"/>
              <a:gd name="connsiteY1" fmla="*/ 0 h 4824912"/>
              <a:gd name="connsiteX2" fmla="*/ 2293654 w 2293654"/>
              <a:gd name="connsiteY2" fmla="*/ 228930 h 4824912"/>
              <a:gd name="connsiteX3" fmla="*/ 2293654 w 2293654"/>
              <a:gd name="connsiteY3" fmla="*/ 4595982 h 4824912"/>
              <a:gd name="connsiteX4" fmla="*/ 2064724 w 2293654"/>
              <a:gd name="connsiteY4" fmla="*/ 4824912 h 4824912"/>
              <a:gd name="connsiteX5" fmla="*/ 228930 w 2293654"/>
              <a:gd name="connsiteY5" fmla="*/ 4824912 h 4824912"/>
              <a:gd name="connsiteX6" fmla="*/ 0 w 2293654"/>
              <a:gd name="connsiteY6" fmla="*/ 4595982 h 4824912"/>
              <a:gd name="connsiteX7" fmla="*/ 0 w 2293654"/>
              <a:gd name="connsiteY7" fmla="*/ 228930 h 4824912"/>
              <a:gd name="connsiteX8" fmla="*/ 228930 w 2293654"/>
              <a:gd name="connsiteY8" fmla="*/ 0 h 482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93654" h="4824912">
                <a:moveTo>
                  <a:pt x="228930" y="0"/>
                </a:moveTo>
                <a:lnTo>
                  <a:pt x="2064724" y="0"/>
                </a:lnTo>
                <a:cubicBezTo>
                  <a:pt x="2191159" y="0"/>
                  <a:pt x="2293654" y="102495"/>
                  <a:pt x="2293654" y="228930"/>
                </a:cubicBezTo>
                <a:lnTo>
                  <a:pt x="2293654" y="4595982"/>
                </a:lnTo>
                <a:cubicBezTo>
                  <a:pt x="2293654" y="4722417"/>
                  <a:pt x="2191159" y="4824912"/>
                  <a:pt x="2064724" y="4824912"/>
                </a:cubicBezTo>
                <a:lnTo>
                  <a:pt x="228930" y="4824912"/>
                </a:lnTo>
                <a:cubicBezTo>
                  <a:pt x="102495" y="4824912"/>
                  <a:pt x="0" y="4722417"/>
                  <a:pt x="0" y="4595982"/>
                </a:cubicBezTo>
                <a:lnTo>
                  <a:pt x="0" y="228930"/>
                </a:lnTo>
                <a:cubicBezTo>
                  <a:pt x="0" y="102495"/>
                  <a:pt x="102495" y="0"/>
                  <a:pt x="22893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33" name="Рисунок 32">
            <a:extLst>
              <a:ext uri="{FF2B5EF4-FFF2-40B4-BE49-F238E27FC236}">
                <a16:creationId xmlns:a16="http://schemas.microsoft.com/office/drawing/2014/main" id="{50CB77FC-48F8-AFFA-4DD7-6FDA76B2BFD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454883" y="1172247"/>
            <a:ext cx="2047274" cy="4306628"/>
          </a:xfrm>
          <a:custGeom>
            <a:avLst/>
            <a:gdLst>
              <a:gd name="connsiteX0" fmla="*/ 204338 w 2047274"/>
              <a:gd name="connsiteY0" fmla="*/ 0 h 4306628"/>
              <a:gd name="connsiteX1" fmla="*/ 1842936 w 2047274"/>
              <a:gd name="connsiteY1" fmla="*/ 0 h 4306628"/>
              <a:gd name="connsiteX2" fmla="*/ 2047274 w 2047274"/>
              <a:gd name="connsiteY2" fmla="*/ 204338 h 4306628"/>
              <a:gd name="connsiteX3" fmla="*/ 2047274 w 2047274"/>
              <a:gd name="connsiteY3" fmla="*/ 4102290 h 4306628"/>
              <a:gd name="connsiteX4" fmla="*/ 1842936 w 2047274"/>
              <a:gd name="connsiteY4" fmla="*/ 4306628 h 4306628"/>
              <a:gd name="connsiteX5" fmla="*/ 204338 w 2047274"/>
              <a:gd name="connsiteY5" fmla="*/ 4306628 h 4306628"/>
              <a:gd name="connsiteX6" fmla="*/ 0 w 2047274"/>
              <a:gd name="connsiteY6" fmla="*/ 4102290 h 4306628"/>
              <a:gd name="connsiteX7" fmla="*/ 0 w 2047274"/>
              <a:gd name="connsiteY7" fmla="*/ 204338 h 4306628"/>
              <a:gd name="connsiteX8" fmla="*/ 204338 w 2047274"/>
              <a:gd name="connsiteY8" fmla="*/ 0 h 430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47274" h="4306628">
                <a:moveTo>
                  <a:pt x="204338" y="0"/>
                </a:moveTo>
                <a:lnTo>
                  <a:pt x="1842936" y="0"/>
                </a:lnTo>
                <a:cubicBezTo>
                  <a:pt x="1955789" y="0"/>
                  <a:pt x="2047274" y="91485"/>
                  <a:pt x="2047274" y="204338"/>
                </a:cubicBezTo>
                <a:lnTo>
                  <a:pt x="2047274" y="4102290"/>
                </a:lnTo>
                <a:cubicBezTo>
                  <a:pt x="2047274" y="4215143"/>
                  <a:pt x="1955789" y="4306628"/>
                  <a:pt x="1842936" y="4306628"/>
                </a:cubicBezTo>
                <a:lnTo>
                  <a:pt x="204338" y="4306628"/>
                </a:lnTo>
                <a:cubicBezTo>
                  <a:pt x="91485" y="4306628"/>
                  <a:pt x="0" y="4215143"/>
                  <a:pt x="0" y="4102290"/>
                </a:cubicBezTo>
                <a:lnTo>
                  <a:pt x="0" y="204338"/>
                </a:lnTo>
                <a:cubicBezTo>
                  <a:pt x="0" y="91485"/>
                  <a:pt x="91485" y="0"/>
                  <a:pt x="204338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66273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труктура коман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C538E5-8193-26E8-E03C-24F249158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1BC9379-0442-CB0B-6F3B-7B8377BA2D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83A0F3F-1864-34DE-B231-373F4A8AE6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5" name="Текст 29">
            <a:extLst>
              <a:ext uri="{FF2B5EF4-FFF2-40B4-BE49-F238E27FC236}">
                <a16:creationId xmlns:a16="http://schemas.microsoft.com/office/drawing/2014/main" id="{D57BCC09-0408-AD9E-901C-F6665D83AD5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5775" y="2086819"/>
            <a:ext cx="1290218" cy="440797"/>
          </a:xfrm>
        </p:spPr>
        <p:txBody>
          <a:bodyPr/>
          <a:lstStyle>
            <a:lvl1pPr algn="l">
              <a:spcAft>
                <a:spcPts val="0"/>
              </a:spcAft>
              <a:defRPr sz="12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46" name="Текст 29">
            <a:extLst>
              <a:ext uri="{FF2B5EF4-FFF2-40B4-BE49-F238E27FC236}">
                <a16:creationId xmlns:a16="http://schemas.microsoft.com/office/drawing/2014/main" id="{70EBADC7-84A8-5810-A54A-F2910E4813D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85776" y="2535871"/>
            <a:ext cx="1290218" cy="247956"/>
          </a:xfrm>
        </p:spPr>
        <p:txBody>
          <a:bodyPr/>
          <a:lstStyle>
            <a:lvl1pPr algn="l">
              <a:defRPr sz="105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53" name="Текст 29">
            <a:extLst>
              <a:ext uri="{FF2B5EF4-FFF2-40B4-BE49-F238E27FC236}">
                <a16:creationId xmlns:a16="http://schemas.microsoft.com/office/drawing/2014/main" id="{E2493A4E-7116-D421-F90E-C2A95AEB16B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00576" y="2086819"/>
            <a:ext cx="1290218" cy="440797"/>
          </a:xfrm>
        </p:spPr>
        <p:txBody>
          <a:bodyPr/>
          <a:lstStyle>
            <a:lvl1pPr algn="l">
              <a:spcAft>
                <a:spcPts val="0"/>
              </a:spcAft>
              <a:defRPr sz="12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54" name="Текст 29">
            <a:extLst>
              <a:ext uri="{FF2B5EF4-FFF2-40B4-BE49-F238E27FC236}">
                <a16:creationId xmlns:a16="http://schemas.microsoft.com/office/drawing/2014/main" id="{0DBA6A96-F8A4-A962-7F9D-F6FEC5A8600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400576" y="2535871"/>
            <a:ext cx="1290218" cy="247956"/>
          </a:xfrm>
        </p:spPr>
        <p:txBody>
          <a:bodyPr/>
          <a:lstStyle>
            <a:lvl1pPr algn="l">
              <a:defRPr sz="105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55" name="Текст 29">
            <a:extLst>
              <a:ext uri="{FF2B5EF4-FFF2-40B4-BE49-F238E27FC236}">
                <a16:creationId xmlns:a16="http://schemas.microsoft.com/office/drawing/2014/main" id="{3C73A4F6-DD35-5551-64FD-615CCC6EDD8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174116" y="2086819"/>
            <a:ext cx="1294289" cy="440797"/>
          </a:xfrm>
        </p:spPr>
        <p:txBody>
          <a:bodyPr/>
          <a:lstStyle>
            <a:lvl1pPr algn="l">
              <a:spcAft>
                <a:spcPts val="0"/>
              </a:spcAft>
              <a:defRPr sz="12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56" name="Текст 29">
            <a:extLst>
              <a:ext uri="{FF2B5EF4-FFF2-40B4-BE49-F238E27FC236}">
                <a16:creationId xmlns:a16="http://schemas.microsoft.com/office/drawing/2014/main" id="{9F3B2A3C-6EEA-362F-2CBE-DABF8D51AAA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174116" y="2535871"/>
            <a:ext cx="1294289" cy="247956"/>
          </a:xfrm>
        </p:spPr>
        <p:txBody>
          <a:bodyPr/>
          <a:lstStyle>
            <a:lvl1pPr algn="l">
              <a:defRPr sz="105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57" name="Текст 29">
            <a:extLst>
              <a:ext uri="{FF2B5EF4-FFF2-40B4-BE49-F238E27FC236}">
                <a16:creationId xmlns:a16="http://schemas.microsoft.com/office/drawing/2014/main" id="{D4AEC3B9-1A5B-5346-C933-8BD8AC5337D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302124" y="2086819"/>
            <a:ext cx="1290218" cy="440797"/>
          </a:xfrm>
        </p:spPr>
        <p:txBody>
          <a:bodyPr/>
          <a:lstStyle>
            <a:lvl1pPr algn="l">
              <a:spcAft>
                <a:spcPts val="0"/>
              </a:spcAft>
              <a:defRPr sz="12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58" name="Текст 29">
            <a:extLst>
              <a:ext uri="{FF2B5EF4-FFF2-40B4-BE49-F238E27FC236}">
                <a16:creationId xmlns:a16="http://schemas.microsoft.com/office/drawing/2014/main" id="{E9B8CE58-80DF-76B7-24F7-77F49082432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302124" y="2535871"/>
            <a:ext cx="1290218" cy="247956"/>
          </a:xfrm>
        </p:spPr>
        <p:txBody>
          <a:bodyPr/>
          <a:lstStyle>
            <a:lvl1pPr algn="l">
              <a:defRPr sz="105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60" name="Текст 29">
            <a:extLst>
              <a:ext uri="{FF2B5EF4-FFF2-40B4-BE49-F238E27FC236}">
                <a16:creationId xmlns:a16="http://schemas.microsoft.com/office/drawing/2014/main" id="{89CC0DBD-D463-F475-9E83-2867F1A54A9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 rot="16200000">
            <a:off x="-74084" y="1526960"/>
            <a:ext cx="885724" cy="233994"/>
          </a:xfrm>
        </p:spPr>
        <p:txBody>
          <a:bodyPr/>
          <a:lstStyle>
            <a:lvl1pPr algn="r">
              <a:defRPr sz="1050">
                <a:solidFill>
                  <a:schemeClr val="bg2">
                    <a:lumMod val="9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Отдел</a:t>
            </a:r>
          </a:p>
        </p:txBody>
      </p:sp>
      <p:sp>
        <p:nvSpPr>
          <p:cNvPr id="63" name="Текст 29">
            <a:extLst>
              <a:ext uri="{FF2B5EF4-FFF2-40B4-BE49-F238E27FC236}">
                <a16:creationId xmlns:a16="http://schemas.microsoft.com/office/drawing/2014/main" id="{3BA8F963-153F-F9A2-F45D-C6EB3BECCEB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 rot="16200000">
            <a:off x="6603572" y="1525160"/>
            <a:ext cx="885724" cy="233994"/>
          </a:xfrm>
        </p:spPr>
        <p:txBody>
          <a:bodyPr/>
          <a:lstStyle>
            <a:lvl1pPr algn="r">
              <a:defRPr sz="1050">
                <a:solidFill>
                  <a:schemeClr val="bg2">
                    <a:lumMod val="9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Отдел</a:t>
            </a:r>
          </a:p>
        </p:txBody>
      </p:sp>
      <p:sp>
        <p:nvSpPr>
          <p:cNvPr id="64" name="Текст 29">
            <a:extLst>
              <a:ext uri="{FF2B5EF4-FFF2-40B4-BE49-F238E27FC236}">
                <a16:creationId xmlns:a16="http://schemas.microsoft.com/office/drawing/2014/main" id="{A9E1E4E2-4055-1B3D-07F7-3B8770C1C1C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 rot="16200000">
            <a:off x="1830031" y="1526360"/>
            <a:ext cx="885724" cy="233994"/>
          </a:xfrm>
        </p:spPr>
        <p:txBody>
          <a:bodyPr/>
          <a:lstStyle>
            <a:lvl1pPr algn="r">
              <a:defRPr sz="1050">
                <a:solidFill>
                  <a:schemeClr val="bg2">
                    <a:lumMod val="9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Отдел</a:t>
            </a:r>
          </a:p>
        </p:txBody>
      </p:sp>
      <p:sp>
        <p:nvSpPr>
          <p:cNvPr id="65" name="Текст 29">
            <a:extLst>
              <a:ext uri="{FF2B5EF4-FFF2-40B4-BE49-F238E27FC236}">
                <a16:creationId xmlns:a16="http://schemas.microsoft.com/office/drawing/2014/main" id="{69A20269-CDCB-BF7E-B92B-81D49F8C4D1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 rot="16200000">
            <a:off x="3740772" y="1525760"/>
            <a:ext cx="885724" cy="233994"/>
          </a:xfrm>
        </p:spPr>
        <p:txBody>
          <a:bodyPr/>
          <a:lstStyle>
            <a:lvl1pPr algn="r">
              <a:defRPr sz="1050">
                <a:solidFill>
                  <a:schemeClr val="bg2">
                    <a:lumMod val="9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Отдел</a:t>
            </a:r>
          </a:p>
        </p:txBody>
      </p:sp>
      <p:sp>
        <p:nvSpPr>
          <p:cNvPr id="68" name="Текст 29">
            <a:extLst>
              <a:ext uri="{FF2B5EF4-FFF2-40B4-BE49-F238E27FC236}">
                <a16:creationId xmlns:a16="http://schemas.microsoft.com/office/drawing/2014/main" id="{4111C36F-31EE-4AA8-8962-F742FDAAEC6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85775" y="3916124"/>
            <a:ext cx="719139" cy="284931"/>
          </a:xfrm>
        </p:spPr>
        <p:txBody>
          <a:bodyPr/>
          <a:lstStyle>
            <a:lvl1pPr algn="l">
              <a:spcAft>
                <a:spcPts val="0"/>
              </a:spcAft>
              <a:defRPr sz="8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69" name="Текст 29">
            <a:extLst>
              <a:ext uri="{FF2B5EF4-FFF2-40B4-BE49-F238E27FC236}">
                <a16:creationId xmlns:a16="http://schemas.microsoft.com/office/drawing/2014/main" id="{46D1E45F-BAF7-22EF-4F4B-6981E9AC118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85776" y="4214653"/>
            <a:ext cx="719138" cy="247956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72" name="Текст 29">
            <a:extLst>
              <a:ext uri="{FF2B5EF4-FFF2-40B4-BE49-F238E27FC236}">
                <a16:creationId xmlns:a16="http://schemas.microsoft.com/office/drawing/2014/main" id="{6EA68223-3700-BF23-C112-C195F317B71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85775" y="5546621"/>
            <a:ext cx="719139" cy="284931"/>
          </a:xfrm>
        </p:spPr>
        <p:txBody>
          <a:bodyPr/>
          <a:lstStyle>
            <a:lvl1pPr algn="l">
              <a:spcAft>
                <a:spcPts val="0"/>
              </a:spcAft>
              <a:defRPr sz="8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73" name="Текст 29">
            <a:extLst>
              <a:ext uri="{FF2B5EF4-FFF2-40B4-BE49-F238E27FC236}">
                <a16:creationId xmlns:a16="http://schemas.microsoft.com/office/drawing/2014/main" id="{53B5C97A-DD53-92BF-7626-7D1FF90860D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85776" y="5845150"/>
            <a:ext cx="719138" cy="247956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78" name="Текст 29">
            <a:extLst>
              <a:ext uri="{FF2B5EF4-FFF2-40B4-BE49-F238E27FC236}">
                <a16:creationId xmlns:a16="http://schemas.microsoft.com/office/drawing/2014/main" id="{145FA3CC-B129-C2A5-1260-12FC2F35C41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400576" y="3916124"/>
            <a:ext cx="719139" cy="284931"/>
          </a:xfrm>
        </p:spPr>
        <p:txBody>
          <a:bodyPr/>
          <a:lstStyle>
            <a:lvl1pPr algn="l">
              <a:spcAft>
                <a:spcPts val="0"/>
              </a:spcAft>
              <a:defRPr sz="8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79" name="Текст 29">
            <a:extLst>
              <a:ext uri="{FF2B5EF4-FFF2-40B4-BE49-F238E27FC236}">
                <a16:creationId xmlns:a16="http://schemas.microsoft.com/office/drawing/2014/main" id="{432AEED4-68C6-587F-E715-3321EDF6804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400576" y="4214653"/>
            <a:ext cx="719138" cy="247956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80" name="Текст 29">
            <a:extLst>
              <a:ext uri="{FF2B5EF4-FFF2-40B4-BE49-F238E27FC236}">
                <a16:creationId xmlns:a16="http://schemas.microsoft.com/office/drawing/2014/main" id="{61D55A08-966D-E83F-DBDA-615C1A9B9B3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400576" y="5546621"/>
            <a:ext cx="719139" cy="284931"/>
          </a:xfrm>
        </p:spPr>
        <p:txBody>
          <a:bodyPr/>
          <a:lstStyle>
            <a:lvl1pPr algn="l">
              <a:spcAft>
                <a:spcPts val="0"/>
              </a:spcAft>
              <a:defRPr sz="8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81" name="Текст 29">
            <a:extLst>
              <a:ext uri="{FF2B5EF4-FFF2-40B4-BE49-F238E27FC236}">
                <a16:creationId xmlns:a16="http://schemas.microsoft.com/office/drawing/2014/main" id="{47604879-A097-963E-AA18-6B05D3E1DAE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400576" y="5845150"/>
            <a:ext cx="719139" cy="247956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94" name="Текст 29">
            <a:extLst>
              <a:ext uri="{FF2B5EF4-FFF2-40B4-BE49-F238E27FC236}">
                <a16:creationId xmlns:a16="http://schemas.microsoft.com/office/drawing/2014/main" id="{7F7DA834-399B-08EA-D786-1BFFDCAE47A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302124" y="3916124"/>
            <a:ext cx="719139" cy="284931"/>
          </a:xfrm>
        </p:spPr>
        <p:txBody>
          <a:bodyPr/>
          <a:lstStyle>
            <a:lvl1pPr algn="l">
              <a:spcAft>
                <a:spcPts val="0"/>
              </a:spcAft>
              <a:defRPr sz="8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95" name="Текст 29">
            <a:extLst>
              <a:ext uri="{FF2B5EF4-FFF2-40B4-BE49-F238E27FC236}">
                <a16:creationId xmlns:a16="http://schemas.microsoft.com/office/drawing/2014/main" id="{D111CE61-C028-C10F-06EE-FA0E177C817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302124" y="4214653"/>
            <a:ext cx="719138" cy="247956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96" name="Текст 29">
            <a:extLst>
              <a:ext uri="{FF2B5EF4-FFF2-40B4-BE49-F238E27FC236}">
                <a16:creationId xmlns:a16="http://schemas.microsoft.com/office/drawing/2014/main" id="{2564B541-8107-A792-D288-E2B2EA1ED5E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302124" y="5546621"/>
            <a:ext cx="719139" cy="284931"/>
          </a:xfrm>
        </p:spPr>
        <p:txBody>
          <a:bodyPr/>
          <a:lstStyle>
            <a:lvl1pPr algn="l">
              <a:spcAft>
                <a:spcPts val="0"/>
              </a:spcAft>
              <a:defRPr sz="8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97" name="Текст 29">
            <a:extLst>
              <a:ext uri="{FF2B5EF4-FFF2-40B4-BE49-F238E27FC236}">
                <a16:creationId xmlns:a16="http://schemas.microsoft.com/office/drawing/2014/main" id="{44726FB6-FA16-C8E0-306F-AF13A149BCB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302124" y="5845150"/>
            <a:ext cx="719139" cy="247956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98" name="Текст 29">
            <a:extLst>
              <a:ext uri="{FF2B5EF4-FFF2-40B4-BE49-F238E27FC236}">
                <a16:creationId xmlns:a16="http://schemas.microsoft.com/office/drawing/2014/main" id="{56A758C4-5ED6-F3DE-31EF-7D59696BF5C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257800" y="3916124"/>
            <a:ext cx="719139" cy="284931"/>
          </a:xfrm>
        </p:spPr>
        <p:txBody>
          <a:bodyPr/>
          <a:lstStyle>
            <a:lvl1pPr algn="l">
              <a:spcAft>
                <a:spcPts val="0"/>
              </a:spcAft>
              <a:defRPr sz="8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99" name="Текст 29">
            <a:extLst>
              <a:ext uri="{FF2B5EF4-FFF2-40B4-BE49-F238E27FC236}">
                <a16:creationId xmlns:a16="http://schemas.microsoft.com/office/drawing/2014/main" id="{7B014FC4-C4D2-13F2-79FF-8223DF023BE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257800" y="4214653"/>
            <a:ext cx="719138" cy="247956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00" name="Текст 29">
            <a:extLst>
              <a:ext uri="{FF2B5EF4-FFF2-40B4-BE49-F238E27FC236}">
                <a16:creationId xmlns:a16="http://schemas.microsoft.com/office/drawing/2014/main" id="{7A4D38CE-9EA5-874D-E67A-C7AB554E7EAC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257800" y="5546621"/>
            <a:ext cx="719139" cy="284931"/>
          </a:xfrm>
        </p:spPr>
        <p:txBody>
          <a:bodyPr/>
          <a:lstStyle>
            <a:lvl1pPr algn="l">
              <a:spcAft>
                <a:spcPts val="0"/>
              </a:spcAft>
              <a:defRPr sz="8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101" name="Текст 29">
            <a:extLst>
              <a:ext uri="{FF2B5EF4-FFF2-40B4-BE49-F238E27FC236}">
                <a16:creationId xmlns:a16="http://schemas.microsoft.com/office/drawing/2014/main" id="{9751308E-7A33-3515-31EF-4644C6BFB8DE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257800" y="5845150"/>
            <a:ext cx="719139" cy="247956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10" name="Текст 29">
            <a:extLst>
              <a:ext uri="{FF2B5EF4-FFF2-40B4-BE49-F238E27FC236}">
                <a16:creationId xmlns:a16="http://schemas.microsoft.com/office/drawing/2014/main" id="{2C27F666-3ACA-356C-7038-00FEE80D50F2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174116" y="3916124"/>
            <a:ext cx="719139" cy="284931"/>
          </a:xfrm>
        </p:spPr>
        <p:txBody>
          <a:bodyPr/>
          <a:lstStyle>
            <a:lvl1pPr algn="l">
              <a:spcAft>
                <a:spcPts val="0"/>
              </a:spcAft>
              <a:defRPr sz="8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111" name="Текст 29">
            <a:extLst>
              <a:ext uri="{FF2B5EF4-FFF2-40B4-BE49-F238E27FC236}">
                <a16:creationId xmlns:a16="http://schemas.microsoft.com/office/drawing/2014/main" id="{FADABCF3-C3ED-C889-8599-D987EFFCAEC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174116" y="4214653"/>
            <a:ext cx="719138" cy="247956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12" name="Текст 29">
            <a:extLst>
              <a:ext uri="{FF2B5EF4-FFF2-40B4-BE49-F238E27FC236}">
                <a16:creationId xmlns:a16="http://schemas.microsoft.com/office/drawing/2014/main" id="{09C9A884-29C0-75F2-7365-9092823AAF03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174116" y="5546621"/>
            <a:ext cx="719139" cy="284931"/>
          </a:xfrm>
        </p:spPr>
        <p:txBody>
          <a:bodyPr/>
          <a:lstStyle>
            <a:lvl1pPr algn="l">
              <a:spcAft>
                <a:spcPts val="0"/>
              </a:spcAft>
              <a:defRPr sz="8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113" name="Текст 29">
            <a:extLst>
              <a:ext uri="{FF2B5EF4-FFF2-40B4-BE49-F238E27FC236}">
                <a16:creationId xmlns:a16="http://schemas.microsoft.com/office/drawing/2014/main" id="{5054F27D-D075-96CC-8173-15F15D91CAD5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174116" y="5845150"/>
            <a:ext cx="719139" cy="247956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14" name="Текст 29">
            <a:extLst>
              <a:ext uri="{FF2B5EF4-FFF2-40B4-BE49-F238E27FC236}">
                <a16:creationId xmlns:a16="http://schemas.microsoft.com/office/drawing/2014/main" id="{83271088-A4AD-5C32-167F-4A67C354EF9B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8118130" y="3916124"/>
            <a:ext cx="719139" cy="284931"/>
          </a:xfrm>
        </p:spPr>
        <p:txBody>
          <a:bodyPr/>
          <a:lstStyle>
            <a:lvl1pPr algn="l">
              <a:spcAft>
                <a:spcPts val="0"/>
              </a:spcAft>
              <a:defRPr sz="8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115" name="Текст 29">
            <a:extLst>
              <a:ext uri="{FF2B5EF4-FFF2-40B4-BE49-F238E27FC236}">
                <a16:creationId xmlns:a16="http://schemas.microsoft.com/office/drawing/2014/main" id="{15BB3EBE-D202-73CE-38F1-48393C4610F6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118130" y="4214653"/>
            <a:ext cx="719138" cy="247956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16" name="Текст 29">
            <a:extLst>
              <a:ext uri="{FF2B5EF4-FFF2-40B4-BE49-F238E27FC236}">
                <a16:creationId xmlns:a16="http://schemas.microsoft.com/office/drawing/2014/main" id="{685B03D5-8E7C-2821-A98D-8AB99442DB7D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8118130" y="5546621"/>
            <a:ext cx="719139" cy="284931"/>
          </a:xfrm>
        </p:spPr>
        <p:txBody>
          <a:bodyPr/>
          <a:lstStyle>
            <a:lvl1pPr algn="l">
              <a:spcAft>
                <a:spcPts val="0"/>
              </a:spcAft>
              <a:defRPr sz="8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117" name="Текст 29">
            <a:extLst>
              <a:ext uri="{FF2B5EF4-FFF2-40B4-BE49-F238E27FC236}">
                <a16:creationId xmlns:a16="http://schemas.microsoft.com/office/drawing/2014/main" id="{053B5938-D7B6-2551-7199-206626ECADAA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8118130" y="5845150"/>
            <a:ext cx="719139" cy="247956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22" name="Текст 29">
            <a:extLst>
              <a:ext uri="{FF2B5EF4-FFF2-40B4-BE49-F238E27FC236}">
                <a16:creationId xmlns:a16="http://schemas.microsoft.com/office/drawing/2014/main" id="{ADC03BF5-5677-6FCA-26E7-6A9A2EC339DE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9084062" y="3916124"/>
            <a:ext cx="719139" cy="284931"/>
          </a:xfrm>
        </p:spPr>
        <p:txBody>
          <a:bodyPr/>
          <a:lstStyle>
            <a:lvl1pPr algn="l">
              <a:spcAft>
                <a:spcPts val="0"/>
              </a:spcAft>
              <a:defRPr sz="8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123" name="Текст 29">
            <a:extLst>
              <a:ext uri="{FF2B5EF4-FFF2-40B4-BE49-F238E27FC236}">
                <a16:creationId xmlns:a16="http://schemas.microsoft.com/office/drawing/2014/main" id="{1945F8EF-0635-581C-6491-F74067563C10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9084063" y="4214653"/>
            <a:ext cx="719138" cy="247956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24" name="Текст 29">
            <a:extLst>
              <a:ext uri="{FF2B5EF4-FFF2-40B4-BE49-F238E27FC236}">
                <a16:creationId xmlns:a16="http://schemas.microsoft.com/office/drawing/2014/main" id="{7EF22ECC-5BE9-739D-8D05-C333AB3C838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084062" y="5546621"/>
            <a:ext cx="719139" cy="284931"/>
          </a:xfrm>
        </p:spPr>
        <p:txBody>
          <a:bodyPr/>
          <a:lstStyle>
            <a:lvl1pPr algn="l">
              <a:spcAft>
                <a:spcPts val="0"/>
              </a:spcAft>
              <a:defRPr sz="8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125" name="Текст 29">
            <a:extLst>
              <a:ext uri="{FF2B5EF4-FFF2-40B4-BE49-F238E27FC236}">
                <a16:creationId xmlns:a16="http://schemas.microsoft.com/office/drawing/2014/main" id="{BF926875-2F46-F5CD-8691-F8C8D8A66382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084062" y="5845150"/>
            <a:ext cx="719139" cy="247956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35" name="Рисунок 134">
            <a:extLst>
              <a:ext uri="{FF2B5EF4-FFF2-40B4-BE49-F238E27FC236}">
                <a16:creationId xmlns:a16="http://schemas.microsoft.com/office/drawing/2014/main" id="{27FA8DB9-AC04-7906-E147-357A20C1A004}"/>
              </a:ext>
            </a:extLst>
          </p:cNvPr>
          <p:cNvSpPr>
            <a:spLocks noGrp="1"/>
          </p:cNvSpPr>
          <p:nvPr>
            <p:ph type="pic" sz="quarter" idx="63"/>
          </p:nvPr>
        </p:nvSpPr>
        <p:spPr>
          <a:xfrm>
            <a:off x="485775" y="1207970"/>
            <a:ext cx="719138" cy="719138"/>
          </a:xfrm>
          <a:custGeom>
            <a:avLst/>
            <a:gdLst>
              <a:gd name="connsiteX0" fmla="*/ 0 w 719138"/>
              <a:gd name="connsiteY0" fmla="*/ 0 h 719138"/>
              <a:gd name="connsiteX1" fmla="*/ 719138 w 719138"/>
              <a:gd name="connsiteY1" fmla="*/ 0 h 719138"/>
              <a:gd name="connsiteX2" fmla="*/ 719138 w 719138"/>
              <a:gd name="connsiteY2" fmla="*/ 719138 h 719138"/>
              <a:gd name="connsiteX3" fmla="*/ 0 w 719138"/>
              <a:gd name="connsiteY3" fmla="*/ 719138 h 719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138" h="719138">
                <a:moveTo>
                  <a:pt x="0" y="0"/>
                </a:moveTo>
                <a:lnTo>
                  <a:pt x="719138" y="0"/>
                </a:lnTo>
                <a:lnTo>
                  <a:pt x="719138" y="719138"/>
                </a:lnTo>
                <a:lnTo>
                  <a:pt x="0" y="7191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39700" dir="5400000" sx="88000" sy="88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5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134" name="Рисунок 133">
            <a:extLst>
              <a:ext uri="{FF2B5EF4-FFF2-40B4-BE49-F238E27FC236}">
                <a16:creationId xmlns:a16="http://schemas.microsoft.com/office/drawing/2014/main" id="{AF6470B3-9BAE-D39D-2EC6-9781FD158159}"/>
              </a:ext>
            </a:extLst>
          </p:cNvPr>
          <p:cNvSpPr>
            <a:spLocks noGrp="1"/>
          </p:cNvSpPr>
          <p:nvPr>
            <p:ph type="pic" sz="quarter" idx="64"/>
          </p:nvPr>
        </p:nvSpPr>
        <p:spPr>
          <a:xfrm>
            <a:off x="2400575" y="1202961"/>
            <a:ext cx="719138" cy="719138"/>
          </a:xfrm>
          <a:custGeom>
            <a:avLst/>
            <a:gdLst>
              <a:gd name="connsiteX0" fmla="*/ 0 w 719138"/>
              <a:gd name="connsiteY0" fmla="*/ 0 h 719138"/>
              <a:gd name="connsiteX1" fmla="*/ 719138 w 719138"/>
              <a:gd name="connsiteY1" fmla="*/ 0 h 719138"/>
              <a:gd name="connsiteX2" fmla="*/ 719138 w 719138"/>
              <a:gd name="connsiteY2" fmla="*/ 719138 h 719138"/>
              <a:gd name="connsiteX3" fmla="*/ 0 w 719138"/>
              <a:gd name="connsiteY3" fmla="*/ 719138 h 719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138" h="719138">
                <a:moveTo>
                  <a:pt x="0" y="0"/>
                </a:moveTo>
                <a:lnTo>
                  <a:pt x="719138" y="0"/>
                </a:lnTo>
                <a:lnTo>
                  <a:pt x="719138" y="719138"/>
                </a:lnTo>
                <a:lnTo>
                  <a:pt x="0" y="7191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39700" dir="5400000" sx="88000" sy="88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5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133" name="Рисунок 132">
            <a:extLst>
              <a:ext uri="{FF2B5EF4-FFF2-40B4-BE49-F238E27FC236}">
                <a16:creationId xmlns:a16="http://schemas.microsoft.com/office/drawing/2014/main" id="{013FA835-98F2-CD3A-7D8A-2342091F3B0E}"/>
              </a:ext>
            </a:extLst>
          </p:cNvPr>
          <p:cNvSpPr>
            <a:spLocks noGrp="1"/>
          </p:cNvSpPr>
          <p:nvPr>
            <p:ph type="pic" sz="quarter" idx="65"/>
          </p:nvPr>
        </p:nvSpPr>
        <p:spPr>
          <a:xfrm>
            <a:off x="4302123" y="1197952"/>
            <a:ext cx="719138" cy="719138"/>
          </a:xfrm>
          <a:custGeom>
            <a:avLst/>
            <a:gdLst>
              <a:gd name="connsiteX0" fmla="*/ 0 w 719138"/>
              <a:gd name="connsiteY0" fmla="*/ 0 h 719138"/>
              <a:gd name="connsiteX1" fmla="*/ 719138 w 719138"/>
              <a:gd name="connsiteY1" fmla="*/ 0 h 719138"/>
              <a:gd name="connsiteX2" fmla="*/ 719138 w 719138"/>
              <a:gd name="connsiteY2" fmla="*/ 719138 h 719138"/>
              <a:gd name="connsiteX3" fmla="*/ 0 w 719138"/>
              <a:gd name="connsiteY3" fmla="*/ 719138 h 719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138" h="719138">
                <a:moveTo>
                  <a:pt x="0" y="0"/>
                </a:moveTo>
                <a:lnTo>
                  <a:pt x="719138" y="0"/>
                </a:lnTo>
                <a:lnTo>
                  <a:pt x="719138" y="719138"/>
                </a:lnTo>
                <a:lnTo>
                  <a:pt x="0" y="7191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39700" dir="5400000" sx="88000" sy="88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5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132" name="Рисунок 131">
            <a:extLst>
              <a:ext uri="{FF2B5EF4-FFF2-40B4-BE49-F238E27FC236}">
                <a16:creationId xmlns:a16="http://schemas.microsoft.com/office/drawing/2014/main" id="{108ED18D-E277-5FAB-568E-460FB96152EE}"/>
              </a:ext>
            </a:extLst>
          </p:cNvPr>
          <p:cNvSpPr>
            <a:spLocks noGrp="1"/>
          </p:cNvSpPr>
          <p:nvPr>
            <p:ph type="pic" sz="quarter" idx="66"/>
          </p:nvPr>
        </p:nvSpPr>
        <p:spPr>
          <a:xfrm>
            <a:off x="7174115" y="1192943"/>
            <a:ext cx="719138" cy="719138"/>
          </a:xfrm>
          <a:custGeom>
            <a:avLst/>
            <a:gdLst>
              <a:gd name="connsiteX0" fmla="*/ 0 w 719138"/>
              <a:gd name="connsiteY0" fmla="*/ 0 h 719138"/>
              <a:gd name="connsiteX1" fmla="*/ 719138 w 719138"/>
              <a:gd name="connsiteY1" fmla="*/ 0 h 719138"/>
              <a:gd name="connsiteX2" fmla="*/ 719138 w 719138"/>
              <a:gd name="connsiteY2" fmla="*/ 719138 h 719138"/>
              <a:gd name="connsiteX3" fmla="*/ 0 w 719138"/>
              <a:gd name="connsiteY3" fmla="*/ 719138 h 719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138" h="719138">
                <a:moveTo>
                  <a:pt x="0" y="0"/>
                </a:moveTo>
                <a:lnTo>
                  <a:pt x="719138" y="0"/>
                </a:lnTo>
                <a:lnTo>
                  <a:pt x="719138" y="719138"/>
                </a:lnTo>
                <a:lnTo>
                  <a:pt x="0" y="7191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39700" dir="5400000" sx="88000" sy="88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500">
                <a:solidFill>
                  <a:schemeClr val="lt1"/>
                </a:solidFill>
              </a:defRPr>
            </a:lvl1pPr>
          </a:lstStyle>
          <a:p>
            <a:pPr lvl="0" algn="ctr"/>
            <a:endParaRPr lang="ru-RU"/>
          </a:p>
        </p:txBody>
      </p:sp>
      <p:sp>
        <p:nvSpPr>
          <p:cNvPr id="150" name="Рисунок 149">
            <a:extLst>
              <a:ext uri="{FF2B5EF4-FFF2-40B4-BE49-F238E27FC236}">
                <a16:creationId xmlns:a16="http://schemas.microsoft.com/office/drawing/2014/main" id="{AF56665C-75D1-1048-4D99-16C9EFB69807}"/>
              </a:ext>
            </a:extLst>
          </p:cNvPr>
          <p:cNvSpPr>
            <a:spLocks noGrp="1"/>
          </p:cNvSpPr>
          <p:nvPr>
            <p:ph type="pic" sz="quarter" idx="67"/>
          </p:nvPr>
        </p:nvSpPr>
        <p:spPr>
          <a:xfrm>
            <a:off x="485776" y="3225683"/>
            <a:ext cx="484310" cy="484310"/>
          </a:xfrm>
          <a:custGeom>
            <a:avLst/>
            <a:gdLst>
              <a:gd name="connsiteX0" fmla="*/ 0 w 484310"/>
              <a:gd name="connsiteY0" fmla="*/ 0 h 484310"/>
              <a:gd name="connsiteX1" fmla="*/ 484310 w 484310"/>
              <a:gd name="connsiteY1" fmla="*/ 0 h 484310"/>
              <a:gd name="connsiteX2" fmla="*/ 484310 w 484310"/>
              <a:gd name="connsiteY2" fmla="*/ 484310 h 484310"/>
              <a:gd name="connsiteX3" fmla="*/ 0 w 484310"/>
              <a:gd name="connsiteY3" fmla="*/ 484310 h 48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4310" h="484310">
                <a:moveTo>
                  <a:pt x="0" y="0"/>
                </a:moveTo>
                <a:lnTo>
                  <a:pt x="484310" y="0"/>
                </a:lnTo>
                <a:lnTo>
                  <a:pt x="484310" y="484310"/>
                </a:lnTo>
                <a:lnTo>
                  <a:pt x="0" y="4843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39700" dir="5400000" sx="88000" sy="88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149" name="Рисунок 148">
            <a:extLst>
              <a:ext uri="{FF2B5EF4-FFF2-40B4-BE49-F238E27FC236}">
                <a16:creationId xmlns:a16="http://schemas.microsoft.com/office/drawing/2014/main" id="{E94ABCB3-CE4F-6B82-A31A-830521F1534C}"/>
              </a:ext>
            </a:extLst>
          </p:cNvPr>
          <p:cNvSpPr>
            <a:spLocks noGrp="1"/>
          </p:cNvSpPr>
          <p:nvPr>
            <p:ph type="pic" sz="quarter" idx="68"/>
          </p:nvPr>
        </p:nvSpPr>
        <p:spPr>
          <a:xfrm>
            <a:off x="2400576" y="3225683"/>
            <a:ext cx="484310" cy="484310"/>
          </a:xfrm>
          <a:custGeom>
            <a:avLst/>
            <a:gdLst>
              <a:gd name="connsiteX0" fmla="*/ 0 w 484310"/>
              <a:gd name="connsiteY0" fmla="*/ 0 h 484310"/>
              <a:gd name="connsiteX1" fmla="*/ 484310 w 484310"/>
              <a:gd name="connsiteY1" fmla="*/ 0 h 484310"/>
              <a:gd name="connsiteX2" fmla="*/ 484310 w 484310"/>
              <a:gd name="connsiteY2" fmla="*/ 484310 h 484310"/>
              <a:gd name="connsiteX3" fmla="*/ 0 w 484310"/>
              <a:gd name="connsiteY3" fmla="*/ 484310 h 48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4310" h="484310">
                <a:moveTo>
                  <a:pt x="0" y="0"/>
                </a:moveTo>
                <a:lnTo>
                  <a:pt x="484310" y="0"/>
                </a:lnTo>
                <a:lnTo>
                  <a:pt x="484310" y="484310"/>
                </a:lnTo>
                <a:lnTo>
                  <a:pt x="0" y="4843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39700" dir="5400000" sx="88000" sy="88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148" name="Рисунок 147">
            <a:extLst>
              <a:ext uri="{FF2B5EF4-FFF2-40B4-BE49-F238E27FC236}">
                <a16:creationId xmlns:a16="http://schemas.microsoft.com/office/drawing/2014/main" id="{7A59995C-09E3-EA62-ED5F-B6E37C1E00FA}"/>
              </a:ext>
            </a:extLst>
          </p:cNvPr>
          <p:cNvSpPr>
            <a:spLocks noGrp="1"/>
          </p:cNvSpPr>
          <p:nvPr>
            <p:ph type="pic" sz="quarter" idx="69"/>
          </p:nvPr>
        </p:nvSpPr>
        <p:spPr>
          <a:xfrm>
            <a:off x="4302124" y="3225683"/>
            <a:ext cx="484310" cy="484310"/>
          </a:xfrm>
          <a:custGeom>
            <a:avLst/>
            <a:gdLst>
              <a:gd name="connsiteX0" fmla="*/ 0 w 484310"/>
              <a:gd name="connsiteY0" fmla="*/ 0 h 484310"/>
              <a:gd name="connsiteX1" fmla="*/ 484310 w 484310"/>
              <a:gd name="connsiteY1" fmla="*/ 0 h 484310"/>
              <a:gd name="connsiteX2" fmla="*/ 484310 w 484310"/>
              <a:gd name="connsiteY2" fmla="*/ 484310 h 484310"/>
              <a:gd name="connsiteX3" fmla="*/ 0 w 484310"/>
              <a:gd name="connsiteY3" fmla="*/ 484310 h 48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4310" h="484310">
                <a:moveTo>
                  <a:pt x="0" y="0"/>
                </a:moveTo>
                <a:lnTo>
                  <a:pt x="484310" y="0"/>
                </a:lnTo>
                <a:lnTo>
                  <a:pt x="484310" y="484310"/>
                </a:lnTo>
                <a:lnTo>
                  <a:pt x="0" y="4843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39700" dir="5400000" sx="88000" sy="88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147" name="Рисунок 146">
            <a:extLst>
              <a:ext uri="{FF2B5EF4-FFF2-40B4-BE49-F238E27FC236}">
                <a16:creationId xmlns:a16="http://schemas.microsoft.com/office/drawing/2014/main" id="{4988AFA7-EB1F-613C-8115-69D4EC34AA09}"/>
              </a:ext>
            </a:extLst>
          </p:cNvPr>
          <p:cNvSpPr>
            <a:spLocks noGrp="1"/>
          </p:cNvSpPr>
          <p:nvPr>
            <p:ph type="pic" sz="quarter" idx="70"/>
          </p:nvPr>
        </p:nvSpPr>
        <p:spPr>
          <a:xfrm>
            <a:off x="5257800" y="3225683"/>
            <a:ext cx="484310" cy="484310"/>
          </a:xfrm>
          <a:custGeom>
            <a:avLst/>
            <a:gdLst>
              <a:gd name="connsiteX0" fmla="*/ 0 w 484310"/>
              <a:gd name="connsiteY0" fmla="*/ 0 h 484310"/>
              <a:gd name="connsiteX1" fmla="*/ 484310 w 484310"/>
              <a:gd name="connsiteY1" fmla="*/ 0 h 484310"/>
              <a:gd name="connsiteX2" fmla="*/ 484310 w 484310"/>
              <a:gd name="connsiteY2" fmla="*/ 484310 h 484310"/>
              <a:gd name="connsiteX3" fmla="*/ 0 w 484310"/>
              <a:gd name="connsiteY3" fmla="*/ 484310 h 48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4310" h="484310">
                <a:moveTo>
                  <a:pt x="0" y="0"/>
                </a:moveTo>
                <a:lnTo>
                  <a:pt x="484310" y="0"/>
                </a:lnTo>
                <a:lnTo>
                  <a:pt x="484310" y="484310"/>
                </a:lnTo>
                <a:lnTo>
                  <a:pt x="0" y="4843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39700" dir="5400000" sx="88000" sy="88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146" name="Рисунок 145">
            <a:extLst>
              <a:ext uri="{FF2B5EF4-FFF2-40B4-BE49-F238E27FC236}">
                <a16:creationId xmlns:a16="http://schemas.microsoft.com/office/drawing/2014/main" id="{1040BA22-7805-1DFF-8468-F26A55B8FE54}"/>
              </a:ext>
            </a:extLst>
          </p:cNvPr>
          <p:cNvSpPr>
            <a:spLocks noGrp="1"/>
          </p:cNvSpPr>
          <p:nvPr>
            <p:ph type="pic" sz="quarter" idx="71"/>
          </p:nvPr>
        </p:nvSpPr>
        <p:spPr>
          <a:xfrm>
            <a:off x="7174116" y="3225683"/>
            <a:ext cx="484310" cy="484310"/>
          </a:xfrm>
          <a:custGeom>
            <a:avLst/>
            <a:gdLst>
              <a:gd name="connsiteX0" fmla="*/ 0 w 484310"/>
              <a:gd name="connsiteY0" fmla="*/ 0 h 484310"/>
              <a:gd name="connsiteX1" fmla="*/ 484310 w 484310"/>
              <a:gd name="connsiteY1" fmla="*/ 0 h 484310"/>
              <a:gd name="connsiteX2" fmla="*/ 484310 w 484310"/>
              <a:gd name="connsiteY2" fmla="*/ 484310 h 484310"/>
              <a:gd name="connsiteX3" fmla="*/ 0 w 484310"/>
              <a:gd name="connsiteY3" fmla="*/ 484310 h 48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4310" h="484310">
                <a:moveTo>
                  <a:pt x="0" y="0"/>
                </a:moveTo>
                <a:lnTo>
                  <a:pt x="484310" y="0"/>
                </a:lnTo>
                <a:lnTo>
                  <a:pt x="484310" y="484310"/>
                </a:lnTo>
                <a:lnTo>
                  <a:pt x="0" y="4843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39700" dir="5400000" sx="88000" sy="88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144" name="Рисунок 143">
            <a:extLst>
              <a:ext uri="{FF2B5EF4-FFF2-40B4-BE49-F238E27FC236}">
                <a16:creationId xmlns:a16="http://schemas.microsoft.com/office/drawing/2014/main" id="{43C61210-DD6C-4297-BF72-55123960188E}"/>
              </a:ext>
            </a:extLst>
          </p:cNvPr>
          <p:cNvSpPr>
            <a:spLocks noGrp="1"/>
          </p:cNvSpPr>
          <p:nvPr>
            <p:ph type="pic" sz="quarter" idx="72"/>
          </p:nvPr>
        </p:nvSpPr>
        <p:spPr>
          <a:xfrm>
            <a:off x="9075664" y="3225683"/>
            <a:ext cx="484310" cy="484310"/>
          </a:xfrm>
          <a:custGeom>
            <a:avLst/>
            <a:gdLst>
              <a:gd name="connsiteX0" fmla="*/ 0 w 484310"/>
              <a:gd name="connsiteY0" fmla="*/ 0 h 484310"/>
              <a:gd name="connsiteX1" fmla="*/ 484310 w 484310"/>
              <a:gd name="connsiteY1" fmla="*/ 0 h 484310"/>
              <a:gd name="connsiteX2" fmla="*/ 484310 w 484310"/>
              <a:gd name="connsiteY2" fmla="*/ 484310 h 484310"/>
              <a:gd name="connsiteX3" fmla="*/ 0 w 484310"/>
              <a:gd name="connsiteY3" fmla="*/ 484310 h 48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4310" h="484310">
                <a:moveTo>
                  <a:pt x="0" y="0"/>
                </a:moveTo>
                <a:lnTo>
                  <a:pt x="484310" y="0"/>
                </a:lnTo>
                <a:lnTo>
                  <a:pt x="484310" y="484310"/>
                </a:lnTo>
                <a:lnTo>
                  <a:pt x="0" y="4843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39700" dir="5400000" sx="88000" sy="88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145" name="Рисунок 144">
            <a:extLst>
              <a:ext uri="{FF2B5EF4-FFF2-40B4-BE49-F238E27FC236}">
                <a16:creationId xmlns:a16="http://schemas.microsoft.com/office/drawing/2014/main" id="{3750BB44-A8BF-936C-B66E-BBF32F347FA4}"/>
              </a:ext>
            </a:extLst>
          </p:cNvPr>
          <p:cNvSpPr>
            <a:spLocks noGrp="1"/>
          </p:cNvSpPr>
          <p:nvPr>
            <p:ph type="pic" sz="quarter" idx="73"/>
          </p:nvPr>
        </p:nvSpPr>
        <p:spPr>
          <a:xfrm>
            <a:off x="8118130" y="3225683"/>
            <a:ext cx="484310" cy="484310"/>
          </a:xfrm>
          <a:custGeom>
            <a:avLst/>
            <a:gdLst>
              <a:gd name="connsiteX0" fmla="*/ 0 w 484310"/>
              <a:gd name="connsiteY0" fmla="*/ 0 h 484310"/>
              <a:gd name="connsiteX1" fmla="*/ 484310 w 484310"/>
              <a:gd name="connsiteY1" fmla="*/ 0 h 484310"/>
              <a:gd name="connsiteX2" fmla="*/ 484310 w 484310"/>
              <a:gd name="connsiteY2" fmla="*/ 484310 h 484310"/>
              <a:gd name="connsiteX3" fmla="*/ 0 w 484310"/>
              <a:gd name="connsiteY3" fmla="*/ 484310 h 48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4310" h="484310">
                <a:moveTo>
                  <a:pt x="0" y="0"/>
                </a:moveTo>
                <a:lnTo>
                  <a:pt x="484310" y="0"/>
                </a:lnTo>
                <a:lnTo>
                  <a:pt x="484310" y="484310"/>
                </a:lnTo>
                <a:lnTo>
                  <a:pt x="0" y="4843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39700" dir="5400000" sx="88000" sy="88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152" name="Рисунок 151">
            <a:extLst>
              <a:ext uri="{FF2B5EF4-FFF2-40B4-BE49-F238E27FC236}">
                <a16:creationId xmlns:a16="http://schemas.microsoft.com/office/drawing/2014/main" id="{E11F40FD-DB2A-AC0E-23F8-2093EBD42D03}"/>
              </a:ext>
            </a:extLst>
          </p:cNvPr>
          <p:cNvSpPr>
            <a:spLocks noGrp="1"/>
          </p:cNvSpPr>
          <p:nvPr>
            <p:ph type="pic" sz="quarter" idx="74"/>
          </p:nvPr>
        </p:nvSpPr>
        <p:spPr>
          <a:xfrm>
            <a:off x="485776" y="4817246"/>
            <a:ext cx="484310" cy="484310"/>
          </a:xfrm>
          <a:custGeom>
            <a:avLst/>
            <a:gdLst>
              <a:gd name="connsiteX0" fmla="*/ 0 w 484310"/>
              <a:gd name="connsiteY0" fmla="*/ 0 h 484310"/>
              <a:gd name="connsiteX1" fmla="*/ 484310 w 484310"/>
              <a:gd name="connsiteY1" fmla="*/ 0 h 484310"/>
              <a:gd name="connsiteX2" fmla="*/ 484310 w 484310"/>
              <a:gd name="connsiteY2" fmla="*/ 484310 h 484310"/>
              <a:gd name="connsiteX3" fmla="*/ 0 w 484310"/>
              <a:gd name="connsiteY3" fmla="*/ 484310 h 48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4310" h="484310">
                <a:moveTo>
                  <a:pt x="0" y="0"/>
                </a:moveTo>
                <a:lnTo>
                  <a:pt x="484310" y="0"/>
                </a:lnTo>
                <a:lnTo>
                  <a:pt x="484310" y="484310"/>
                </a:lnTo>
                <a:lnTo>
                  <a:pt x="0" y="4843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39700" dir="5400000" sx="88000" sy="88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153" name="Рисунок 152">
            <a:extLst>
              <a:ext uri="{FF2B5EF4-FFF2-40B4-BE49-F238E27FC236}">
                <a16:creationId xmlns:a16="http://schemas.microsoft.com/office/drawing/2014/main" id="{D0A01747-E7D9-3F4A-E7E4-EB0DA21DA96E}"/>
              </a:ext>
            </a:extLst>
          </p:cNvPr>
          <p:cNvSpPr>
            <a:spLocks noGrp="1"/>
          </p:cNvSpPr>
          <p:nvPr>
            <p:ph type="pic" sz="quarter" idx="75"/>
          </p:nvPr>
        </p:nvSpPr>
        <p:spPr>
          <a:xfrm>
            <a:off x="2400576" y="4817246"/>
            <a:ext cx="484310" cy="484310"/>
          </a:xfrm>
          <a:custGeom>
            <a:avLst/>
            <a:gdLst>
              <a:gd name="connsiteX0" fmla="*/ 0 w 484310"/>
              <a:gd name="connsiteY0" fmla="*/ 0 h 484310"/>
              <a:gd name="connsiteX1" fmla="*/ 484310 w 484310"/>
              <a:gd name="connsiteY1" fmla="*/ 0 h 484310"/>
              <a:gd name="connsiteX2" fmla="*/ 484310 w 484310"/>
              <a:gd name="connsiteY2" fmla="*/ 484310 h 484310"/>
              <a:gd name="connsiteX3" fmla="*/ 0 w 484310"/>
              <a:gd name="connsiteY3" fmla="*/ 484310 h 48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4310" h="484310">
                <a:moveTo>
                  <a:pt x="0" y="0"/>
                </a:moveTo>
                <a:lnTo>
                  <a:pt x="484310" y="0"/>
                </a:lnTo>
                <a:lnTo>
                  <a:pt x="484310" y="484310"/>
                </a:lnTo>
                <a:lnTo>
                  <a:pt x="0" y="4843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39700" dir="5400000" sx="88000" sy="88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154" name="Рисунок 153">
            <a:extLst>
              <a:ext uri="{FF2B5EF4-FFF2-40B4-BE49-F238E27FC236}">
                <a16:creationId xmlns:a16="http://schemas.microsoft.com/office/drawing/2014/main" id="{A682CCDC-E56B-1D3E-0A79-03CCF60BD6BB}"/>
              </a:ext>
            </a:extLst>
          </p:cNvPr>
          <p:cNvSpPr>
            <a:spLocks noGrp="1"/>
          </p:cNvSpPr>
          <p:nvPr>
            <p:ph type="pic" sz="quarter" idx="76"/>
          </p:nvPr>
        </p:nvSpPr>
        <p:spPr>
          <a:xfrm>
            <a:off x="4302124" y="4817246"/>
            <a:ext cx="484310" cy="484310"/>
          </a:xfrm>
          <a:custGeom>
            <a:avLst/>
            <a:gdLst>
              <a:gd name="connsiteX0" fmla="*/ 0 w 484310"/>
              <a:gd name="connsiteY0" fmla="*/ 0 h 484310"/>
              <a:gd name="connsiteX1" fmla="*/ 484310 w 484310"/>
              <a:gd name="connsiteY1" fmla="*/ 0 h 484310"/>
              <a:gd name="connsiteX2" fmla="*/ 484310 w 484310"/>
              <a:gd name="connsiteY2" fmla="*/ 484310 h 484310"/>
              <a:gd name="connsiteX3" fmla="*/ 0 w 484310"/>
              <a:gd name="connsiteY3" fmla="*/ 484310 h 48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4310" h="484310">
                <a:moveTo>
                  <a:pt x="0" y="0"/>
                </a:moveTo>
                <a:lnTo>
                  <a:pt x="484310" y="0"/>
                </a:lnTo>
                <a:lnTo>
                  <a:pt x="484310" y="484310"/>
                </a:lnTo>
                <a:lnTo>
                  <a:pt x="0" y="4843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39700" dir="5400000" sx="88000" sy="88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155" name="Рисунок 154">
            <a:extLst>
              <a:ext uri="{FF2B5EF4-FFF2-40B4-BE49-F238E27FC236}">
                <a16:creationId xmlns:a16="http://schemas.microsoft.com/office/drawing/2014/main" id="{1B9FBB50-4D36-0A5A-37C9-499BCB15A462}"/>
              </a:ext>
            </a:extLst>
          </p:cNvPr>
          <p:cNvSpPr>
            <a:spLocks noGrp="1"/>
          </p:cNvSpPr>
          <p:nvPr>
            <p:ph type="pic" sz="quarter" idx="77"/>
          </p:nvPr>
        </p:nvSpPr>
        <p:spPr>
          <a:xfrm>
            <a:off x="5257800" y="4817246"/>
            <a:ext cx="484310" cy="484310"/>
          </a:xfrm>
          <a:custGeom>
            <a:avLst/>
            <a:gdLst>
              <a:gd name="connsiteX0" fmla="*/ 0 w 484310"/>
              <a:gd name="connsiteY0" fmla="*/ 0 h 484310"/>
              <a:gd name="connsiteX1" fmla="*/ 484310 w 484310"/>
              <a:gd name="connsiteY1" fmla="*/ 0 h 484310"/>
              <a:gd name="connsiteX2" fmla="*/ 484310 w 484310"/>
              <a:gd name="connsiteY2" fmla="*/ 484310 h 484310"/>
              <a:gd name="connsiteX3" fmla="*/ 0 w 484310"/>
              <a:gd name="connsiteY3" fmla="*/ 484310 h 48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4310" h="484310">
                <a:moveTo>
                  <a:pt x="0" y="0"/>
                </a:moveTo>
                <a:lnTo>
                  <a:pt x="484310" y="0"/>
                </a:lnTo>
                <a:lnTo>
                  <a:pt x="484310" y="484310"/>
                </a:lnTo>
                <a:lnTo>
                  <a:pt x="0" y="4843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39700" dir="5400000" sx="88000" sy="88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156" name="Рисунок 155">
            <a:extLst>
              <a:ext uri="{FF2B5EF4-FFF2-40B4-BE49-F238E27FC236}">
                <a16:creationId xmlns:a16="http://schemas.microsoft.com/office/drawing/2014/main" id="{3D0CE1D2-51A5-4397-5BE9-6AC87B3A849A}"/>
              </a:ext>
            </a:extLst>
          </p:cNvPr>
          <p:cNvSpPr>
            <a:spLocks noGrp="1"/>
          </p:cNvSpPr>
          <p:nvPr>
            <p:ph type="pic" sz="quarter" idx="78"/>
          </p:nvPr>
        </p:nvSpPr>
        <p:spPr>
          <a:xfrm>
            <a:off x="7174116" y="4817246"/>
            <a:ext cx="484310" cy="484310"/>
          </a:xfrm>
          <a:custGeom>
            <a:avLst/>
            <a:gdLst>
              <a:gd name="connsiteX0" fmla="*/ 0 w 484310"/>
              <a:gd name="connsiteY0" fmla="*/ 0 h 484310"/>
              <a:gd name="connsiteX1" fmla="*/ 484310 w 484310"/>
              <a:gd name="connsiteY1" fmla="*/ 0 h 484310"/>
              <a:gd name="connsiteX2" fmla="*/ 484310 w 484310"/>
              <a:gd name="connsiteY2" fmla="*/ 484310 h 484310"/>
              <a:gd name="connsiteX3" fmla="*/ 0 w 484310"/>
              <a:gd name="connsiteY3" fmla="*/ 484310 h 48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4310" h="484310">
                <a:moveTo>
                  <a:pt x="0" y="0"/>
                </a:moveTo>
                <a:lnTo>
                  <a:pt x="484310" y="0"/>
                </a:lnTo>
                <a:lnTo>
                  <a:pt x="484310" y="484310"/>
                </a:lnTo>
                <a:lnTo>
                  <a:pt x="0" y="4843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39700" dir="5400000" sx="88000" sy="88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158" name="Рисунок 157">
            <a:extLst>
              <a:ext uri="{FF2B5EF4-FFF2-40B4-BE49-F238E27FC236}">
                <a16:creationId xmlns:a16="http://schemas.microsoft.com/office/drawing/2014/main" id="{5B8A14F9-352F-A899-DF24-04C9C27FC1EF}"/>
              </a:ext>
            </a:extLst>
          </p:cNvPr>
          <p:cNvSpPr>
            <a:spLocks noGrp="1"/>
          </p:cNvSpPr>
          <p:nvPr>
            <p:ph type="pic" sz="quarter" idx="80"/>
          </p:nvPr>
        </p:nvSpPr>
        <p:spPr>
          <a:xfrm>
            <a:off x="8118130" y="4817246"/>
            <a:ext cx="484310" cy="484310"/>
          </a:xfrm>
          <a:custGeom>
            <a:avLst/>
            <a:gdLst>
              <a:gd name="connsiteX0" fmla="*/ 0 w 484310"/>
              <a:gd name="connsiteY0" fmla="*/ 0 h 484310"/>
              <a:gd name="connsiteX1" fmla="*/ 484310 w 484310"/>
              <a:gd name="connsiteY1" fmla="*/ 0 h 484310"/>
              <a:gd name="connsiteX2" fmla="*/ 484310 w 484310"/>
              <a:gd name="connsiteY2" fmla="*/ 484310 h 484310"/>
              <a:gd name="connsiteX3" fmla="*/ 0 w 484310"/>
              <a:gd name="connsiteY3" fmla="*/ 484310 h 48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4310" h="484310">
                <a:moveTo>
                  <a:pt x="0" y="0"/>
                </a:moveTo>
                <a:lnTo>
                  <a:pt x="484310" y="0"/>
                </a:lnTo>
                <a:lnTo>
                  <a:pt x="484310" y="484310"/>
                </a:lnTo>
                <a:lnTo>
                  <a:pt x="0" y="4843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39700" dir="5400000" sx="88000" sy="88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159" name="Рисунок 158">
            <a:extLst>
              <a:ext uri="{FF2B5EF4-FFF2-40B4-BE49-F238E27FC236}">
                <a16:creationId xmlns:a16="http://schemas.microsoft.com/office/drawing/2014/main" id="{F6788028-D6CC-E4DC-559D-7764BE81307C}"/>
              </a:ext>
            </a:extLst>
          </p:cNvPr>
          <p:cNvSpPr>
            <a:spLocks noGrp="1"/>
          </p:cNvSpPr>
          <p:nvPr>
            <p:ph type="pic" sz="quarter" idx="79"/>
          </p:nvPr>
        </p:nvSpPr>
        <p:spPr>
          <a:xfrm>
            <a:off x="9075664" y="4817246"/>
            <a:ext cx="484310" cy="484310"/>
          </a:xfrm>
          <a:custGeom>
            <a:avLst/>
            <a:gdLst>
              <a:gd name="connsiteX0" fmla="*/ 0 w 484310"/>
              <a:gd name="connsiteY0" fmla="*/ 0 h 484310"/>
              <a:gd name="connsiteX1" fmla="*/ 484310 w 484310"/>
              <a:gd name="connsiteY1" fmla="*/ 0 h 484310"/>
              <a:gd name="connsiteX2" fmla="*/ 484310 w 484310"/>
              <a:gd name="connsiteY2" fmla="*/ 484310 h 484310"/>
              <a:gd name="connsiteX3" fmla="*/ 0 w 484310"/>
              <a:gd name="connsiteY3" fmla="*/ 484310 h 484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4310" h="484310">
                <a:moveTo>
                  <a:pt x="0" y="0"/>
                </a:moveTo>
                <a:lnTo>
                  <a:pt x="484310" y="0"/>
                </a:lnTo>
                <a:lnTo>
                  <a:pt x="484310" y="484310"/>
                </a:lnTo>
                <a:lnTo>
                  <a:pt x="0" y="4843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39700" dir="5400000" sx="88000" sy="88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28898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коман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7F26D5-6A32-6BC1-737D-4C72F7ACA2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CDD5714-D6C8-9A9F-E4A2-EFC592CFF9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5950C12-7B0F-88B3-E088-9F4EB6E29B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4" name="Рисунок 23">
            <a:extLst>
              <a:ext uri="{FF2B5EF4-FFF2-40B4-BE49-F238E27FC236}">
                <a16:creationId xmlns:a16="http://schemas.microsoft.com/office/drawing/2014/main" id="{9FE7FD6A-DD15-1FED-CAFA-00A7BD4E874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85774" y="1591389"/>
            <a:ext cx="2243154" cy="2538072"/>
          </a:xfrm>
          <a:custGeom>
            <a:avLst/>
            <a:gdLst>
              <a:gd name="connsiteX0" fmla="*/ 1269036 w 2243154"/>
              <a:gd name="connsiteY0" fmla="*/ 0 h 2538072"/>
              <a:gd name="connsiteX1" fmla="*/ 2166380 w 2243154"/>
              <a:gd name="connsiteY1" fmla="*/ 371692 h 2538072"/>
              <a:gd name="connsiteX2" fmla="*/ 2243153 w 2243154"/>
              <a:gd name="connsiteY2" fmla="*/ 456164 h 2538072"/>
              <a:gd name="connsiteX3" fmla="*/ 2218934 w 2243154"/>
              <a:gd name="connsiteY3" fmla="*/ 488552 h 2538072"/>
              <a:gd name="connsiteX4" fmla="*/ 1980529 w 2243154"/>
              <a:gd name="connsiteY4" fmla="*/ 1269035 h 2538072"/>
              <a:gd name="connsiteX5" fmla="*/ 2218934 w 2243154"/>
              <a:gd name="connsiteY5" fmla="*/ 2049518 h 2538072"/>
              <a:gd name="connsiteX6" fmla="*/ 2243154 w 2243154"/>
              <a:gd name="connsiteY6" fmla="*/ 2081907 h 2538072"/>
              <a:gd name="connsiteX7" fmla="*/ 2166380 w 2243154"/>
              <a:gd name="connsiteY7" fmla="*/ 2166380 h 2538072"/>
              <a:gd name="connsiteX8" fmla="*/ 1269036 w 2243154"/>
              <a:gd name="connsiteY8" fmla="*/ 2538072 h 2538072"/>
              <a:gd name="connsiteX9" fmla="*/ 0 w 2243154"/>
              <a:gd name="connsiteY9" fmla="*/ 1269036 h 2538072"/>
              <a:gd name="connsiteX10" fmla="*/ 1269036 w 2243154"/>
              <a:gd name="connsiteY10" fmla="*/ 0 h 253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43154" h="2538072">
                <a:moveTo>
                  <a:pt x="1269036" y="0"/>
                </a:moveTo>
                <a:cubicBezTo>
                  <a:pt x="1619471" y="0"/>
                  <a:pt x="1936730" y="142042"/>
                  <a:pt x="2166380" y="371692"/>
                </a:cubicBezTo>
                <a:lnTo>
                  <a:pt x="2243153" y="456164"/>
                </a:lnTo>
                <a:lnTo>
                  <a:pt x="2218934" y="488552"/>
                </a:lnTo>
                <a:cubicBezTo>
                  <a:pt x="2068417" y="711346"/>
                  <a:pt x="1980529" y="979927"/>
                  <a:pt x="1980529" y="1269035"/>
                </a:cubicBezTo>
                <a:cubicBezTo>
                  <a:pt x="1980529" y="1558144"/>
                  <a:pt x="2068417" y="1826725"/>
                  <a:pt x="2218934" y="2049518"/>
                </a:cubicBezTo>
                <a:lnTo>
                  <a:pt x="2243154" y="2081907"/>
                </a:lnTo>
                <a:lnTo>
                  <a:pt x="2166380" y="2166380"/>
                </a:lnTo>
                <a:cubicBezTo>
                  <a:pt x="1936730" y="2396031"/>
                  <a:pt x="1619471" y="2538072"/>
                  <a:pt x="1269036" y="2538072"/>
                </a:cubicBezTo>
                <a:cubicBezTo>
                  <a:pt x="568167" y="2538072"/>
                  <a:pt x="0" y="1969905"/>
                  <a:pt x="0" y="1269036"/>
                </a:cubicBezTo>
                <a:cubicBezTo>
                  <a:pt x="0" y="568167"/>
                  <a:pt x="568167" y="0"/>
                  <a:pt x="126903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3000" sy="93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1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26" name="Рисунок 25">
            <a:extLst>
              <a:ext uri="{FF2B5EF4-FFF2-40B4-BE49-F238E27FC236}">
                <a16:creationId xmlns:a16="http://schemas.microsoft.com/office/drawing/2014/main" id="{F9E15430-6E6C-AD9C-90A7-4C9AF16142B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639838" y="1591389"/>
            <a:ext cx="2279633" cy="2538072"/>
          </a:xfrm>
          <a:custGeom>
            <a:avLst/>
            <a:gdLst>
              <a:gd name="connsiteX0" fmla="*/ 1269036 w 2279633"/>
              <a:gd name="connsiteY0" fmla="*/ 0 h 2538072"/>
              <a:gd name="connsiteX1" fmla="*/ 2248286 w 2279633"/>
              <a:gd name="connsiteY1" fmla="*/ 461812 h 2538072"/>
              <a:gd name="connsiteX2" fmla="*/ 2279632 w 2279633"/>
              <a:gd name="connsiteY2" fmla="*/ 503730 h 2538072"/>
              <a:gd name="connsiteX3" fmla="*/ 2218931 w 2279633"/>
              <a:gd name="connsiteY3" fmla="*/ 603648 h 2538072"/>
              <a:gd name="connsiteX4" fmla="*/ 2050448 w 2279633"/>
              <a:gd name="connsiteY4" fmla="*/ 1269035 h 2538072"/>
              <a:gd name="connsiteX5" fmla="*/ 2218931 w 2279633"/>
              <a:gd name="connsiteY5" fmla="*/ 1934423 h 2538072"/>
              <a:gd name="connsiteX6" fmla="*/ 2279633 w 2279633"/>
              <a:gd name="connsiteY6" fmla="*/ 2034341 h 2538072"/>
              <a:gd name="connsiteX7" fmla="*/ 2248286 w 2279633"/>
              <a:gd name="connsiteY7" fmla="*/ 2076261 h 2538072"/>
              <a:gd name="connsiteX8" fmla="*/ 1269036 w 2279633"/>
              <a:gd name="connsiteY8" fmla="*/ 2538072 h 2538072"/>
              <a:gd name="connsiteX9" fmla="*/ 0 w 2279633"/>
              <a:gd name="connsiteY9" fmla="*/ 1269036 h 2538072"/>
              <a:gd name="connsiteX10" fmla="*/ 1269036 w 2279633"/>
              <a:gd name="connsiteY10" fmla="*/ 0 h 253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79633" h="2538072">
                <a:moveTo>
                  <a:pt x="1269036" y="0"/>
                </a:moveTo>
                <a:cubicBezTo>
                  <a:pt x="1663275" y="0"/>
                  <a:pt x="2015526" y="179772"/>
                  <a:pt x="2248286" y="461812"/>
                </a:cubicBezTo>
                <a:lnTo>
                  <a:pt x="2279632" y="503730"/>
                </a:lnTo>
                <a:lnTo>
                  <a:pt x="2218931" y="603648"/>
                </a:lnTo>
                <a:cubicBezTo>
                  <a:pt x="2111482" y="801443"/>
                  <a:pt x="2050448" y="1028111"/>
                  <a:pt x="2050448" y="1269035"/>
                </a:cubicBezTo>
                <a:cubicBezTo>
                  <a:pt x="2050448" y="1509959"/>
                  <a:pt x="2111482" y="1736627"/>
                  <a:pt x="2218931" y="1934423"/>
                </a:cubicBezTo>
                <a:lnTo>
                  <a:pt x="2279633" y="2034341"/>
                </a:lnTo>
                <a:lnTo>
                  <a:pt x="2248286" y="2076261"/>
                </a:lnTo>
                <a:cubicBezTo>
                  <a:pt x="2015526" y="2358301"/>
                  <a:pt x="1663275" y="2538072"/>
                  <a:pt x="1269036" y="2538072"/>
                </a:cubicBezTo>
                <a:cubicBezTo>
                  <a:pt x="568167" y="2538072"/>
                  <a:pt x="0" y="1969905"/>
                  <a:pt x="0" y="1269036"/>
                </a:cubicBezTo>
                <a:cubicBezTo>
                  <a:pt x="0" y="568167"/>
                  <a:pt x="568167" y="0"/>
                  <a:pt x="126903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3000" sy="93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1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27" name="Рисунок 26">
            <a:extLst>
              <a:ext uri="{FF2B5EF4-FFF2-40B4-BE49-F238E27FC236}">
                <a16:creationId xmlns:a16="http://schemas.microsoft.com/office/drawing/2014/main" id="{431102F1-EC3A-DDD8-7E6D-68666F93DF0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30378" y="1591390"/>
            <a:ext cx="2538072" cy="2538072"/>
          </a:xfrm>
          <a:custGeom>
            <a:avLst/>
            <a:gdLst>
              <a:gd name="connsiteX0" fmla="*/ 1269036 w 2538072"/>
              <a:gd name="connsiteY0" fmla="*/ 0 h 2538072"/>
              <a:gd name="connsiteX1" fmla="*/ 2538072 w 2538072"/>
              <a:gd name="connsiteY1" fmla="*/ 1269036 h 2538072"/>
              <a:gd name="connsiteX2" fmla="*/ 1269036 w 2538072"/>
              <a:gd name="connsiteY2" fmla="*/ 2538072 h 2538072"/>
              <a:gd name="connsiteX3" fmla="*/ 0 w 2538072"/>
              <a:gd name="connsiteY3" fmla="*/ 1269036 h 2538072"/>
              <a:gd name="connsiteX4" fmla="*/ 1269036 w 2538072"/>
              <a:gd name="connsiteY4" fmla="*/ 0 h 253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38072" h="2538072">
                <a:moveTo>
                  <a:pt x="1269036" y="0"/>
                </a:moveTo>
                <a:cubicBezTo>
                  <a:pt x="1969905" y="0"/>
                  <a:pt x="2538072" y="568167"/>
                  <a:pt x="2538072" y="1269036"/>
                </a:cubicBezTo>
                <a:cubicBezTo>
                  <a:pt x="2538072" y="1969905"/>
                  <a:pt x="1969905" y="2538072"/>
                  <a:pt x="1269036" y="2538072"/>
                </a:cubicBezTo>
                <a:cubicBezTo>
                  <a:pt x="568167" y="2538072"/>
                  <a:pt x="0" y="1969905"/>
                  <a:pt x="0" y="1269036"/>
                </a:cubicBezTo>
                <a:cubicBezTo>
                  <a:pt x="0" y="568167"/>
                  <a:pt x="568167" y="0"/>
                  <a:pt x="126903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3000" sy="93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1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28" name="Рисунок 27">
            <a:extLst>
              <a:ext uri="{FF2B5EF4-FFF2-40B4-BE49-F238E27FC236}">
                <a16:creationId xmlns:a16="http://schemas.microsoft.com/office/drawing/2014/main" id="{FF460838-5C6B-52BD-77E6-53AFC2D02A3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79358" y="1591389"/>
            <a:ext cx="2271739" cy="2538072"/>
          </a:xfrm>
          <a:custGeom>
            <a:avLst/>
            <a:gdLst>
              <a:gd name="connsiteX0" fmla="*/ 1002703 w 2271739"/>
              <a:gd name="connsiteY0" fmla="*/ 0 h 2538072"/>
              <a:gd name="connsiteX1" fmla="*/ 2271739 w 2271739"/>
              <a:gd name="connsiteY1" fmla="*/ 1269036 h 2538072"/>
              <a:gd name="connsiteX2" fmla="*/ 1002703 w 2271739"/>
              <a:gd name="connsiteY2" fmla="*/ 2538072 h 2538072"/>
              <a:gd name="connsiteX3" fmla="*/ 23453 w 2271739"/>
              <a:gd name="connsiteY3" fmla="*/ 2076261 h 2538072"/>
              <a:gd name="connsiteX4" fmla="*/ 0 w 2271739"/>
              <a:gd name="connsiteY4" fmla="*/ 2044897 h 2538072"/>
              <a:gd name="connsiteX5" fmla="*/ 67115 w 2271739"/>
              <a:gd name="connsiteY5" fmla="*/ 1934423 h 2538072"/>
              <a:gd name="connsiteX6" fmla="*/ 235597 w 2271739"/>
              <a:gd name="connsiteY6" fmla="*/ 1269035 h 2538072"/>
              <a:gd name="connsiteX7" fmla="*/ 67115 w 2271739"/>
              <a:gd name="connsiteY7" fmla="*/ 603648 h 2538072"/>
              <a:gd name="connsiteX8" fmla="*/ 1 w 2271739"/>
              <a:gd name="connsiteY8" fmla="*/ 493174 h 2538072"/>
              <a:gd name="connsiteX9" fmla="*/ 23453 w 2271739"/>
              <a:gd name="connsiteY9" fmla="*/ 461812 h 2538072"/>
              <a:gd name="connsiteX10" fmla="*/ 1002703 w 2271739"/>
              <a:gd name="connsiteY10" fmla="*/ 0 h 253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71739" h="2538072">
                <a:moveTo>
                  <a:pt x="1002703" y="0"/>
                </a:moveTo>
                <a:cubicBezTo>
                  <a:pt x="1703572" y="0"/>
                  <a:pt x="2271739" y="568167"/>
                  <a:pt x="2271739" y="1269036"/>
                </a:cubicBezTo>
                <a:cubicBezTo>
                  <a:pt x="2271739" y="1969905"/>
                  <a:pt x="1703572" y="2538072"/>
                  <a:pt x="1002703" y="2538072"/>
                </a:cubicBezTo>
                <a:cubicBezTo>
                  <a:pt x="608464" y="2538072"/>
                  <a:pt x="256213" y="2358301"/>
                  <a:pt x="23453" y="2076261"/>
                </a:cubicBezTo>
                <a:lnTo>
                  <a:pt x="0" y="2044897"/>
                </a:lnTo>
                <a:lnTo>
                  <a:pt x="67115" y="1934423"/>
                </a:lnTo>
                <a:cubicBezTo>
                  <a:pt x="174564" y="1736627"/>
                  <a:pt x="235597" y="1509959"/>
                  <a:pt x="235597" y="1269035"/>
                </a:cubicBezTo>
                <a:cubicBezTo>
                  <a:pt x="235597" y="1028111"/>
                  <a:pt x="174564" y="801443"/>
                  <a:pt x="67115" y="603648"/>
                </a:cubicBezTo>
                <a:lnTo>
                  <a:pt x="1" y="493174"/>
                </a:lnTo>
                <a:lnTo>
                  <a:pt x="23453" y="461812"/>
                </a:lnTo>
                <a:cubicBezTo>
                  <a:pt x="256213" y="179772"/>
                  <a:pt x="608464" y="0"/>
                  <a:pt x="100270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3000" sy="93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1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29" name="Рисунок 28">
            <a:extLst>
              <a:ext uri="{FF2B5EF4-FFF2-40B4-BE49-F238E27FC236}">
                <a16:creationId xmlns:a16="http://schemas.microsoft.com/office/drawing/2014/main" id="{A8451033-C1A2-7363-E7F7-5D325EA48D3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62006" y="1591389"/>
            <a:ext cx="2242633" cy="2538072"/>
          </a:xfrm>
          <a:custGeom>
            <a:avLst/>
            <a:gdLst>
              <a:gd name="connsiteX0" fmla="*/ 973597 w 2242633"/>
              <a:gd name="connsiteY0" fmla="*/ 0 h 2538072"/>
              <a:gd name="connsiteX1" fmla="*/ 2242633 w 2242633"/>
              <a:gd name="connsiteY1" fmla="*/ 1269036 h 2538072"/>
              <a:gd name="connsiteX2" fmla="*/ 973597 w 2242633"/>
              <a:gd name="connsiteY2" fmla="*/ 2538072 h 2538072"/>
              <a:gd name="connsiteX3" fmla="*/ 76253 w 2242633"/>
              <a:gd name="connsiteY3" fmla="*/ 2166380 h 2538072"/>
              <a:gd name="connsiteX4" fmla="*/ 0 w 2242633"/>
              <a:gd name="connsiteY4" fmla="*/ 2082481 h 2538072"/>
              <a:gd name="connsiteX5" fmla="*/ 24650 w 2242633"/>
              <a:gd name="connsiteY5" fmla="*/ 2049518 h 2538072"/>
              <a:gd name="connsiteX6" fmla="*/ 263054 w 2242633"/>
              <a:gd name="connsiteY6" fmla="*/ 1269035 h 2538072"/>
              <a:gd name="connsiteX7" fmla="*/ 24650 w 2242633"/>
              <a:gd name="connsiteY7" fmla="*/ 488552 h 2538072"/>
              <a:gd name="connsiteX8" fmla="*/ 1 w 2242633"/>
              <a:gd name="connsiteY8" fmla="*/ 455591 h 2538072"/>
              <a:gd name="connsiteX9" fmla="*/ 76253 w 2242633"/>
              <a:gd name="connsiteY9" fmla="*/ 371692 h 2538072"/>
              <a:gd name="connsiteX10" fmla="*/ 973597 w 2242633"/>
              <a:gd name="connsiteY10" fmla="*/ 0 h 253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42633" h="2538072">
                <a:moveTo>
                  <a:pt x="973597" y="0"/>
                </a:moveTo>
                <a:cubicBezTo>
                  <a:pt x="1674466" y="0"/>
                  <a:pt x="2242633" y="568167"/>
                  <a:pt x="2242633" y="1269036"/>
                </a:cubicBezTo>
                <a:cubicBezTo>
                  <a:pt x="2242633" y="1969905"/>
                  <a:pt x="1674466" y="2538072"/>
                  <a:pt x="973597" y="2538072"/>
                </a:cubicBezTo>
                <a:cubicBezTo>
                  <a:pt x="623163" y="2538072"/>
                  <a:pt x="305904" y="2396031"/>
                  <a:pt x="76253" y="2166380"/>
                </a:cubicBezTo>
                <a:lnTo>
                  <a:pt x="0" y="2082481"/>
                </a:lnTo>
                <a:lnTo>
                  <a:pt x="24650" y="2049518"/>
                </a:lnTo>
                <a:cubicBezTo>
                  <a:pt x="175166" y="1826725"/>
                  <a:pt x="263054" y="1558144"/>
                  <a:pt x="263054" y="1269035"/>
                </a:cubicBezTo>
                <a:cubicBezTo>
                  <a:pt x="263054" y="979927"/>
                  <a:pt x="175166" y="711346"/>
                  <a:pt x="24650" y="488552"/>
                </a:cubicBezTo>
                <a:lnTo>
                  <a:pt x="1" y="455591"/>
                </a:lnTo>
                <a:lnTo>
                  <a:pt x="76253" y="371692"/>
                </a:lnTo>
                <a:cubicBezTo>
                  <a:pt x="305904" y="142042"/>
                  <a:pt x="623163" y="0"/>
                  <a:pt x="97359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3000" sy="93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1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40" name="Текст 29">
            <a:extLst>
              <a:ext uri="{FF2B5EF4-FFF2-40B4-BE49-F238E27FC236}">
                <a16:creationId xmlns:a16="http://schemas.microsoft.com/office/drawing/2014/main" id="{5D1C98D0-8353-B228-5B3D-A43D8CC1F6B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9175" y="4470180"/>
            <a:ext cx="1556352" cy="561582"/>
          </a:xfrm>
        </p:spPr>
        <p:txBody>
          <a:bodyPr/>
          <a:lstStyle>
            <a:lvl1pPr algn="ctr">
              <a:spcAft>
                <a:spcPts val="0"/>
              </a:spcAft>
              <a:defRPr sz="18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41" name="Текст 29">
            <a:extLst>
              <a:ext uri="{FF2B5EF4-FFF2-40B4-BE49-F238E27FC236}">
                <a16:creationId xmlns:a16="http://schemas.microsoft.com/office/drawing/2014/main" id="{F2D1F689-8DD7-7ADA-E193-12BC3A8DF88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56763" y="5095916"/>
            <a:ext cx="1301177" cy="247956"/>
          </a:xfrm>
        </p:spPr>
        <p:txBody>
          <a:bodyPr/>
          <a:lstStyle>
            <a:lvl1pPr algn="ctr">
              <a:defRPr sz="1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42" name="Текст 29">
            <a:extLst>
              <a:ext uri="{FF2B5EF4-FFF2-40B4-BE49-F238E27FC236}">
                <a16:creationId xmlns:a16="http://schemas.microsoft.com/office/drawing/2014/main" id="{B65F96EE-8454-9489-8358-DCA2C30CCDF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001478" y="4458427"/>
            <a:ext cx="1556352" cy="561582"/>
          </a:xfrm>
        </p:spPr>
        <p:txBody>
          <a:bodyPr/>
          <a:lstStyle>
            <a:lvl1pPr algn="ctr">
              <a:spcAft>
                <a:spcPts val="0"/>
              </a:spcAft>
              <a:defRPr sz="18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43" name="Текст 29">
            <a:extLst>
              <a:ext uri="{FF2B5EF4-FFF2-40B4-BE49-F238E27FC236}">
                <a16:creationId xmlns:a16="http://schemas.microsoft.com/office/drawing/2014/main" id="{4779BAA3-DD8B-A7C1-09E4-7412FD7C67F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129066" y="5084163"/>
            <a:ext cx="1301177" cy="247956"/>
          </a:xfrm>
        </p:spPr>
        <p:txBody>
          <a:bodyPr/>
          <a:lstStyle>
            <a:lvl1pPr algn="ctr">
              <a:defRPr sz="1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44" name="Текст 29">
            <a:extLst>
              <a:ext uri="{FF2B5EF4-FFF2-40B4-BE49-F238E27FC236}">
                <a16:creationId xmlns:a16="http://schemas.microsoft.com/office/drawing/2014/main" id="{7288E322-44D5-5940-DCE1-3B25F35D60F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21238" y="4446674"/>
            <a:ext cx="1556352" cy="561582"/>
          </a:xfrm>
        </p:spPr>
        <p:txBody>
          <a:bodyPr/>
          <a:lstStyle>
            <a:lvl1pPr algn="ctr">
              <a:spcAft>
                <a:spcPts val="0"/>
              </a:spcAft>
              <a:defRPr sz="18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45" name="Текст 29">
            <a:extLst>
              <a:ext uri="{FF2B5EF4-FFF2-40B4-BE49-F238E27FC236}">
                <a16:creationId xmlns:a16="http://schemas.microsoft.com/office/drawing/2014/main" id="{3DEA2B65-7600-E15D-52AC-C2FE3DA10EF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48826" y="5072410"/>
            <a:ext cx="1301177" cy="247956"/>
          </a:xfrm>
        </p:spPr>
        <p:txBody>
          <a:bodyPr/>
          <a:lstStyle>
            <a:lvl1pPr algn="ctr">
              <a:defRPr sz="1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46" name="Текст 29">
            <a:extLst>
              <a:ext uri="{FF2B5EF4-FFF2-40B4-BE49-F238E27FC236}">
                <a16:creationId xmlns:a16="http://schemas.microsoft.com/office/drawing/2014/main" id="{F45122F9-31BE-D94B-3787-5A8B0C54F2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637051" y="4434921"/>
            <a:ext cx="1556352" cy="561582"/>
          </a:xfrm>
        </p:spPr>
        <p:txBody>
          <a:bodyPr/>
          <a:lstStyle>
            <a:lvl1pPr algn="ctr">
              <a:spcAft>
                <a:spcPts val="0"/>
              </a:spcAft>
              <a:defRPr sz="18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47" name="Текст 29">
            <a:extLst>
              <a:ext uri="{FF2B5EF4-FFF2-40B4-BE49-F238E27FC236}">
                <a16:creationId xmlns:a16="http://schemas.microsoft.com/office/drawing/2014/main" id="{3EB56EB2-C25D-39B6-9114-4611ECA5214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764639" y="5060657"/>
            <a:ext cx="1301177" cy="247956"/>
          </a:xfrm>
        </p:spPr>
        <p:txBody>
          <a:bodyPr/>
          <a:lstStyle>
            <a:lvl1pPr algn="ctr">
              <a:defRPr sz="1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48" name="Текст 29">
            <a:extLst>
              <a:ext uri="{FF2B5EF4-FFF2-40B4-BE49-F238E27FC236}">
                <a16:creationId xmlns:a16="http://schemas.microsoft.com/office/drawing/2014/main" id="{F3F01E84-650C-6B85-EB55-63F33D4BDAD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05146" y="4423168"/>
            <a:ext cx="1556352" cy="561582"/>
          </a:xfrm>
        </p:spPr>
        <p:txBody>
          <a:bodyPr/>
          <a:lstStyle>
            <a:lvl1pPr algn="ctr">
              <a:spcAft>
                <a:spcPts val="0"/>
              </a:spcAft>
              <a:defRPr sz="18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49" name="Текст 29">
            <a:extLst>
              <a:ext uri="{FF2B5EF4-FFF2-40B4-BE49-F238E27FC236}">
                <a16:creationId xmlns:a16="http://schemas.microsoft.com/office/drawing/2014/main" id="{08A399FC-9961-B88B-6C34-F569920FF60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932734" y="5048904"/>
            <a:ext cx="1301177" cy="247956"/>
          </a:xfrm>
        </p:spPr>
        <p:txBody>
          <a:bodyPr/>
          <a:lstStyle>
            <a:lvl1pPr algn="ctr">
              <a:defRPr sz="1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6285097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коман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2DCA7-CDCB-5744-18D4-AE553909B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462C56-6624-F03F-2340-01F1F7BD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76B49-ED17-66D4-DDF1-3350678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t>‹#›</a:t>
            </a:fld>
            <a:endParaRPr lang="ru-RU"/>
          </a:p>
        </p:txBody>
      </p:sp>
      <p:sp>
        <p:nvSpPr>
          <p:cNvPr id="3" name="Полилиния 2">
            <a:extLst>
              <a:ext uri="{FF2B5EF4-FFF2-40B4-BE49-F238E27FC236}">
                <a16:creationId xmlns:a16="http://schemas.microsoft.com/office/drawing/2014/main" id="{3F5F4CB8-5908-4C8A-4E29-3D0AA7A16DA8}"/>
              </a:ext>
            </a:extLst>
          </p:cNvPr>
          <p:cNvSpPr/>
          <p:nvPr userDrawn="1"/>
        </p:nvSpPr>
        <p:spPr>
          <a:xfrm>
            <a:off x="0" y="2100529"/>
            <a:ext cx="12192000" cy="4269882"/>
          </a:xfrm>
          <a:custGeom>
            <a:avLst/>
            <a:gdLst>
              <a:gd name="connsiteX0" fmla="*/ 6082446 w 12192000"/>
              <a:gd name="connsiteY0" fmla="*/ 0 h 4466492"/>
              <a:gd name="connsiteX1" fmla="*/ 11774249 w 12192000"/>
              <a:gd name="connsiteY1" fmla="*/ 812694 h 4466492"/>
              <a:gd name="connsiteX2" fmla="*/ 12192000 w 12192000"/>
              <a:gd name="connsiteY2" fmla="*/ 981834 h 4466492"/>
              <a:gd name="connsiteX3" fmla="*/ 12192000 w 12192000"/>
              <a:gd name="connsiteY3" fmla="*/ 3484658 h 4466492"/>
              <a:gd name="connsiteX4" fmla="*/ 11774249 w 12192000"/>
              <a:gd name="connsiteY4" fmla="*/ 3653798 h 4466492"/>
              <a:gd name="connsiteX5" fmla="*/ 6082446 w 12192000"/>
              <a:gd name="connsiteY5" fmla="*/ 4466492 h 4466492"/>
              <a:gd name="connsiteX6" fmla="*/ 390641 w 12192000"/>
              <a:gd name="connsiteY6" fmla="*/ 3653798 h 4466492"/>
              <a:gd name="connsiteX7" fmla="*/ 0 w 12192000"/>
              <a:gd name="connsiteY7" fmla="*/ 3495635 h 4466492"/>
              <a:gd name="connsiteX8" fmla="*/ 0 w 12192000"/>
              <a:gd name="connsiteY8" fmla="*/ 970858 h 4466492"/>
              <a:gd name="connsiteX9" fmla="*/ 390641 w 12192000"/>
              <a:gd name="connsiteY9" fmla="*/ 812694 h 4466492"/>
              <a:gd name="connsiteX10" fmla="*/ 6082446 w 12192000"/>
              <a:gd name="connsiteY10" fmla="*/ 0 h 4466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4466492">
                <a:moveTo>
                  <a:pt x="6082446" y="0"/>
                </a:moveTo>
                <a:cubicBezTo>
                  <a:pt x="8373925" y="0"/>
                  <a:pt x="10421353" y="316362"/>
                  <a:pt x="11774249" y="812694"/>
                </a:cubicBezTo>
                <a:lnTo>
                  <a:pt x="12192000" y="981834"/>
                </a:lnTo>
                <a:lnTo>
                  <a:pt x="12192000" y="3484658"/>
                </a:lnTo>
                <a:lnTo>
                  <a:pt x="11774249" y="3653798"/>
                </a:lnTo>
                <a:cubicBezTo>
                  <a:pt x="10421353" y="4150131"/>
                  <a:pt x="8373925" y="4466492"/>
                  <a:pt x="6082446" y="4466492"/>
                </a:cubicBezTo>
                <a:cubicBezTo>
                  <a:pt x="3790966" y="4466492"/>
                  <a:pt x="1743537" y="4150131"/>
                  <a:pt x="390641" y="3653798"/>
                </a:cubicBezTo>
                <a:lnTo>
                  <a:pt x="0" y="3495635"/>
                </a:lnTo>
                <a:lnTo>
                  <a:pt x="0" y="970858"/>
                </a:lnTo>
                <a:lnTo>
                  <a:pt x="390641" y="812694"/>
                </a:lnTo>
                <a:cubicBezTo>
                  <a:pt x="1743537" y="316362"/>
                  <a:pt x="3790966" y="0"/>
                  <a:pt x="608244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2700" dir="16440000" sx="93716" sy="93716" algn="t" rotWithShape="0">
              <a:schemeClr val="accent2">
                <a:alpha val="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4" name="Полилиния 3">
            <a:extLst>
              <a:ext uri="{FF2B5EF4-FFF2-40B4-BE49-F238E27FC236}">
                <a16:creationId xmlns:a16="http://schemas.microsoft.com/office/drawing/2014/main" id="{3A3EF3A4-E94D-B7CC-FB79-6141451CFD07}"/>
              </a:ext>
            </a:extLst>
          </p:cNvPr>
          <p:cNvSpPr/>
          <p:nvPr userDrawn="1"/>
        </p:nvSpPr>
        <p:spPr>
          <a:xfrm>
            <a:off x="0" y="4896349"/>
            <a:ext cx="12192000" cy="1437720"/>
          </a:xfrm>
          <a:custGeom>
            <a:avLst/>
            <a:gdLst>
              <a:gd name="connsiteX0" fmla="*/ 6096000 w 12192000"/>
              <a:gd name="connsiteY0" fmla="*/ 0 h 1961650"/>
              <a:gd name="connsiteX1" fmla="*/ 11787804 w 12192000"/>
              <a:gd name="connsiteY1" fmla="*/ 812694 h 1961650"/>
              <a:gd name="connsiteX2" fmla="*/ 12192000 w 12192000"/>
              <a:gd name="connsiteY2" fmla="*/ 976346 h 1961650"/>
              <a:gd name="connsiteX3" fmla="*/ 12192000 w 12192000"/>
              <a:gd name="connsiteY3" fmla="*/ 1961650 h 1961650"/>
              <a:gd name="connsiteX4" fmla="*/ 0 w 12192000"/>
              <a:gd name="connsiteY4" fmla="*/ 1961650 h 1961650"/>
              <a:gd name="connsiteX5" fmla="*/ 0 w 12192000"/>
              <a:gd name="connsiteY5" fmla="*/ 976346 h 1961650"/>
              <a:gd name="connsiteX6" fmla="*/ 404196 w 12192000"/>
              <a:gd name="connsiteY6" fmla="*/ 812694 h 1961650"/>
              <a:gd name="connsiteX7" fmla="*/ 6096000 w 12192000"/>
              <a:gd name="connsiteY7" fmla="*/ 0 h 196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1961650">
                <a:moveTo>
                  <a:pt x="6096000" y="0"/>
                </a:moveTo>
                <a:cubicBezTo>
                  <a:pt x="8387480" y="0"/>
                  <a:pt x="10434908" y="316362"/>
                  <a:pt x="11787804" y="812694"/>
                </a:cubicBezTo>
                <a:lnTo>
                  <a:pt x="12192000" y="976346"/>
                </a:lnTo>
                <a:lnTo>
                  <a:pt x="12192000" y="1961650"/>
                </a:lnTo>
                <a:lnTo>
                  <a:pt x="0" y="1961650"/>
                </a:lnTo>
                <a:lnTo>
                  <a:pt x="0" y="976346"/>
                </a:lnTo>
                <a:lnTo>
                  <a:pt x="404196" y="812694"/>
                </a:lnTo>
                <a:cubicBezTo>
                  <a:pt x="1757092" y="316362"/>
                  <a:pt x="3804521" y="0"/>
                  <a:pt x="6096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2700" dir="16440000" sx="93716" sy="93716" algn="t" rotWithShape="0">
              <a:schemeClr val="accent2">
                <a:alpha val="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pic>
        <p:nvPicPr>
          <p:cNvPr id="18" name="Рисунок 17" descr="Изображение выглядит как Человеческое лицо, человек, одежда, галсту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EBCE9C-692B-A430-12C7-3237D70504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0" t="62630" r="-396" b="29345"/>
          <a:stretch>
            <a:fillRect/>
          </a:stretch>
        </p:blipFill>
        <p:spPr>
          <a:xfrm>
            <a:off x="4937187" y="1962908"/>
            <a:ext cx="6100" cy="185367"/>
          </a:xfrm>
          <a:custGeom>
            <a:avLst/>
            <a:gdLst>
              <a:gd name="connsiteX0" fmla="*/ 0 w 6736"/>
              <a:gd name="connsiteY0" fmla="*/ 0 h 204684"/>
              <a:gd name="connsiteX1" fmla="*/ 2343 w 6736"/>
              <a:gd name="connsiteY1" fmla="*/ 15353 h 204684"/>
              <a:gd name="connsiteX2" fmla="*/ 6736 w 6736"/>
              <a:gd name="connsiteY2" fmla="*/ 102342 h 204684"/>
              <a:gd name="connsiteX3" fmla="*/ 2343 w 6736"/>
              <a:gd name="connsiteY3" fmla="*/ 189331 h 204684"/>
              <a:gd name="connsiteX4" fmla="*/ 0 w 6736"/>
              <a:gd name="connsiteY4" fmla="*/ 204684 h 204684"/>
              <a:gd name="connsiteX5" fmla="*/ 0 w 6736"/>
              <a:gd name="connsiteY5" fmla="*/ 0 h 204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36" h="204684">
                <a:moveTo>
                  <a:pt x="0" y="0"/>
                </a:moveTo>
                <a:lnTo>
                  <a:pt x="2343" y="15353"/>
                </a:lnTo>
                <a:cubicBezTo>
                  <a:pt x="5248" y="43955"/>
                  <a:pt x="6736" y="72975"/>
                  <a:pt x="6736" y="102342"/>
                </a:cubicBezTo>
                <a:cubicBezTo>
                  <a:pt x="6736" y="131710"/>
                  <a:pt x="5248" y="160730"/>
                  <a:pt x="2343" y="189331"/>
                </a:cubicBezTo>
                <a:lnTo>
                  <a:pt x="0" y="20468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" name="Рисунок 19" descr="Изображение выглядит как Человеческое лицо, одежда, человек, выстрел в голову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9244E5-8CCC-53F5-A7C4-0A59654D561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0" t="47591" r="-1432" b="36669"/>
          <a:stretch>
            <a:fillRect/>
          </a:stretch>
        </p:blipFill>
        <p:spPr>
          <a:xfrm>
            <a:off x="7794266" y="1884129"/>
            <a:ext cx="21703" cy="357620"/>
          </a:xfrm>
          <a:custGeom>
            <a:avLst/>
            <a:gdLst>
              <a:gd name="connsiteX0" fmla="*/ 0 w 23965"/>
              <a:gd name="connsiteY0" fmla="*/ 0 h 394888"/>
              <a:gd name="connsiteX1" fmla="*/ 6680 w 23965"/>
              <a:gd name="connsiteY1" fmla="*/ 25979 h 394888"/>
              <a:gd name="connsiteX2" fmla="*/ 23965 w 23965"/>
              <a:gd name="connsiteY2" fmla="*/ 197444 h 394888"/>
              <a:gd name="connsiteX3" fmla="*/ 6680 w 23965"/>
              <a:gd name="connsiteY3" fmla="*/ 368909 h 394888"/>
              <a:gd name="connsiteX4" fmla="*/ 0 w 23965"/>
              <a:gd name="connsiteY4" fmla="*/ 394888 h 394888"/>
              <a:gd name="connsiteX5" fmla="*/ 0 w 23965"/>
              <a:gd name="connsiteY5" fmla="*/ 0 h 394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965" h="394888">
                <a:moveTo>
                  <a:pt x="0" y="0"/>
                </a:moveTo>
                <a:lnTo>
                  <a:pt x="6680" y="25979"/>
                </a:lnTo>
                <a:cubicBezTo>
                  <a:pt x="18013" y="81364"/>
                  <a:pt x="23965" y="138709"/>
                  <a:pt x="23965" y="197444"/>
                </a:cubicBezTo>
                <a:cubicBezTo>
                  <a:pt x="23965" y="256179"/>
                  <a:pt x="18013" y="313524"/>
                  <a:pt x="6680" y="368909"/>
                </a:cubicBezTo>
                <a:lnTo>
                  <a:pt x="0" y="39488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1" name="Рисунок 20" descr="Изображение выглядит как Человеческое лицо, одежда, человек, выстрел в голову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BDAC7F-7911-994C-91AB-843D9CA422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9" t="52046" r="100000" b="41124"/>
          <a:stretch>
            <a:fillRect/>
          </a:stretch>
        </p:blipFill>
        <p:spPr>
          <a:xfrm>
            <a:off x="6274971" y="1985343"/>
            <a:ext cx="3919" cy="155191"/>
          </a:xfrm>
          <a:custGeom>
            <a:avLst/>
            <a:gdLst>
              <a:gd name="connsiteX0" fmla="*/ 4327 w 4327"/>
              <a:gd name="connsiteY0" fmla="*/ 0 h 171364"/>
              <a:gd name="connsiteX1" fmla="*/ 4327 w 4327"/>
              <a:gd name="connsiteY1" fmla="*/ 171364 h 171364"/>
              <a:gd name="connsiteX2" fmla="*/ 0 w 4327"/>
              <a:gd name="connsiteY2" fmla="*/ 85682 h 171364"/>
              <a:gd name="connsiteX3" fmla="*/ 4327 w 4327"/>
              <a:gd name="connsiteY3" fmla="*/ 0 h 171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7" h="171364">
                <a:moveTo>
                  <a:pt x="4327" y="0"/>
                </a:moveTo>
                <a:lnTo>
                  <a:pt x="4327" y="171364"/>
                </a:lnTo>
                <a:lnTo>
                  <a:pt x="0" y="85682"/>
                </a:lnTo>
                <a:lnTo>
                  <a:pt x="4327" y="0"/>
                </a:lnTo>
                <a:close/>
              </a:path>
            </a:pathLst>
          </a:custGeom>
        </p:spPr>
      </p:pic>
      <p:sp>
        <p:nvSpPr>
          <p:cNvPr id="29" name="Рисунок 28">
            <a:extLst>
              <a:ext uri="{FF2B5EF4-FFF2-40B4-BE49-F238E27FC236}">
                <a16:creationId xmlns:a16="http://schemas.microsoft.com/office/drawing/2014/main" id="{EA48C3C2-8E03-D9E7-2A20-E37CB6896C3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4428" y="1545874"/>
            <a:ext cx="1541000" cy="1541000"/>
          </a:xfrm>
          <a:custGeom>
            <a:avLst/>
            <a:gdLst>
              <a:gd name="connsiteX0" fmla="*/ 770500 w 1541000"/>
              <a:gd name="connsiteY0" fmla="*/ 0 h 1541000"/>
              <a:gd name="connsiteX1" fmla="*/ 1541000 w 1541000"/>
              <a:gd name="connsiteY1" fmla="*/ 770500 h 1541000"/>
              <a:gd name="connsiteX2" fmla="*/ 770500 w 1541000"/>
              <a:gd name="connsiteY2" fmla="*/ 1541000 h 1541000"/>
              <a:gd name="connsiteX3" fmla="*/ 0 w 1541000"/>
              <a:gd name="connsiteY3" fmla="*/ 770500 h 1541000"/>
              <a:gd name="connsiteX4" fmla="*/ 770500 w 1541000"/>
              <a:gd name="connsiteY4" fmla="*/ 0 h 154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1000" h="1541000">
                <a:moveTo>
                  <a:pt x="770500" y="0"/>
                </a:moveTo>
                <a:cubicBezTo>
                  <a:pt x="1196035" y="0"/>
                  <a:pt x="1541000" y="344965"/>
                  <a:pt x="1541000" y="770500"/>
                </a:cubicBezTo>
                <a:cubicBezTo>
                  <a:pt x="1541000" y="1196035"/>
                  <a:pt x="1196035" y="1541000"/>
                  <a:pt x="770500" y="1541000"/>
                </a:cubicBezTo>
                <a:cubicBezTo>
                  <a:pt x="344965" y="1541000"/>
                  <a:pt x="0" y="1196035"/>
                  <a:pt x="0" y="770500"/>
                </a:cubicBezTo>
                <a:cubicBezTo>
                  <a:pt x="0" y="344965"/>
                  <a:pt x="344965" y="0"/>
                  <a:pt x="7705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3000" sy="93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35" name="Рисунок 34">
            <a:extLst>
              <a:ext uri="{FF2B5EF4-FFF2-40B4-BE49-F238E27FC236}">
                <a16:creationId xmlns:a16="http://schemas.microsoft.com/office/drawing/2014/main" id="{EBE5DE68-1455-CBDD-6A5B-AE8815C7944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02288" y="1285091"/>
            <a:ext cx="1540998" cy="1540998"/>
          </a:xfrm>
          <a:custGeom>
            <a:avLst/>
            <a:gdLst>
              <a:gd name="connsiteX0" fmla="*/ 770499 w 1540998"/>
              <a:gd name="connsiteY0" fmla="*/ 0 h 1540998"/>
              <a:gd name="connsiteX1" fmla="*/ 1540998 w 1540998"/>
              <a:gd name="connsiteY1" fmla="*/ 770499 h 1540998"/>
              <a:gd name="connsiteX2" fmla="*/ 770499 w 1540998"/>
              <a:gd name="connsiteY2" fmla="*/ 1540998 h 1540998"/>
              <a:gd name="connsiteX3" fmla="*/ 0 w 1540998"/>
              <a:gd name="connsiteY3" fmla="*/ 770499 h 1540998"/>
              <a:gd name="connsiteX4" fmla="*/ 770499 w 1540998"/>
              <a:gd name="connsiteY4" fmla="*/ 0 h 1540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0998" h="1540998">
                <a:moveTo>
                  <a:pt x="770499" y="0"/>
                </a:moveTo>
                <a:cubicBezTo>
                  <a:pt x="1196034" y="0"/>
                  <a:pt x="1540998" y="344964"/>
                  <a:pt x="1540998" y="770499"/>
                </a:cubicBezTo>
                <a:cubicBezTo>
                  <a:pt x="1540998" y="1196034"/>
                  <a:pt x="1196034" y="1540998"/>
                  <a:pt x="770499" y="1540998"/>
                </a:cubicBezTo>
                <a:cubicBezTo>
                  <a:pt x="344964" y="1540998"/>
                  <a:pt x="0" y="1196034"/>
                  <a:pt x="0" y="770499"/>
                </a:cubicBezTo>
                <a:cubicBezTo>
                  <a:pt x="0" y="344964"/>
                  <a:pt x="344964" y="0"/>
                  <a:pt x="77049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3000" sy="93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36" name="Рисунок 35">
            <a:extLst>
              <a:ext uri="{FF2B5EF4-FFF2-40B4-BE49-F238E27FC236}">
                <a16:creationId xmlns:a16="http://schemas.microsoft.com/office/drawing/2014/main" id="{9F59A797-3912-3847-E4D4-67E51C73560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74969" y="1292438"/>
            <a:ext cx="1540998" cy="1541000"/>
          </a:xfrm>
          <a:custGeom>
            <a:avLst/>
            <a:gdLst>
              <a:gd name="connsiteX0" fmla="*/ 770499 w 1540998"/>
              <a:gd name="connsiteY0" fmla="*/ 0 h 1541000"/>
              <a:gd name="connsiteX1" fmla="*/ 1540998 w 1540998"/>
              <a:gd name="connsiteY1" fmla="*/ 770500 h 1541000"/>
              <a:gd name="connsiteX2" fmla="*/ 770499 w 1540998"/>
              <a:gd name="connsiteY2" fmla="*/ 1541000 h 1541000"/>
              <a:gd name="connsiteX3" fmla="*/ 0 w 1540998"/>
              <a:gd name="connsiteY3" fmla="*/ 770500 h 1541000"/>
              <a:gd name="connsiteX4" fmla="*/ 770499 w 1540998"/>
              <a:gd name="connsiteY4" fmla="*/ 0 h 154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0998" h="1541000">
                <a:moveTo>
                  <a:pt x="770499" y="0"/>
                </a:moveTo>
                <a:cubicBezTo>
                  <a:pt x="1196034" y="0"/>
                  <a:pt x="1540998" y="344965"/>
                  <a:pt x="1540998" y="770500"/>
                </a:cubicBezTo>
                <a:cubicBezTo>
                  <a:pt x="1540998" y="1196035"/>
                  <a:pt x="1196034" y="1541000"/>
                  <a:pt x="770499" y="1541000"/>
                </a:cubicBezTo>
                <a:cubicBezTo>
                  <a:pt x="344964" y="1541000"/>
                  <a:pt x="0" y="1196035"/>
                  <a:pt x="0" y="770500"/>
                </a:cubicBezTo>
                <a:cubicBezTo>
                  <a:pt x="0" y="344965"/>
                  <a:pt x="344964" y="0"/>
                  <a:pt x="77049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3000" sy="93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37" name="Рисунок 36">
            <a:extLst>
              <a:ext uri="{FF2B5EF4-FFF2-40B4-BE49-F238E27FC236}">
                <a16:creationId xmlns:a16="http://schemas.microsoft.com/office/drawing/2014/main" id="{336F8373-3671-7E64-44CA-A4AD738CD16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19005" y="1496632"/>
            <a:ext cx="1540998" cy="1540998"/>
          </a:xfrm>
          <a:custGeom>
            <a:avLst/>
            <a:gdLst>
              <a:gd name="connsiteX0" fmla="*/ 770499 w 1540998"/>
              <a:gd name="connsiteY0" fmla="*/ 0 h 1540998"/>
              <a:gd name="connsiteX1" fmla="*/ 1540998 w 1540998"/>
              <a:gd name="connsiteY1" fmla="*/ 770499 h 1540998"/>
              <a:gd name="connsiteX2" fmla="*/ 770499 w 1540998"/>
              <a:gd name="connsiteY2" fmla="*/ 1540998 h 1540998"/>
              <a:gd name="connsiteX3" fmla="*/ 0 w 1540998"/>
              <a:gd name="connsiteY3" fmla="*/ 770499 h 1540998"/>
              <a:gd name="connsiteX4" fmla="*/ 770499 w 1540998"/>
              <a:gd name="connsiteY4" fmla="*/ 0 h 1540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0998" h="1540998">
                <a:moveTo>
                  <a:pt x="770499" y="0"/>
                </a:moveTo>
                <a:cubicBezTo>
                  <a:pt x="1196034" y="0"/>
                  <a:pt x="1540998" y="344964"/>
                  <a:pt x="1540998" y="770499"/>
                </a:cubicBezTo>
                <a:cubicBezTo>
                  <a:pt x="1540998" y="1196034"/>
                  <a:pt x="1196034" y="1540998"/>
                  <a:pt x="770499" y="1540998"/>
                </a:cubicBezTo>
                <a:cubicBezTo>
                  <a:pt x="344964" y="1540998"/>
                  <a:pt x="0" y="1196034"/>
                  <a:pt x="0" y="770499"/>
                </a:cubicBezTo>
                <a:cubicBezTo>
                  <a:pt x="0" y="344964"/>
                  <a:pt x="344964" y="0"/>
                  <a:pt x="77049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3000" sy="93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44" name="Рисунок 43">
            <a:extLst>
              <a:ext uri="{FF2B5EF4-FFF2-40B4-BE49-F238E27FC236}">
                <a16:creationId xmlns:a16="http://schemas.microsoft.com/office/drawing/2014/main" id="{78C14434-8B0C-AFCE-3A35-53103967F39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38667" y="4289522"/>
            <a:ext cx="1540998" cy="1541000"/>
          </a:xfrm>
          <a:custGeom>
            <a:avLst/>
            <a:gdLst>
              <a:gd name="connsiteX0" fmla="*/ 770499 w 1540998"/>
              <a:gd name="connsiteY0" fmla="*/ 0 h 1541000"/>
              <a:gd name="connsiteX1" fmla="*/ 1540998 w 1540998"/>
              <a:gd name="connsiteY1" fmla="*/ 770500 h 1541000"/>
              <a:gd name="connsiteX2" fmla="*/ 770499 w 1540998"/>
              <a:gd name="connsiteY2" fmla="*/ 1541000 h 1541000"/>
              <a:gd name="connsiteX3" fmla="*/ 0 w 1540998"/>
              <a:gd name="connsiteY3" fmla="*/ 770500 h 1541000"/>
              <a:gd name="connsiteX4" fmla="*/ 770499 w 1540998"/>
              <a:gd name="connsiteY4" fmla="*/ 0 h 154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0998" h="1541000">
                <a:moveTo>
                  <a:pt x="770499" y="0"/>
                </a:moveTo>
                <a:cubicBezTo>
                  <a:pt x="1196034" y="0"/>
                  <a:pt x="1540998" y="344965"/>
                  <a:pt x="1540998" y="770500"/>
                </a:cubicBezTo>
                <a:cubicBezTo>
                  <a:pt x="1540998" y="1196035"/>
                  <a:pt x="1196034" y="1541000"/>
                  <a:pt x="770499" y="1541000"/>
                </a:cubicBezTo>
                <a:cubicBezTo>
                  <a:pt x="344964" y="1541000"/>
                  <a:pt x="0" y="1196035"/>
                  <a:pt x="0" y="770500"/>
                </a:cubicBezTo>
                <a:cubicBezTo>
                  <a:pt x="0" y="344965"/>
                  <a:pt x="344964" y="0"/>
                  <a:pt x="77049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3000" sy="93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45" name="Рисунок 44">
            <a:extLst>
              <a:ext uri="{FF2B5EF4-FFF2-40B4-BE49-F238E27FC236}">
                <a16:creationId xmlns:a16="http://schemas.microsoft.com/office/drawing/2014/main" id="{E63FA381-EFFC-A1EB-4B28-DB92E3E23EC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402926" y="4034866"/>
            <a:ext cx="1540998" cy="1541000"/>
          </a:xfrm>
          <a:custGeom>
            <a:avLst/>
            <a:gdLst>
              <a:gd name="connsiteX0" fmla="*/ 770499 w 1540998"/>
              <a:gd name="connsiteY0" fmla="*/ 0 h 1541000"/>
              <a:gd name="connsiteX1" fmla="*/ 1540998 w 1540998"/>
              <a:gd name="connsiteY1" fmla="*/ 770500 h 1541000"/>
              <a:gd name="connsiteX2" fmla="*/ 770499 w 1540998"/>
              <a:gd name="connsiteY2" fmla="*/ 1541000 h 1541000"/>
              <a:gd name="connsiteX3" fmla="*/ 0 w 1540998"/>
              <a:gd name="connsiteY3" fmla="*/ 770500 h 1541000"/>
              <a:gd name="connsiteX4" fmla="*/ 770499 w 1540998"/>
              <a:gd name="connsiteY4" fmla="*/ 0 h 154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0998" h="1541000">
                <a:moveTo>
                  <a:pt x="770499" y="0"/>
                </a:moveTo>
                <a:cubicBezTo>
                  <a:pt x="1196034" y="0"/>
                  <a:pt x="1540998" y="344965"/>
                  <a:pt x="1540998" y="770500"/>
                </a:cubicBezTo>
                <a:cubicBezTo>
                  <a:pt x="1540998" y="1196035"/>
                  <a:pt x="1196034" y="1541000"/>
                  <a:pt x="770499" y="1541000"/>
                </a:cubicBezTo>
                <a:cubicBezTo>
                  <a:pt x="344964" y="1541000"/>
                  <a:pt x="0" y="1196035"/>
                  <a:pt x="0" y="770500"/>
                </a:cubicBezTo>
                <a:cubicBezTo>
                  <a:pt x="0" y="344965"/>
                  <a:pt x="344964" y="0"/>
                  <a:pt x="77049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3000" sy="93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46" name="Рисунок 45">
            <a:extLst>
              <a:ext uri="{FF2B5EF4-FFF2-40B4-BE49-F238E27FC236}">
                <a16:creationId xmlns:a16="http://schemas.microsoft.com/office/drawing/2014/main" id="{4E8AAFF7-C1D2-B7C6-D1D2-F97F39E5943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74970" y="4096926"/>
            <a:ext cx="1540998" cy="1541000"/>
          </a:xfrm>
          <a:custGeom>
            <a:avLst/>
            <a:gdLst>
              <a:gd name="connsiteX0" fmla="*/ 770499 w 1540998"/>
              <a:gd name="connsiteY0" fmla="*/ 0 h 1541000"/>
              <a:gd name="connsiteX1" fmla="*/ 1540998 w 1540998"/>
              <a:gd name="connsiteY1" fmla="*/ 770500 h 1541000"/>
              <a:gd name="connsiteX2" fmla="*/ 770499 w 1540998"/>
              <a:gd name="connsiteY2" fmla="*/ 1541000 h 1541000"/>
              <a:gd name="connsiteX3" fmla="*/ 0 w 1540998"/>
              <a:gd name="connsiteY3" fmla="*/ 770500 h 1541000"/>
              <a:gd name="connsiteX4" fmla="*/ 770499 w 1540998"/>
              <a:gd name="connsiteY4" fmla="*/ 0 h 154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0998" h="1541000">
                <a:moveTo>
                  <a:pt x="770499" y="0"/>
                </a:moveTo>
                <a:cubicBezTo>
                  <a:pt x="1196034" y="0"/>
                  <a:pt x="1540998" y="344965"/>
                  <a:pt x="1540998" y="770500"/>
                </a:cubicBezTo>
                <a:cubicBezTo>
                  <a:pt x="1540998" y="1196035"/>
                  <a:pt x="1196034" y="1541000"/>
                  <a:pt x="770499" y="1541000"/>
                </a:cubicBezTo>
                <a:cubicBezTo>
                  <a:pt x="344964" y="1541000"/>
                  <a:pt x="0" y="1196035"/>
                  <a:pt x="0" y="770500"/>
                </a:cubicBezTo>
                <a:cubicBezTo>
                  <a:pt x="0" y="344965"/>
                  <a:pt x="344964" y="0"/>
                  <a:pt x="77049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3000" sy="93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47" name="Рисунок 46">
            <a:extLst>
              <a:ext uri="{FF2B5EF4-FFF2-40B4-BE49-F238E27FC236}">
                <a16:creationId xmlns:a16="http://schemas.microsoft.com/office/drawing/2014/main" id="{52D8D70E-2EE5-1F56-998F-33F5678D9D7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132890" y="4302047"/>
            <a:ext cx="1540998" cy="1540998"/>
          </a:xfrm>
          <a:custGeom>
            <a:avLst/>
            <a:gdLst>
              <a:gd name="connsiteX0" fmla="*/ 770499 w 1540998"/>
              <a:gd name="connsiteY0" fmla="*/ 0 h 1540998"/>
              <a:gd name="connsiteX1" fmla="*/ 1540998 w 1540998"/>
              <a:gd name="connsiteY1" fmla="*/ 770499 h 1540998"/>
              <a:gd name="connsiteX2" fmla="*/ 770499 w 1540998"/>
              <a:gd name="connsiteY2" fmla="*/ 1540998 h 1540998"/>
              <a:gd name="connsiteX3" fmla="*/ 0 w 1540998"/>
              <a:gd name="connsiteY3" fmla="*/ 770499 h 1540998"/>
              <a:gd name="connsiteX4" fmla="*/ 770499 w 1540998"/>
              <a:gd name="connsiteY4" fmla="*/ 0 h 1540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0998" h="1540998">
                <a:moveTo>
                  <a:pt x="770499" y="0"/>
                </a:moveTo>
                <a:cubicBezTo>
                  <a:pt x="1196034" y="0"/>
                  <a:pt x="1540998" y="344964"/>
                  <a:pt x="1540998" y="770499"/>
                </a:cubicBezTo>
                <a:cubicBezTo>
                  <a:pt x="1540998" y="1196034"/>
                  <a:pt x="1196034" y="1540998"/>
                  <a:pt x="770499" y="1540998"/>
                </a:cubicBezTo>
                <a:cubicBezTo>
                  <a:pt x="344964" y="1540998"/>
                  <a:pt x="0" y="1196034"/>
                  <a:pt x="0" y="770499"/>
                </a:cubicBezTo>
                <a:cubicBezTo>
                  <a:pt x="0" y="344964"/>
                  <a:pt x="344964" y="0"/>
                  <a:pt x="77049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3000" sy="93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50" name="Текст 29">
            <a:extLst>
              <a:ext uri="{FF2B5EF4-FFF2-40B4-BE49-F238E27FC236}">
                <a16:creationId xmlns:a16="http://schemas.microsoft.com/office/drawing/2014/main" id="{D1ABCE8B-1239-9A3C-0AFA-CDC5128FA23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21767" y="1292738"/>
            <a:ext cx="1075353" cy="401261"/>
          </a:xfrm>
        </p:spPr>
        <p:txBody>
          <a:bodyPr/>
          <a:lstStyle>
            <a:lvl1pPr>
              <a:spcAft>
                <a:spcPts val="0"/>
              </a:spcAft>
              <a:defRPr sz="11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51" name="Текст 29">
            <a:extLst>
              <a:ext uri="{FF2B5EF4-FFF2-40B4-BE49-F238E27FC236}">
                <a16:creationId xmlns:a16="http://schemas.microsoft.com/office/drawing/2014/main" id="{2D904BB8-37C8-BE0C-DFC1-F3FD7C54C5F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169553" y="1735258"/>
            <a:ext cx="991598" cy="247956"/>
          </a:xfrm>
        </p:spPr>
        <p:txBody>
          <a:bodyPr/>
          <a:lstStyle>
            <a:lvl1pPr>
              <a:defRPr sz="9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58" name="Текст 29">
            <a:extLst>
              <a:ext uri="{FF2B5EF4-FFF2-40B4-BE49-F238E27FC236}">
                <a16:creationId xmlns:a16="http://schemas.microsoft.com/office/drawing/2014/main" id="{530C8118-2FFD-64E5-A9FF-2EF8D51156C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75256" y="1042818"/>
            <a:ext cx="1075353" cy="401261"/>
          </a:xfrm>
        </p:spPr>
        <p:txBody>
          <a:bodyPr/>
          <a:lstStyle>
            <a:lvl1pPr>
              <a:spcAft>
                <a:spcPts val="0"/>
              </a:spcAft>
              <a:defRPr sz="11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59" name="Текст 29">
            <a:extLst>
              <a:ext uri="{FF2B5EF4-FFF2-40B4-BE49-F238E27FC236}">
                <a16:creationId xmlns:a16="http://schemas.microsoft.com/office/drawing/2014/main" id="{81EA52A0-1EB3-8207-C604-479D979F1D2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23042" y="1480422"/>
            <a:ext cx="991598" cy="247956"/>
          </a:xfrm>
        </p:spPr>
        <p:txBody>
          <a:bodyPr/>
          <a:lstStyle>
            <a:lvl1pPr>
              <a:defRPr sz="9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60" name="Текст 29">
            <a:extLst>
              <a:ext uri="{FF2B5EF4-FFF2-40B4-BE49-F238E27FC236}">
                <a16:creationId xmlns:a16="http://schemas.microsoft.com/office/drawing/2014/main" id="{4536FAE9-3279-E691-C7C7-2C18663B3CF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43962" y="1042818"/>
            <a:ext cx="1075353" cy="401261"/>
          </a:xfrm>
        </p:spPr>
        <p:txBody>
          <a:bodyPr/>
          <a:lstStyle>
            <a:lvl1pPr>
              <a:spcAft>
                <a:spcPts val="0"/>
              </a:spcAft>
              <a:defRPr sz="11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61" name="Текст 29">
            <a:extLst>
              <a:ext uri="{FF2B5EF4-FFF2-40B4-BE49-F238E27FC236}">
                <a16:creationId xmlns:a16="http://schemas.microsoft.com/office/drawing/2014/main" id="{57C7836B-FFFF-F873-BED4-F9675E685FE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891748" y="1480422"/>
            <a:ext cx="991598" cy="247956"/>
          </a:xfrm>
        </p:spPr>
        <p:txBody>
          <a:bodyPr/>
          <a:lstStyle>
            <a:lvl1pPr>
              <a:defRPr sz="9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62" name="Текст 29">
            <a:extLst>
              <a:ext uri="{FF2B5EF4-FFF2-40B4-BE49-F238E27FC236}">
                <a16:creationId xmlns:a16="http://schemas.microsoft.com/office/drawing/2014/main" id="{AC2E5C57-6889-9B33-5927-6D9930E2506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602764" y="1292738"/>
            <a:ext cx="1075353" cy="401261"/>
          </a:xfrm>
        </p:spPr>
        <p:txBody>
          <a:bodyPr/>
          <a:lstStyle>
            <a:lvl1pPr>
              <a:spcAft>
                <a:spcPts val="0"/>
              </a:spcAft>
              <a:defRPr sz="11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63" name="Текст 29">
            <a:extLst>
              <a:ext uri="{FF2B5EF4-FFF2-40B4-BE49-F238E27FC236}">
                <a16:creationId xmlns:a16="http://schemas.microsoft.com/office/drawing/2014/main" id="{54A44C08-F153-0F2F-6FF7-098AB1504BA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750550" y="1735258"/>
            <a:ext cx="991598" cy="247956"/>
          </a:xfrm>
        </p:spPr>
        <p:txBody>
          <a:bodyPr/>
          <a:lstStyle>
            <a:lvl1pPr>
              <a:defRPr sz="9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72" name="Текст 29">
            <a:extLst>
              <a:ext uri="{FF2B5EF4-FFF2-40B4-BE49-F238E27FC236}">
                <a16:creationId xmlns:a16="http://schemas.microsoft.com/office/drawing/2014/main" id="{F170D423-279F-2668-142B-50229D3BE4C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021767" y="4018009"/>
            <a:ext cx="1075353" cy="401261"/>
          </a:xfrm>
        </p:spPr>
        <p:txBody>
          <a:bodyPr/>
          <a:lstStyle>
            <a:lvl1pPr>
              <a:spcAft>
                <a:spcPts val="0"/>
              </a:spcAft>
              <a:defRPr sz="11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73" name="Текст 29">
            <a:extLst>
              <a:ext uri="{FF2B5EF4-FFF2-40B4-BE49-F238E27FC236}">
                <a16:creationId xmlns:a16="http://schemas.microsoft.com/office/drawing/2014/main" id="{B3085D7B-ABCA-8CE3-8B7B-522E64FAD59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169553" y="4455613"/>
            <a:ext cx="991598" cy="247956"/>
          </a:xfrm>
        </p:spPr>
        <p:txBody>
          <a:bodyPr/>
          <a:lstStyle>
            <a:lvl1pPr>
              <a:defRPr sz="9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74" name="Текст 29">
            <a:extLst>
              <a:ext uri="{FF2B5EF4-FFF2-40B4-BE49-F238E27FC236}">
                <a16:creationId xmlns:a16="http://schemas.microsoft.com/office/drawing/2014/main" id="{F0BA5042-8706-FB93-0EA1-8BEED79487D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875256" y="3768089"/>
            <a:ext cx="1075353" cy="401261"/>
          </a:xfrm>
        </p:spPr>
        <p:txBody>
          <a:bodyPr/>
          <a:lstStyle>
            <a:lvl1pPr>
              <a:spcAft>
                <a:spcPts val="0"/>
              </a:spcAft>
              <a:defRPr sz="11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75" name="Текст 29">
            <a:extLst>
              <a:ext uri="{FF2B5EF4-FFF2-40B4-BE49-F238E27FC236}">
                <a16:creationId xmlns:a16="http://schemas.microsoft.com/office/drawing/2014/main" id="{0EB088F8-3EAC-B4E1-E333-BBC6EE40ECA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023042" y="4210609"/>
            <a:ext cx="991598" cy="247956"/>
          </a:xfrm>
        </p:spPr>
        <p:txBody>
          <a:bodyPr/>
          <a:lstStyle>
            <a:lvl1pPr>
              <a:defRPr sz="9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76" name="Текст 29">
            <a:extLst>
              <a:ext uri="{FF2B5EF4-FFF2-40B4-BE49-F238E27FC236}">
                <a16:creationId xmlns:a16="http://schemas.microsoft.com/office/drawing/2014/main" id="{A848CB2A-1999-FDE3-14B1-C7063A7A941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743962" y="3768089"/>
            <a:ext cx="1075353" cy="401261"/>
          </a:xfrm>
        </p:spPr>
        <p:txBody>
          <a:bodyPr/>
          <a:lstStyle>
            <a:lvl1pPr>
              <a:spcAft>
                <a:spcPts val="0"/>
              </a:spcAft>
              <a:defRPr sz="11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77" name="Текст 29">
            <a:extLst>
              <a:ext uri="{FF2B5EF4-FFF2-40B4-BE49-F238E27FC236}">
                <a16:creationId xmlns:a16="http://schemas.microsoft.com/office/drawing/2014/main" id="{F10AD08C-1A78-AE47-3680-A73BFE3A132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891748" y="4210609"/>
            <a:ext cx="991598" cy="247956"/>
          </a:xfrm>
        </p:spPr>
        <p:txBody>
          <a:bodyPr/>
          <a:lstStyle>
            <a:lvl1pPr>
              <a:defRPr sz="9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78" name="Текст 29">
            <a:extLst>
              <a:ext uri="{FF2B5EF4-FFF2-40B4-BE49-F238E27FC236}">
                <a16:creationId xmlns:a16="http://schemas.microsoft.com/office/drawing/2014/main" id="{7853C776-9FB4-4CA0-D5E9-312C21C2F2F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602764" y="4018009"/>
            <a:ext cx="1075353" cy="401261"/>
          </a:xfrm>
        </p:spPr>
        <p:txBody>
          <a:bodyPr/>
          <a:lstStyle>
            <a:lvl1pPr>
              <a:spcAft>
                <a:spcPts val="0"/>
              </a:spcAft>
              <a:defRPr sz="11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79" name="Текст 29">
            <a:extLst>
              <a:ext uri="{FF2B5EF4-FFF2-40B4-BE49-F238E27FC236}">
                <a16:creationId xmlns:a16="http://schemas.microsoft.com/office/drawing/2014/main" id="{154122BB-C1F3-6BB3-7B54-891B49542D7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0750550" y="4455613"/>
            <a:ext cx="991598" cy="247956"/>
          </a:xfrm>
        </p:spPr>
        <p:txBody>
          <a:bodyPr/>
          <a:lstStyle>
            <a:lvl1pPr>
              <a:defRPr sz="9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40961698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коман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2DCA7-CDCB-5744-18D4-AE553909B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462C56-6624-F03F-2340-01F1F7BD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76B49-ED17-66D4-DDF1-3350678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t>‹#›</a:t>
            </a:fld>
            <a:endParaRPr lang="ru-RU"/>
          </a:p>
        </p:txBody>
      </p:sp>
      <p:sp>
        <p:nvSpPr>
          <p:cNvPr id="29" name="Рисунок 28">
            <a:extLst>
              <a:ext uri="{FF2B5EF4-FFF2-40B4-BE49-F238E27FC236}">
                <a16:creationId xmlns:a16="http://schemas.microsoft.com/office/drawing/2014/main" id="{EA48C3C2-8E03-D9E7-2A20-E37CB6896C3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4428" y="1306137"/>
            <a:ext cx="1355513" cy="1355513"/>
          </a:xfrm>
          <a:custGeom>
            <a:avLst/>
            <a:gdLst>
              <a:gd name="connsiteX0" fmla="*/ 770500 w 1541000"/>
              <a:gd name="connsiteY0" fmla="*/ 0 h 1541000"/>
              <a:gd name="connsiteX1" fmla="*/ 1541000 w 1541000"/>
              <a:gd name="connsiteY1" fmla="*/ 770500 h 1541000"/>
              <a:gd name="connsiteX2" fmla="*/ 770500 w 1541000"/>
              <a:gd name="connsiteY2" fmla="*/ 1541000 h 1541000"/>
              <a:gd name="connsiteX3" fmla="*/ 0 w 1541000"/>
              <a:gd name="connsiteY3" fmla="*/ 770500 h 1541000"/>
              <a:gd name="connsiteX4" fmla="*/ 770500 w 1541000"/>
              <a:gd name="connsiteY4" fmla="*/ 0 h 154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1000" h="1541000">
                <a:moveTo>
                  <a:pt x="770500" y="0"/>
                </a:moveTo>
                <a:cubicBezTo>
                  <a:pt x="1196035" y="0"/>
                  <a:pt x="1541000" y="344965"/>
                  <a:pt x="1541000" y="770500"/>
                </a:cubicBezTo>
                <a:cubicBezTo>
                  <a:pt x="1541000" y="1196035"/>
                  <a:pt x="1196035" y="1541000"/>
                  <a:pt x="770500" y="1541000"/>
                </a:cubicBezTo>
                <a:cubicBezTo>
                  <a:pt x="344965" y="1541000"/>
                  <a:pt x="0" y="1196035"/>
                  <a:pt x="0" y="770500"/>
                </a:cubicBezTo>
                <a:cubicBezTo>
                  <a:pt x="0" y="344965"/>
                  <a:pt x="344965" y="0"/>
                  <a:pt x="7705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3000" sy="93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50" name="Текст 29">
            <a:extLst>
              <a:ext uri="{FF2B5EF4-FFF2-40B4-BE49-F238E27FC236}">
                <a16:creationId xmlns:a16="http://schemas.microsoft.com/office/drawing/2014/main" id="{D1ABCE8B-1239-9A3C-0AFA-CDC5128FA23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7709" y="2755011"/>
            <a:ext cx="1075353" cy="401261"/>
          </a:xfrm>
        </p:spPr>
        <p:txBody>
          <a:bodyPr/>
          <a:lstStyle>
            <a:lvl1pPr>
              <a:spcAft>
                <a:spcPts val="0"/>
              </a:spcAft>
              <a:defRPr sz="11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51" name="Текст 29">
            <a:extLst>
              <a:ext uri="{FF2B5EF4-FFF2-40B4-BE49-F238E27FC236}">
                <a16:creationId xmlns:a16="http://schemas.microsoft.com/office/drawing/2014/main" id="{2D904BB8-37C8-BE0C-DFC1-F3FD7C54C5F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7709" y="3148979"/>
            <a:ext cx="991598" cy="247956"/>
          </a:xfrm>
        </p:spPr>
        <p:txBody>
          <a:bodyPr/>
          <a:lstStyle>
            <a:lvl1pPr>
              <a:defRPr sz="9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28" name="Рисунок 28">
            <a:extLst>
              <a:ext uri="{FF2B5EF4-FFF2-40B4-BE49-F238E27FC236}">
                <a16:creationId xmlns:a16="http://schemas.microsoft.com/office/drawing/2014/main" id="{F8595CF1-496E-1D8B-CA79-0675DA1E820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435280" y="1306137"/>
            <a:ext cx="1355513" cy="1355513"/>
          </a:xfrm>
          <a:custGeom>
            <a:avLst/>
            <a:gdLst>
              <a:gd name="connsiteX0" fmla="*/ 770500 w 1541000"/>
              <a:gd name="connsiteY0" fmla="*/ 0 h 1541000"/>
              <a:gd name="connsiteX1" fmla="*/ 1541000 w 1541000"/>
              <a:gd name="connsiteY1" fmla="*/ 770500 h 1541000"/>
              <a:gd name="connsiteX2" fmla="*/ 770500 w 1541000"/>
              <a:gd name="connsiteY2" fmla="*/ 1541000 h 1541000"/>
              <a:gd name="connsiteX3" fmla="*/ 0 w 1541000"/>
              <a:gd name="connsiteY3" fmla="*/ 770500 h 1541000"/>
              <a:gd name="connsiteX4" fmla="*/ 770500 w 1541000"/>
              <a:gd name="connsiteY4" fmla="*/ 0 h 154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1000" h="1541000">
                <a:moveTo>
                  <a:pt x="770500" y="0"/>
                </a:moveTo>
                <a:cubicBezTo>
                  <a:pt x="1196035" y="0"/>
                  <a:pt x="1541000" y="344965"/>
                  <a:pt x="1541000" y="770500"/>
                </a:cubicBezTo>
                <a:cubicBezTo>
                  <a:pt x="1541000" y="1196035"/>
                  <a:pt x="1196035" y="1541000"/>
                  <a:pt x="770500" y="1541000"/>
                </a:cubicBezTo>
                <a:cubicBezTo>
                  <a:pt x="344965" y="1541000"/>
                  <a:pt x="0" y="1196035"/>
                  <a:pt x="0" y="770500"/>
                </a:cubicBezTo>
                <a:cubicBezTo>
                  <a:pt x="0" y="344965"/>
                  <a:pt x="344965" y="0"/>
                  <a:pt x="7705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3000" sy="93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30" name="Текст 29">
            <a:extLst>
              <a:ext uri="{FF2B5EF4-FFF2-40B4-BE49-F238E27FC236}">
                <a16:creationId xmlns:a16="http://schemas.microsoft.com/office/drawing/2014/main" id="{85C7C3B7-A4FD-E383-7632-9E32DFCC4FC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580199" y="2755011"/>
            <a:ext cx="1075353" cy="401261"/>
          </a:xfrm>
        </p:spPr>
        <p:txBody>
          <a:bodyPr/>
          <a:lstStyle>
            <a:lvl1pPr>
              <a:spcAft>
                <a:spcPts val="0"/>
              </a:spcAft>
              <a:defRPr sz="11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31" name="Текст 29">
            <a:extLst>
              <a:ext uri="{FF2B5EF4-FFF2-40B4-BE49-F238E27FC236}">
                <a16:creationId xmlns:a16="http://schemas.microsoft.com/office/drawing/2014/main" id="{35A078AD-E771-AC6F-8DDD-F65346B9AED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80199" y="3148979"/>
            <a:ext cx="991598" cy="247956"/>
          </a:xfrm>
        </p:spPr>
        <p:txBody>
          <a:bodyPr/>
          <a:lstStyle>
            <a:lvl1pPr>
              <a:defRPr sz="9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32" name="Рисунок 28">
            <a:extLst>
              <a:ext uri="{FF2B5EF4-FFF2-40B4-BE49-F238E27FC236}">
                <a16:creationId xmlns:a16="http://schemas.microsoft.com/office/drawing/2014/main" id="{33B74684-C8EE-F61D-A78C-45353321F38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336132" y="1306137"/>
            <a:ext cx="1355513" cy="1355513"/>
          </a:xfrm>
          <a:custGeom>
            <a:avLst/>
            <a:gdLst>
              <a:gd name="connsiteX0" fmla="*/ 770500 w 1541000"/>
              <a:gd name="connsiteY0" fmla="*/ 0 h 1541000"/>
              <a:gd name="connsiteX1" fmla="*/ 1541000 w 1541000"/>
              <a:gd name="connsiteY1" fmla="*/ 770500 h 1541000"/>
              <a:gd name="connsiteX2" fmla="*/ 770500 w 1541000"/>
              <a:gd name="connsiteY2" fmla="*/ 1541000 h 1541000"/>
              <a:gd name="connsiteX3" fmla="*/ 0 w 1541000"/>
              <a:gd name="connsiteY3" fmla="*/ 770500 h 1541000"/>
              <a:gd name="connsiteX4" fmla="*/ 770500 w 1541000"/>
              <a:gd name="connsiteY4" fmla="*/ 0 h 154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1000" h="1541000">
                <a:moveTo>
                  <a:pt x="770500" y="0"/>
                </a:moveTo>
                <a:cubicBezTo>
                  <a:pt x="1196035" y="0"/>
                  <a:pt x="1541000" y="344965"/>
                  <a:pt x="1541000" y="770500"/>
                </a:cubicBezTo>
                <a:cubicBezTo>
                  <a:pt x="1541000" y="1196035"/>
                  <a:pt x="1196035" y="1541000"/>
                  <a:pt x="770500" y="1541000"/>
                </a:cubicBezTo>
                <a:cubicBezTo>
                  <a:pt x="344965" y="1541000"/>
                  <a:pt x="0" y="1196035"/>
                  <a:pt x="0" y="770500"/>
                </a:cubicBezTo>
                <a:cubicBezTo>
                  <a:pt x="0" y="344965"/>
                  <a:pt x="344965" y="0"/>
                  <a:pt x="7705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3000" sy="93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33" name="Текст 29">
            <a:extLst>
              <a:ext uri="{FF2B5EF4-FFF2-40B4-BE49-F238E27FC236}">
                <a16:creationId xmlns:a16="http://schemas.microsoft.com/office/drawing/2014/main" id="{1A3C0B7F-0114-1330-0F6D-FAE1D8B27BF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80641" y="2755011"/>
            <a:ext cx="1075353" cy="401261"/>
          </a:xfrm>
        </p:spPr>
        <p:txBody>
          <a:bodyPr/>
          <a:lstStyle>
            <a:lvl1pPr>
              <a:spcAft>
                <a:spcPts val="0"/>
              </a:spcAft>
              <a:defRPr sz="11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34" name="Текст 29">
            <a:extLst>
              <a:ext uri="{FF2B5EF4-FFF2-40B4-BE49-F238E27FC236}">
                <a16:creationId xmlns:a16="http://schemas.microsoft.com/office/drawing/2014/main" id="{39F000F8-11F1-996F-9E9C-BD3C9C03E47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80641" y="3148979"/>
            <a:ext cx="991598" cy="247956"/>
          </a:xfrm>
        </p:spPr>
        <p:txBody>
          <a:bodyPr/>
          <a:lstStyle>
            <a:lvl1pPr>
              <a:defRPr sz="9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38" name="Рисунок 28">
            <a:extLst>
              <a:ext uri="{FF2B5EF4-FFF2-40B4-BE49-F238E27FC236}">
                <a16:creationId xmlns:a16="http://schemas.microsoft.com/office/drawing/2014/main" id="{ACE0236E-5592-D053-FF99-0F9F3FDEC7AE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236984" y="1306137"/>
            <a:ext cx="1355513" cy="1355513"/>
          </a:xfrm>
          <a:custGeom>
            <a:avLst/>
            <a:gdLst>
              <a:gd name="connsiteX0" fmla="*/ 770500 w 1541000"/>
              <a:gd name="connsiteY0" fmla="*/ 0 h 1541000"/>
              <a:gd name="connsiteX1" fmla="*/ 1541000 w 1541000"/>
              <a:gd name="connsiteY1" fmla="*/ 770500 h 1541000"/>
              <a:gd name="connsiteX2" fmla="*/ 770500 w 1541000"/>
              <a:gd name="connsiteY2" fmla="*/ 1541000 h 1541000"/>
              <a:gd name="connsiteX3" fmla="*/ 0 w 1541000"/>
              <a:gd name="connsiteY3" fmla="*/ 770500 h 1541000"/>
              <a:gd name="connsiteX4" fmla="*/ 770500 w 1541000"/>
              <a:gd name="connsiteY4" fmla="*/ 0 h 154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1000" h="1541000">
                <a:moveTo>
                  <a:pt x="770500" y="0"/>
                </a:moveTo>
                <a:cubicBezTo>
                  <a:pt x="1196035" y="0"/>
                  <a:pt x="1541000" y="344965"/>
                  <a:pt x="1541000" y="770500"/>
                </a:cubicBezTo>
                <a:cubicBezTo>
                  <a:pt x="1541000" y="1196035"/>
                  <a:pt x="1196035" y="1541000"/>
                  <a:pt x="770500" y="1541000"/>
                </a:cubicBezTo>
                <a:cubicBezTo>
                  <a:pt x="344965" y="1541000"/>
                  <a:pt x="0" y="1196035"/>
                  <a:pt x="0" y="770500"/>
                </a:cubicBezTo>
                <a:cubicBezTo>
                  <a:pt x="0" y="344965"/>
                  <a:pt x="344965" y="0"/>
                  <a:pt x="7705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3000" sy="93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39" name="Текст 29">
            <a:extLst>
              <a:ext uri="{FF2B5EF4-FFF2-40B4-BE49-F238E27FC236}">
                <a16:creationId xmlns:a16="http://schemas.microsoft.com/office/drawing/2014/main" id="{FEF8DC8A-D192-C22E-3B1A-132C9400212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381083" y="2755011"/>
            <a:ext cx="1075353" cy="401261"/>
          </a:xfrm>
        </p:spPr>
        <p:txBody>
          <a:bodyPr/>
          <a:lstStyle>
            <a:lvl1pPr>
              <a:spcAft>
                <a:spcPts val="0"/>
              </a:spcAft>
              <a:defRPr sz="11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40" name="Текст 29">
            <a:extLst>
              <a:ext uri="{FF2B5EF4-FFF2-40B4-BE49-F238E27FC236}">
                <a16:creationId xmlns:a16="http://schemas.microsoft.com/office/drawing/2014/main" id="{F1DFE3CA-74C2-007A-37EB-24CC94ED183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381083" y="3148979"/>
            <a:ext cx="991598" cy="247956"/>
          </a:xfrm>
        </p:spPr>
        <p:txBody>
          <a:bodyPr/>
          <a:lstStyle>
            <a:lvl1pPr>
              <a:defRPr sz="9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41" name="Рисунок 28">
            <a:extLst>
              <a:ext uri="{FF2B5EF4-FFF2-40B4-BE49-F238E27FC236}">
                <a16:creationId xmlns:a16="http://schemas.microsoft.com/office/drawing/2014/main" id="{DA3D8EE5-0971-3D2B-B6A4-D00D258240AC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137836" y="1306137"/>
            <a:ext cx="1355513" cy="1355513"/>
          </a:xfrm>
          <a:custGeom>
            <a:avLst/>
            <a:gdLst>
              <a:gd name="connsiteX0" fmla="*/ 770500 w 1541000"/>
              <a:gd name="connsiteY0" fmla="*/ 0 h 1541000"/>
              <a:gd name="connsiteX1" fmla="*/ 1541000 w 1541000"/>
              <a:gd name="connsiteY1" fmla="*/ 770500 h 1541000"/>
              <a:gd name="connsiteX2" fmla="*/ 770500 w 1541000"/>
              <a:gd name="connsiteY2" fmla="*/ 1541000 h 1541000"/>
              <a:gd name="connsiteX3" fmla="*/ 0 w 1541000"/>
              <a:gd name="connsiteY3" fmla="*/ 770500 h 1541000"/>
              <a:gd name="connsiteX4" fmla="*/ 770500 w 1541000"/>
              <a:gd name="connsiteY4" fmla="*/ 0 h 154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1000" h="1541000">
                <a:moveTo>
                  <a:pt x="770500" y="0"/>
                </a:moveTo>
                <a:cubicBezTo>
                  <a:pt x="1196035" y="0"/>
                  <a:pt x="1541000" y="344965"/>
                  <a:pt x="1541000" y="770500"/>
                </a:cubicBezTo>
                <a:cubicBezTo>
                  <a:pt x="1541000" y="1196035"/>
                  <a:pt x="1196035" y="1541000"/>
                  <a:pt x="770500" y="1541000"/>
                </a:cubicBezTo>
                <a:cubicBezTo>
                  <a:pt x="344965" y="1541000"/>
                  <a:pt x="0" y="1196035"/>
                  <a:pt x="0" y="770500"/>
                </a:cubicBezTo>
                <a:cubicBezTo>
                  <a:pt x="0" y="344965"/>
                  <a:pt x="344965" y="0"/>
                  <a:pt x="7705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3000" sy="93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42" name="Текст 29">
            <a:extLst>
              <a:ext uri="{FF2B5EF4-FFF2-40B4-BE49-F238E27FC236}">
                <a16:creationId xmlns:a16="http://schemas.microsoft.com/office/drawing/2014/main" id="{FEB42DBF-F107-C654-4DF8-3792EA09405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281525" y="2755011"/>
            <a:ext cx="1075353" cy="401261"/>
          </a:xfrm>
        </p:spPr>
        <p:txBody>
          <a:bodyPr/>
          <a:lstStyle>
            <a:lvl1pPr>
              <a:spcAft>
                <a:spcPts val="0"/>
              </a:spcAft>
              <a:defRPr sz="11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43" name="Текст 29">
            <a:extLst>
              <a:ext uri="{FF2B5EF4-FFF2-40B4-BE49-F238E27FC236}">
                <a16:creationId xmlns:a16="http://schemas.microsoft.com/office/drawing/2014/main" id="{B8EAD37A-C1D0-4A0D-790C-DA2B414EA0F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281525" y="3148979"/>
            <a:ext cx="991598" cy="247956"/>
          </a:xfrm>
        </p:spPr>
        <p:txBody>
          <a:bodyPr/>
          <a:lstStyle>
            <a:lvl1pPr>
              <a:defRPr sz="9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48" name="Рисунок 28">
            <a:extLst>
              <a:ext uri="{FF2B5EF4-FFF2-40B4-BE49-F238E27FC236}">
                <a16:creationId xmlns:a16="http://schemas.microsoft.com/office/drawing/2014/main" id="{7DCE363A-38AD-DC63-2352-C1420A7061CE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10038686" y="1306137"/>
            <a:ext cx="1355513" cy="1355513"/>
          </a:xfrm>
          <a:custGeom>
            <a:avLst/>
            <a:gdLst>
              <a:gd name="connsiteX0" fmla="*/ 770500 w 1541000"/>
              <a:gd name="connsiteY0" fmla="*/ 0 h 1541000"/>
              <a:gd name="connsiteX1" fmla="*/ 1541000 w 1541000"/>
              <a:gd name="connsiteY1" fmla="*/ 770500 h 1541000"/>
              <a:gd name="connsiteX2" fmla="*/ 770500 w 1541000"/>
              <a:gd name="connsiteY2" fmla="*/ 1541000 h 1541000"/>
              <a:gd name="connsiteX3" fmla="*/ 0 w 1541000"/>
              <a:gd name="connsiteY3" fmla="*/ 770500 h 1541000"/>
              <a:gd name="connsiteX4" fmla="*/ 770500 w 1541000"/>
              <a:gd name="connsiteY4" fmla="*/ 0 h 154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1000" h="1541000">
                <a:moveTo>
                  <a:pt x="770500" y="0"/>
                </a:moveTo>
                <a:cubicBezTo>
                  <a:pt x="1196035" y="0"/>
                  <a:pt x="1541000" y="344965"/>
                  <a:pt x="1541000" y="770500"/>
                </a:cubicBezTo>
                <a:cubicBezTo>
                  <a:pt x="1541000" y="1196035"/>
                  <a:pt x="1196035" y="1541000"/>
                  <a:pt x="770500" y="1541000"/>
                </a:cubicBezTo>
                <a:cubicBezTo>
                  <a:pt x="344965" y="1541000"/>
                  <a:pt x="0" y="1196035"/>
                  <a:pt x="0" y="770500"/>
                </a:cubicBezTo>
                <a:cubicBezTo>
                  <a:pt x="0" y="344965"/>
                  <a:pt x="344965" y="0"/>
                  <a:pt x="7705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3000" sy="93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49" name="Текст 29">
            <a:extLst>
              <a:ext uri="{FF2B5EF4-FFF2-40B4-BE49-F238E27FC236}">
                <a16:creationId xmlns:a16="http://schemas.microsoft.com/office/drawing/2014/main" id="{67529145-4225-24DF-BCDC-FCC4BDCA3DA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0181967" y="2755011"/>
            <a:ext cx="1075353" cy="401261"/>
          </a:xfrm>
        </p:spPr>
        <p:txBody>
          <a:bodyPr/>
          <a:lstStyle>
            <a:lvl1pPr>
              <a:spcAft>
                <a:spcPts val="0"/>
              </a:spcAft>
              <a:defRPr sz="11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52" name="Текст 29">
            <a:extLst>
              <a:ext uri="{FF2B5EF4-FFF2-40B4-BE49-F238E27FC236}">
                <a16:creationId xmlns:a16="http://schemas.microsoft.com/office/drawing/2014/main" id="{6B3BA7CA-8A57-431A-DC20-371044DD3C6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0181967" y="3148979"/>
            <a:ext cx="991598" cy="247956"/>
          </a:xfrm>
        </p:spPr>
        <p:txBody>
          <a:bodyPr/>
          <a:lstStyle>
            <a:lvl1pPr>
              <a:defRPr sz="9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53" name="Рисунок 28">
            <a:extLst>
              <a:ext uri="{FF2B5EF4-FFF2-40B4-BE49-F238E27FC236}">
                <a16:creationId xmlns:a16="http://schemas.microsoft.com/office/drawing/2014/main" id="{4D6F5CA2-D738-CF56-1948-5EDA1DBB19FE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534428" y="3754369"/>
            <a:ext cx="1355513" cy="1355513"/>
          </a:xfrm>
          <a:custGeom>
            <a:avLst/>
            <a:gdLst>
              <a:gd name="connsiteX0" fmla="*/ 770500 w 1541000"/>
              <a:gd name="connsiteY0" fmla="*/ 0 h 1541000"/>
              <a:gd name="connsiteX1" fmla="*/ 1541000 w 1541000"/>
              <a:gd name="connsiteY1" fmla="*/ 770500 h 1541000"/>
              <a:gd name="connsiteX2" fmla="*/ 770500 w 1541000"/>
              <a:gd name="connsiteY2" fmla="*/ 1541000 h 1541000"/>
              <a:gd name="connsiteX3" fmla="*/ 0 w 1541000"/>
              <a:gd name="connsiteY3" fmla="*/ 770500 h 1541000"/>
              <a:gd name="connsiteX4" fmla="*/ 770500 w 1541000"/>
              <a:gd name="connsiteY4" fmla="*/ 0 h 154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1000" h="1541000">
                <a:moveTo>
                  <a:pt x="770500" y="0"/>
                </a:moveTo>
                <a:cubicBezTo>
                  <a:pt x="1196035" y="0"/>
                  <a:pt x="1541000" y="344965"/>
                  <a:pt x="1541000" y="770500"/>
                </a:cubicBezTo>
                <a:cubicBezTo>
                  <a:pt x="1541000" y="1196035"/>
                  <a:pt x="1196035" y="1541000"/>
                  <a:pt x="770500" y="1541000"/>
                </a:cubicBezTo>
                <a:cubicBezTo>
                  <a:pt x="344965" y="1541000"/>
                  <a:pt x="0" y="1196035"/>
                  <a:pt x="0" y="770500"/>
                </a:cubicBezTo>
                <a:cubicBezTo>
                  <a:pt x="0" y="344965"/>
                  <a:pt x="344965" y="0"/>
                  <a:pt x="7705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3000" sy="93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54" name="Текст 29">
            <a:extLst>
              <a:ext uri="{FF2B5EF4-FFF2-40B4-BE49-F238E27FC236}">
                <a16:creationId xmlns:a16="http://schemas.microsoft.com/office/drawing/2014/main" id="{BDDE1888-F039-7C76-DEB3-EAA1E77CA9F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77709" y="5203243"/>
            <a:ext cx="1075353" cy="401261"/>
          </a:xfrm>
        </p:spPr>
        <p:txBody>
          <a:bodyPr/>
          <a:lstStyle>
            <a:lvl1pPr>
              <a:spcAft>
                <a:spcPts val="0"/>
              </a:spcAft>
              <a:defRPr sz="11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55" name="Текст 29">
            <a:extLst>
              <a:ext uri="{FF2B5EF4-FFF2-40B4-BE49-F238E27FC236}">
                <a16:creationId xmlns:a16="http://schemas.microsoft.com/office/drawing/2014/main" id="{58DF4769-92F3-459F-2C89-972DC13F3C4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77709" y="5597211"/>
            <a:ext cx="991598" cy="247956"/>
          </a:xfrm>
        </p:spPr>
        <p:txBody>
          <a:bodyPr/>
          <a:lstStyle>
            <a:lvl1pPr>
              <a:defRPr sz="9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56" name="Рисунок 28">
            <a:extLst>
              <a:ext uri="{FF2B5EF4-FFF2-40B4-BE49-F238E27FC236}">
                <a16:creationId xmlns:a16="http://schemas.microsoft.com/office/drawing/2014/main" id="{AC94AE84-4265-6514-388E-E288712F6709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2435280" y="3754369"/>
            <a:ext cx="1355513" cy="1355513"/>
          </a:xfrm>
          <a:custGeom>
            <a:avLst/>
            <a:gdLst>
              <a:gd name="connsiteX0" fmla="*/ 770500 w 1541000"/>
              <a:gd name="connsiteY0" fmla="*/ 0 h 1541000"/>
              <a:gd name="connsiteX1" fmla="*/ 1541000 w 1541000"/>
              <a:gd name="connsiteY1" fmla="*/ 770500 h 1541000"/>
              <a:gd name="connsiteX2" fmla="*/ 770500 w 1541000"/>
              <a:gd name="connsiteY2" fmla="*/ 1541000 h 1541000"/>
              <a:gd name="connsiteX3" fmla="*/ 0 w 1541000"/>
              <a:gd name="connsiteY3" fmla="*/ 770500 h 1541000"/>
              <a:gd name="connsiteX4" fmla="*/ 770500 w 1541000"/>
              <a:gd name="connsiteY4" fmla="*/ 0 h 154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1000" h="1541000">
                <a:moveTo>
                  <a:pt x="770500" y="0"/>
                </a:moveTo>
                <a:cubicBezTo>
                  <a:pt x="1196035" y="0"/>
                  <a:pt x="1541000" y="344965"/>
                  <a:pt x="1541000" y="770500"/>
                </a:cubicBezTo>
                <a:cubicBezTo>
                  <a:pt x="1541000" y="1196035"/>
                  <a:pt x="1196035" y="1541000"/>
                  <a:pt x="770500" y="1541000"/>
                </a:cubicBezTo>
                <a:cubicBezTo>
                  <a:pt x="344965" y="1541000"/>
                  <a:pt x="0" y="1196035"/>
                  <a:pt x="0" y="770500"/>
                </a:cubicBezTo>
                <a:cubicBezTo>
                  <a:pt x="0" y="344965"/>
                  <a:pt x="344965" y="0"/>
                  <a:pt x="7705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3000" sy="93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57" name="Текст 29">
            <a:extLst>
              <a:ext uri="{FF2B5EF4-FFF2-40B4-BE49-F238E27FC236}">
                <a16:creationId xmlns:a16="http://schemas.microsoft.com/office/drawing/2014/main" id="{67782F00-CD48-A917-4132-A60287691B9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580199" y="5203243"/>
            <a:ext cx="1075353" cy="401261"/>
          </a:xfrm>
        </p:spPr>
        <p:txBody>
          <a:bodyPr/>
          <a:lstStyle>
            <a:lvl1pPr>
              <a:spcAft>
                <a:spcPts val="0"/>
              </a:spcAft>
              <a:defRPr sz="11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64" name="Текст 29">
            <a:extLst>
              <a:ext uri="{FF2B5EF4-FFF2-40B4-BE49-F238E27FC236}">
                <a16:creationId xmlns:a16="http://schemas.microsoft.com/office/drawing/2014/main" id="{AE3A2FD3-24BD-C147-0C9C-99E20E980F9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580199" y="5597211"/>
            <a:ext cx="991598" cy="247956"/>
          </a:xfrm>
        </p:spPr>
        <p:txBody>
          <a:bodyPr/>
          <a:lstStyle>
            <a:lvl1pPr>
              <a:defRPr sz="9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65" name="Рисунок 28">
            <a:extLst>
              <a:ext uri="{FF2B5EF4-FFF2-40B4-BE49-F238E27FC236}">
                <a16:creationId xmlns:a16="http://schemas.microsoft.com/office/drawing/2014/main" id="{9F7567DC-7A31-4E2B-721C-A4A6A52ECF7B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4336132" y="3754369"/>
            <a:ext cx="1355513" cy="1355513"/>
          </a:xfrm>
          <a:custGeom>
            <a:avLst/>
            <a:gdLst>
              <a:gd name="connsiteX0" fmla="*/ 770500 w 1541000"/>
              <a:gd name="connsiteY0" fmla="*/ 0 h 1541000"/>
              <a:gd name="connsiteX1" fmla="*/ 1541000 w 1541000"/>
              <a:gd name="connsiteY1" fmla="*/ 770500 h 1541000"/>
              <a:gd name="connsiteX2" fmla="*/ 770500 w 1541000"/>
              <a:gd name="connsiteY2" fmla="*/ 1541000 h 1541000"/>
              <a:gd name="connsiteX3" fmla="*/ 0 w 1541000"/>
              <a:gd name="connsiteY3" fmla="*/ 770500 h 1541000"/>
              <a:gd name="connsiteX4" fmla="*/ 770500 w 1541000"/>
              <a:gd name="connsiteY4" fmla="*/ 0 h 154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1000" h="1541000">
                <a:moveTo>
                  <a:pt x="770500" y="0"/>
                </a:moveTo>
                <a:cubicBezTo>
                  <a:pt x="1196035" y="0"/>
                  <a:pt x="1541000" y="344965"/>
                  <a:pt x="1541000" y="770500"/>
                </a:cubicBezTo>
                <a:cubicBezTo>
                  <a:pt x="1541000" y="1196035"/>
                  <a:pt x="1196035" y="1541000"/>
                  <a:pt x="770500" y="1541000"/>
                </a:cubicBezTo>
                <a:cubicBezTo>
                  <a:pt x="344965" y="1541000"/>
                  <a:pt x="0" y="1196035"/>
                  <a:pt x="0" y="770500"/>
                </a:cubicBezTo>
                <a:cubicBezTo>
                  <a:pt x="0" y="344965"/>
                  <a:pt x="344965" y="0"/>
                  <a:pt x="7705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3000" sy="93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66" name="Текст 29">
            <a:extLst>
              <a:ext uri="{FF2B5EF4-FFF2-40B4-BE49-F238E27FC236}">
                <a16:creationId xmlns:a16="http://schemas.microsoft.com/office/drawing/2014/main" id="{FA824079-AD4D-CF74-64DA-A61EB35239A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480641" y="5203243"/>
            <a:ext cx="1075353" cy="401261"/>
          </a:xfrm>
        </p:spPr>
        <p:txBody>
          <a:bodyPr/>
          <a:lstStyle>
            <a:lvl1pPr>
              <a:spcAft>
                <a:spcPts val="0"/>
              </a:spcAft>
              <a:defRPr sz="11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67" name="Текст 29">
            <a:extLst>
              <a:ext uri="{FF2B5EF4-FFF2-40B4-BE49-F238E27FC236}">
                <a16:creationId xmlns:a16="http://schemas.microsoft.com/office/drawing/2014/main" id="{810B67BF-17A9-7E03-C744-709D6C0DD0E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480641" y="5597211"/>
            <a:ext cx="991598" cy="247956"/>
          </a:xfrm>
        </p:spPr>
        <p:txBody>
          <a:bodyPr/>
          <a:lstStyle>
            <a:lvl1pPr>
              <a:defRPr sz="9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68" name="Рисунок 28">
            <a:extLst>
              <a:ext uri="{FF2B5EF4-FFF2-40B4-BE49-F238E27FC236}">
                <a16:creationId xmlns:a16="http://schemas.microsoft.com/office/drawing/2014/main" id="{D980B9FF-7445-66FA-DA28-2F927B6907AD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6236984" y="3754369"/>
            <a:ext cx="1355513" cy="1355513"/>
          </a:xfrm>
          <a:custGeom>
            <a:avLst/>
            <a:gdLst>
              <a:gd name="connsiteX0" fmla="*/ 770500 w 1541000"/>
              <a:gd name="connsiteY0" fmla="*/ 0 h 1541000"/>
              <a:gd name="connsiteX1" fmla="*/ 1541000 w 1541000"/>
              <a:gd name="connsiteY1" fmla="*/ 770500 h 1541000"/>
              <a:gd name="connsiteX2" fmla="*/ 770500 w 1541000"/>
              <a:gd name="connsiteY2" fmla="*/ 1541000 h 1541000"/>
              <a:gd name="connsiteX3" fmla="*/ 0 w 1541000"/>
              <a:gd name="connsiteY3" fmla="*/ 770500 h 1541000"/>
              <a:gd name="connsiteX4" fmla="*/ 770500 w 1541000"/>
              <a:gd name="connsiteY4" fmla="*/ 0 h 154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1000" h="1541000">
                <a:moveTo>
                  <a:pt x="770500" y="0"/>
                </a:moveTo>
                <a:cubicBezTo>
                  <a:pt x="1196035" y="0"/>
                  <a:pt x="1541000" y="344965"/>
                  <a:pt x="1541000" y="770500"/>
                </a:cubicBezTo>
                <a:cubicBezTo>
                  <a:pt x="1541000" y="1196035"/>
                  <a:pt x="1196035" y="1541000"/>
                  <a:pt x="770500" y="1541000"/>
                </a:cubicBezTo>
                <a:cubicBezTo>
                  <a:pt x="344965" y="1541000"/>
                  <a:pt x="0" y="1196035"/>
                  <a:pt x="0" y="770500"/>
                </a:cubicBezTo>
                <a:cubicBezTo>
                  <a:pt x="0" y="344965"/>
                  <a:pt x="344965" y="0"/>
                  <a:pt x="7705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3000" sy="93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69" name="Текст 29">
            <a:extLst>
              <a:ext uri="{FF2B5EF4-FFF2-40B4-BE49-F238E27FC236}">
                <a16:creationId xmlns:a16="http://schemas.microsoft.com/office/drawing/2014/main" id="{159DA661-A918-E83F-0106-26447C942BE4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381083" y="5203243"/>
            <a:ext cx="1075353" cy="401261"/>
          </a:xfrm>
        </p:spPr>
        <p:txBody>
          <a:bodyPr/>
          <a:lstStyle>
            <a:lvl1pPr>
              <a:spcAft>
                <a:spcPts val="0"/>
              </a:spcAft>
              <a:defRPr sz="11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70" name="Текст 29">
            <a:extLst>
              <a:ext uri="{FF2B5EF4-FFF2-40B4-BE49-F238E27FC236}">
                <a16:creationId xmlns:a16="http://schemas.microsoft.com/office/drawing/2014/main" id="{DEF2F518-B8F6-0B13-F236-9596BE3B5883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381083" y="5597211"/>
            <a:ext cx="991598" cy="247956"/>
          </a:xfrm>
        </p:spPr>
        <p:txBody>
          <a:bodyPr/>
          <a:lstStyle>
            <a:lvl1pPr>
              <a:defRPr sz="9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71" name="Рисунок 28">
            <a:extLst>
              <a:ext uri="{FF2B5EF4-FFF2-40B4-BE49-F238E27FC236}">
                <a16:creationId xmlns:a16="http://schemas.microsoft.com/office/drawing/2014/main" id="{BE5481A9-5E5A-C1ED-7413-C8F996A6AAA7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8137836" y="3754369"/>
            <a:ext cx="1355513" cy="1355513"/>
          </a:xfrm>
          <a:custGeom>
            <a:avLst/>
            <a:gdLst>
              <a:gd name="connsiteX0" fmla="*/ 770500 w 1541000"/>
              <a:gd name="connsiteY0" fmla="*/ 0 h 1541000"/>
              <a:gd name="connsiteX1" fmla="*/ 1541000 w 1541000"/>
              <a:gd name="connsiteY1" fmla="*/ 770500 h 1541000"/>
              <a:gd name="connsiteX2" fmla="*/ 770500 w 1541000"/>
              <a:gd name="connsiteY2" fmla="*/ 1541000 h 1541000"/>
              <a:gd name="connsiteX3" fmla="*/ 0 w 1541000"/>
              <a:gd name="connsiteY3" fmla="*/ 770500 h 1541000"/>
              <a:gd name="connsiteX4" fmla="*/ 770500 w 1541000"/>
              <a:gd name="connsiteY4" fmla="*/ 0 h 154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1000" h="1541000">
                <a:moveTo>
                  <a:pt x="770500" y="0"/>
                </a:moveTo>
                <a:cubicBezTo>
                  <a:pt x="1196035" y="0"/>
                  <a:pt x="1541000" y="344965"/>
                  <a:pt x="1541000" y="770500"/>
                </a:cubicBezTo>
                <a:cubicBezTo>
                  <a:pt x="1541000" y="1196035"/>
                  <a:pt x="1196035" y="1541000"/>
                  <a:pt x="770500" y="1541000"/>
                </a:cubicBezTo>
                <a:cubicBezTo>
                  <a:pt x="344965" y="1541000"/>
                  <a:pt x="0" y="1196035"/>
                  <a:pt x="0" y="770500"/>
                </a:cubicBezTo>
                <a:cubicBezTo>
                  <a:pt x="0" y="344965"/>
                  <a:pt x="344965" y="0"/>
                  <a:pt x="7705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3000" sy="93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80" name="Текст 29">
            <a:extLst>
              <a:ext uri="{FF2B5EF4-FFF2-40B4-BE49-F238E27FC236}">
                <a16:creationId xmlns:a16="http://schemas.microsoft.com/office/drawing/2014/main" id="{DFD1C3E6-8FAA-C2A9-C12A-0804E072332F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281525" y="5203243"/>
            <a:ext cx="1075353" cy="401261"/>
          </a:xfrm>
        </p:spPr>
        <p:txBody>
          <a:bodyPr/>
          <a:lstStyle>
            <a:lvl1pPr>
              <a:spcAft>
                <a:spcPts val="0"/>
              </a:spcAft>
              <a:defRPr sz="11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81" name="Текст 29">
            <a:extLst>
              <a:ext uri="{FF2B5EF4-FFF2-40B4-BE49-F238E27FC236}">
                <a16:creationId xmlns:a16="http://schemas.microsoft.com/office/drawing/2014/main" id="{A7AA41AA-7359-79D4-A114-80F4F6878E2E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281525" y="5597211"/>
            <a:ext cx="991598" cy="247956"/>
          </a:xfrm>
        </p:spPr>
        <p:txBody>
          <a:bodyPr/>
          <a:lstStyle>
            <a:lvl1pPr>
              <a:defRPr sz="9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82" name="Рисунок 28">
            <a:extLst>
              <a:ext uri="{FF2B5EF4-FFF2-40B4-BE49-F238E27FC236}">
                <a16:creationId xmlns:a16="http://schemas.microsoft.com/office/drawing/2014/main" id="{83E9733E-E2E0-0F6C-A50D-E997244ACA27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10038686" y="3754369"/>
            <a:ext cx="1355513" cy="1355513"/>
          </a:xfrm>
          <a:custGeom>
            <a:avLst/>
            <a:gdLst>
              <a:gd name="connsiteX0" fmla="*/ 770500 w 1541000"/>
              <a:gd name="connsiteY0" fmla="*/ 0 h 1541000"/>
              <a:gd name="connsiteX1" fmla="*/ 1541000 w 1541000"/>
              <a:gd name="connsiteY1" fmla="*/ 770500 h 1541000"/>
              <a:gd name="connsiteX2" fmla="*/ 770500 w 1541000"/>
              <a:gd name="connsiteY2" fmla="*/ 1541000 h 1541000"/>
              <a:gd name="connsiteX3" fmla="*/ 0 w 1541000"/>
              <a:gd name="connsiteY3" fmla="*/ 770500 h 1541000"/>
              <a:gd name="connsiteX4" fmla="*/ 770500 w 1541000"/>
              <a:gd name="connsiteY4" fmla="*/ 0 h 154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1000" h="1541000">
                <a:moveTo>
                  <a:pt x="770500" y="0"/>
                </a:moveTo>
                <a:cubicBezTo>
                  <a:pt x="1196035" y="0"/>
                  <a:pt x="1541000" y="344965"/>
                  <a:pt x="1541000" y="770500"/>
                </a:cubicBezTo>
                <a:cubicBezTo>
                  <a:pt x="1541000" y="1196035"/>
                  <a:pt x="1196035" y="1541000"/>
                  <a:pt x="770500" y="1541000"/>
                </a:cubicBezTo>
                <a:cubicBezTo>
                  <a:pt x="344965" y="1541000"/>
                  <a:pt x="0" y="1196035"/>
                  <a:pt x="0" y="770500"/>
                </a:cubicBezTo>
                <a:cubicBezTo>
                  <a:pt x="0" y="344965"/>
                  <a:pt x="344965" y="0"/>
                  <a:pt x="7705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3000" sy="93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83" name="Текст 29">
            <a:extLst>
              <a:ext uri="{FF2B5EF4-FFF2-40B4-BE49-F238E27FC236}">
                <a16:creationId xmlns:a16="http://schemas.microsoft.com/office/drawing/2014/main" id="{0464635D-D0EC-49EC-1DB3-906029353E3A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181967" y="5203243"/>
            <a:ext cx="1075353" cy="401261"/>
          </a:xfrm>
        </p:spPr>
        <p:txBody>
          <a:bodyPr/>
          <a:lstStyle>
            <a:lvl1pPr>
              <a:spcAft>
                <a:spcPts val="0"/>
              </a:spcAft>
              <a:defRPr sz="11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Иван</a:t>
            </a:r>
            <a:br>
              <a:rPr lang="ru-RU" dirty="0"/>
            </a:br>
            <a:r>
              <a:rPr lang="ru-RU" dirty="0"/>
              <a:t>Иванов</a:t>
            </a:r>
          </a:p>
        </p:txBody>
      </p:sp>
      <p:sp>
        <p:nvSpPr>
          <p:cNvPr id="84" name="Текст 29">
            <a:extLst>
              <a:ext uri="{FF2B5EF4-FFF2-40B4-BE49-F238E27FC236}">
                <a16:creationId xmlns:a16="http://schemas.microsoft.com/office/drawing/2014/main" id="{0F1059E7-17DD-5E45-77F8-7CB6C6ED46FD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0181967" y="5597211"/>
            <a:ext cx="991598" cy="247956"/>
          </a:xfrm>
        </p:spPr>
        <p:txBody>
          <a:bodyPr/>
          <a:lstStyle>
            <a:lvl1pPr>
              <a:defRPr sz="9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20320757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ймлайн змей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4">
            <a:extLst>
              <a:ext uri="{FF2B5EF4-FFF2-40B4-BE49-F238E27FC236}">
                <a16:creationId xmlns:a16="http://schemas.microsoft.com/office/drawing/2014/main" id="{8FD46C40-00B8-7D47-871C-9E1B04B44945}"/>
              </a:ext>
            </a:extLst>
          </p:cNvPr>
          <p:cNvSpPr/>
          <p:nvPr userDrawn="1"/>
        </p:nvSpPr>
        <p:spPr>
          <a:xfrm>
            <a:off x="0" y="-1"/>
            <a:ext cx="12192000" cy="4806332"/>
          </a:xfrm>
          <a:custGeom>
            <a:avLst/>
            <a:gdLst>
              <a:gd name="connsiteX0" fmla="*/ 1348006 w 12192000"/>
              <a:gd name="connsiteY0" fmla="*/ 3402850 h 4806332"/>
              <a:gd name="connsiteX1" fmla="*/ 12192000 w 12192000"/>
              <a:gd name="connsiteY1" fmla="*/ 3402850 h 4806332"/>
              <a:gd name="connsiteX2" fmla="*/ 12192000 w 12192000"/>
              <a:gd name="connsiteY2" fmla="*/ 4806332 h 4806332"/>
              <a:gd name="connsiteX3" fmla="*/ 1348006 w 12192000"/>
              <a:gd name="connsiteY3" fmla="*/ 4806332 h 4806332"/>
              <a:gd name="connsiteX4" fmla="*/ 646265 w 12192000"/>
              <a:gd name="connsiteY4" fmla="*/ 4104591 h 4806332"/>
              <a:gd name="connsiteX5" fmla="*/ 1348006 w 12192000"/>
              <a:gd name="connsiteY5" fmla="*/ 3402850 h 4806332"/>
              <a:gd name="connsiteX6" fmla="*/ 0 w 12192000"/>
              <a:gd name="connsiteY6" fmla="*/ 0 h 4806332"/>
              <a:gd name="connsiteX7" fmla="*/ 12192000 w 12192000"/>
              <a:gd name="connsiteY7" fmla="*/ 0 h 4806332"/>
              <a:gd name="connsiteX8" fmla="*/ 12192000 w 12192000"/>
              <a:gd name="connsiteY8" fmla="*/ 3402751 h 4806332"/>
              <a:gd name="connsiteX9" fmla="*/ 10893870 w 12192000"/>
              <a:gd name="connsiteY9" fmla="*/ 3402751 h 4806332"/>
              <a:gd name="connsiteX10" fmla="*/ 11034869 w 12192000"/>
              <a:gd name="connsiteY10" fmla="*/ 3388537 h 4806332"/>
              <a:gd name="connsiteX11" fmla="*/ 11595185 w 12192000"/>
              <a:gd name="connsiteY11" fmla="*/ 2701053 h 4806332"/>
              <a:gd name="connsiteX12" fmla="*/ 10893444 w 12192000"/>
              <a:gd name="connsiteY12" fmla="*/ 1999312 h 4806332"/>
              <a:gd name="connsiteX13" fmla="*/ 0 w 12192000"/>
              <a:gd name="connsiteY13" fmla="*/ 1999312 h 4806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4806332">
                <a:moveTo>
                  <a:pt x="1348006" y="3402850"/>
                </a:moveTo>
                <a:lnTo>
                  <a:pt x="12192000" y="3402850"/>
                </a:lnTo>
                <a:lnTo>
                  <a:pt x="12192000" y="4806332"/>
                </a:lnTo>
                <a:lnTo>
                  <a:pt x="1348006" y="4806332"/>
                </a:lnTo>
                <a:cubicBezTo>
                  <a:pt x="960445" y="4806332"/>
                  <a:pt x="646265" y="4492152"/>
                  <a:pt x="646265" y="4104591"/>
                </a:cubicBezTo>
                <a:cubicBezTo>
                  <a:pt x="646265" y="3717030"/>
                  <a:pt x="960445" y="3402850"/>
                  <a:pt x="1348006" y="340285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02751"/>
                </a:lnTo>
                <a:lnTo>
                  <a:pt x="10893870" y="3402751"/>
                </a:lnTo>
                <a:lnTo>
                  <a:pt x="11034869" y="3388537"/>
                </a:lnTo>
                <a:cubicBezTo>
                  <a:pt x="11354641" y="3323103"/>
                  <a:pt x="11595185" y="3040169"/>
                  <a:pt x="11595185" y="2701053"/>
                </a:cubicBezTo>
                <a:cubicBezTo>
                  <a:pt x="11595185" y="2313492"/>
                  <a:pt x="11281005" y="1999312"/>
                  <a:pt x="10893444" y="1999312"/>
                </a:cubicBezTo>
                <a:lnTo>
                  <a:pt x="0" y="19993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80357" dir="5400000" sx="99000" sy="99000" algn="t" rotWithShape="0">
              <a:schemeClr val="accent2">
                <a:alpha val="18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2393DD-7AAB-FC9B-7E98-8A6CD6BD2D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6A133B3-3626-0AE6-5E70-A846ECE69F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7F72890-136D-EA1E-722E-7FF62686CA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7" name="Текст 29">
            <a:extLst>
              <a:ext uri="{FF2B5EF4-FFF2-40B4-BE49-F238E27FC236}">
                <a16:creationId xmlns:a16="http://schemas.microsoft.com/office/drawing/2014/main" id="{544CAD84-BD94-0B32-CC07-31977F449BC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24077" y="1570809"/>
            <a:ext cx="2170639" cy="247956"/>
          </a:xfrm>
        </p:spPr>
        <p:txBody>
          <a:bodyPr/>
          <a:lstStyle>
            <a:lvl1pPr>
              <a:defRPr sz="14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Текст пункта</a:t>
            </a:r>
          </a:p>
        </p:txBody>
      </p:sp>
      <p:sp>
        <p:nvSpPr>
          <p:cNvPr id="28" name="Текст 9">
            <a:extLst>
              <a:ext uri="{FF2B5EF4-FFF2-40B4-BE49-F238E27FC236}">
                <a16:creationId xmlns:a16="http://schemas.microsoft.com/office/drawing/2014/main" id="{53769D74-C1E4-5F75-5B7C-9B5202A1643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224604" y="2202389"/>
            <a:ext cx="2170112" cy="404979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Лаконичное описание пункта или показателя</a:t>
            </a:r>
          </a:p>
        </p:txBody>
      </p:sp>
      <p:sp>
        <p:nvSpPr>
          <p:cNvPr id="29" name="Текст 29">
            <a:extLst>
              <a:ext uri="{FF2B5EF4-FFF2-40B4-BE49-F238E27FC236}">
                <a16:creationId xmlns:a16="http://schemas.microsoft.com/office/drawing/2014/main" id="{61BB29C7-6DF6-2E15-053F-56FD7E80F24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041359" y="1570809"/>
            <a:ext cx="2170639" cy="247956"/>
          </a:xfrm>
        </p:spPr>
        <p:txBody>
          <a:bodyPr/>
          <a:lstStyle>
            <a:lvl1pPr>
              <a:defRPr sz="14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Текст пункта</a:t>
            </a:r>
          </a:p>
        </p:txBody>
      </p:sp>
      <p:sp>
        <p:nvSpPr>
          <p:cNvPr id="30" name="Текст 9">
            <a:extLst>
              <a:ext uri="{FF2B5EF4-FFF2-40B4-BE49-F238E27FC236}">
                <a16:creationId xmlns:a16="http://schemas.microsoft.com/office/drawing/2014/main" id="{8DF78EC4-1D97-1ED4-7560-DDDBB912B52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041359" y="2202389"/>
            <a:ext cx="2170112" cy="404979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Лаконичное описание пункта или показателя</a:t>
            </a:r>
          </a:p>
        </p:txBody>
      </p:sp>
      <p:sp>
        <p:nvSpPr>
          <p:cNvPr id="31" name="Текст 29">
            <a:extLst>
              <a:ext uri="{FF2B5EF4-FFF2-40B4-BE49-F238E27FC236}">
                <a16:creationId xmlns:a16="http://schemas.microsoft.com/office/drawing/2014/main" id="{AB1109FC-AE2D-C73F-B5DF-35122D6C3875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855378" y="1570809"/>
            <a:ext cx="2170639" cy="247956"/>
          </a:xfrm>
        </p:spPr>
        <p:txBody>
          <a:bodyPr/>
          <a:lstStyle>
            <a:lvl1pPr>
              <a:defRPr sz="14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Текст пункта</a:t>
            </a:r>
          </a:p>
        </p:txBody>
      </p:sp>
      <p:sp>
        <p:nvSpPr>
          <p:cNvPr id="32" name="Текст 9">
            <a:extLst>
              <a:ext uri="{FF2B5EF4-FFF2-40B4-BE49-F238E27FC236}">
                <a16:creationId xmlns:a16="http://schemas.microsoft.com/office/drawing/2014/main" id="{3EB9D21F-21B9-AFF3-1097-7FE296B5D6B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855378" y="2202389"/>
            <a:ext cx="2170112" cy="404979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Лаконичное описание пункта или показателя</a:t>
            </a:r>
          </a:p>
        </p:txBody>
      </p:sp>
      <p:sp>
        <p:nvSpPr>
          <p:cNvPr id="37" name="Текст 29">
            <a:extLst>
              <a:ext uri="{FF2B5EF4-FFF2-40B4-BE49-F238E27FC236}">
                <a16:creationId xmlns:a16="http://schemas.microsoft.com/office/drawing/2014/main" id="{28365F55-AE58-EDB3-2032-FEC6F9F6CA3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3136613" y="2951373"/>
            <a:ext cx="2170639" cy="247956"/>
          </a:xfrm>
        </p:spPr>
        <p:txBody>
          <a:bodyPr/>
          <a:lstStyle>
            <a:lvl1pPr>
              <a:defRPr sz="14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Текст пункта</a:t>
            </a:r>
          </a:p>
        </p:txBody>
      </p:sp>
      <p:sp>
        <p:nvSpPr>
          <p:cNvPr id="38" name="Текст 9">
            <a:extLst>
              <a:ext uri="{FF2B5EF4-FFF2-40B4-BE49-F238E27FC236}">
                <a16:creationId xmlns:a16="http://schemas.microsoft.com/office/drawing/2014/main" id="{B8F9F7D5-9B72-FBFB-5D1F-B417C4400000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137140" y="3582953"/>
            <a:ext cx="2170112" cy="404979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Лаконичное описание пункта или показателя</a:t>
            </a:r>
          </a:p>
        </p:txBody>
      </p:sp>
      <p:sp>
        <p:nvSpPr>
          <p:cNvPr id="39" name="Текст 29">
            <a:extLst>
              <a:ext uri="{FF2B5EF4-FFF2-40B4-BE49-F238E27FC236}">
                <a16:creationId xmlns:a16="http://schemas.microsoft.com/office/drawing/2014/main" id="{048A62D0-5898-615F-C679-FE52CFA2ACC2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946613" y="2951373"/>
            <a:ext cx="2170639" cy="247956"/>
          </a:xfrm>
        </p:spPr>
        <p:txBody>
          <a:bodyPr/>
          <a:lstStyle>
            <a:lvl1pPr>
              <a:defRPr sz="14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Текст пункта</a:t>
            </a:r>
          </a:p>
        </p:txBody>
      </p:sp>
      <p:sp>
        <p:nvSpPr>
          <p:cNvPr id="40" name="Текст 9">
            <a:extLst>
              <a:ext uri="{FF2B5EF4-FFF2-40B4-BE49-F238E27FC236}">
                <a16:creationId xmlns:a16="http://schemas.microsoft.com/office/drawing/2014/main" id="{28B638A6-96BD-6B61-2D06-267BF053C7C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947140" y="3582953"/>
            <a:ext cx="2170112" cy="404979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Лаконичное описание пункта или показателя</a:t>
            </a:r>
          </a:p>
        </p:txBody>
      </p:sp>
      <p:sp>
        <p:nvSpPr>
          <p:cNvPr id="47" name="Текст 29">
            <a:extLst>
              <a:ext uri="{FF2B5EF4-FFF2-40B4-BE49-F238E27FC236}">
                <a16:creationId xmlns:a16="http://schemas.microsoft.com/office/drawing/2014/main" id="{CADEEC93-7322-6392-AC24-AF16F7279197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224077" y="4376762"/>
            <a:ext cx="2170639" cy="247956"/>
          </a:xfrm>
        </p:spPr>
        <p:txBody>
          <a:bodyPr/>
          <a:lstStyle>
            <a:lvl1pPr>
              <a:defRPr sz="14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Текст пункта</a:t>
            </a:r>
          </a:p>
        </p:txBody>
      </p:sp>
      <p:sp>
        <p:nvSpPr>
          <p:cNvPr id="48" name="Текст 9">
            <a:extLst>
              <a:ext uri="{FF2B5EF4-FFF2-40B4-BE49-F238E27FC236}">
                <a16:creationId xmlns:a16="http://schemas.microsoft.com/office/drawing/2014/main" id="{8B0C8CCC-4741-5C0A-7D9D-775878B66ADE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224604" y="5008342"/>
            <a:ext cx="2170112" cy="404979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Лаконичное описание пункта или показателя</a:t>
            </a:r>
          </a:p>
        </p:txBody>
      </p:sp>
      <p:sp>
        <p:nvSpPr>
          <p:cNvPr id="49" name="Текст 29">
            <a:extLst>
              <a:ext uri="{FF2B5EF4-FFF2-40B4-BE49-F238E27FC236}">
                <a16:creationId xmlns:a16="http://schemas.microsoft.com/office/drawing/2014/main" id="{23CFE7A0-CB29-7D1A-8805-BC0445AA710A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5041359" y="4376762"/>
            <a:ext cx="2170639" cy="247956"/>
          </a:xfrm>
        </p:spPr>
        <p:txBody>
          <a:bodyPr/>
          <a:lstStyle>
            <a:lvl1pPr>
              <a:defRPr sz="14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Текст пункта</a:t>
            </a:r>
          </a:p>
        </p:txBody>
      </p:sp>
      <p:sp>
        <p:nvSpPr>
          <p:cNvPr id="50" name="Текст 9">
            <a:extLst>
              <a:ext uri="{FF2B5EF4-FFF2-40B4-BE49-F238E27FC236}">
                <a16:creationId xmlns:a16="http://schemas.microsoft.com/office/drawing/2014/main" id="{8812114B-6F7C-55A4-4102-51CDA79E1FD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5041359" y="5008342"/>
            <a:ext cx="2170112" cy="404979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Лаконичное описание пункта или показателя</a:t>
            </a:r>
          </a:p>
        </p:txBody>
      </p:sp>
      <p:sp>
        <p:nvSpPr>
          <p:cNvPr id="51" name="Текст 29">
            <a:extLst>
              <a:ext uri="{FF2B5EF4-FFF2-40B4-BE49-F238E27FC236}">
                <a16:creationId xmlns:a16="http://schemas.microsoft.com/office/drawing/2014/main" id="{4EB53BB6-7660-AEB5-AA2D-8F1A08892B6B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8855378" y="4376762"/>
            <a:ext cx="2170639" cy="247956"/>
          </a:xfrm>
        </p:spPr>
        <p:txBody>
          <a:bodyPr/>
          <a:lstStyle>
            <a:lvl1pPr>
              <a:defRPr sz="14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Текст пункта</a:t>
            </a:r>
          </a:p>
        </p:txBody>
      </p:sp>
      <p:sp>
        <p:nvSpPr>
          <p:cNvPr id="52" name="Текст 9">
            <a:extLst>
              <a:ext uri="{FF2B5EF4-FFF2-40B4-BE49-F238E27FC236}">
                <a16:creationId xmlns:a16="http://schemas.microsoft.com/office/drawing/2014/main" id="{AB68C873-FCB0-D2E2-054A-BEC7425B1EB1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855378" y="5008342"/>
            <a:ext cx="2170112" cy="404979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Лаконичное описание пункта или показателя</a:t>
            </a:r>
          </a:p>
        </p:txBody>
      </p:sp>
    </p:spTree>
    <p:extLst>
      <p:ext uri="{BB962C8B-B14F-4D97-AF65-F5344CB8AC3E}">
        <p14:creationId xmlns:p14="http://schemas.microsoft.com/office/powerpoint/2010/main" val="29130756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ймлайн про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9">
            <a:extLst>
              <a:ext uri="{FF2B5EF4-FFF2-40B4-BE49-F238E27FC236}">
                <a16:creationId xmlns:a16="http://schemas.microsoft.com/office/drawing/2014/main" id="{B640EC17-923D-9820-5809-E53B84F81B1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316711" y="1850790"/>
            <a:ext cx="2170112" cy="404979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Лаконичное описание пункта или показателя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DBD8630-D42C-38A0-8D6D-3F8E49233ECF}"/>
              </a:ext>
            </a:extLst>
          </p:cNvPr>
          <p:cNvSpPr/>
          <p:nvPr userDrawn="1"/>
        </p:nvSpPr>
        <p:spPr>
          <a:xfrm>
            <a:off x="0" y="3429001"/>
            <a:ext cx="12192000" cy="29162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53298" dist="76200" dir="16200000" sx="95000" sy="95000" algn="t" rotWithShape="0">
              <a:schemeClr val="accent2">
                <a:alpha val="1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2DCA7-CDCB-5744-18D4-AE553909B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462C56-6624-F03F-2340-01F1F7BD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76B49-ED17-66D4-DDF1-3350678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t>‹#›</a:t>
            </a:fld>
            <a:endParaRPr lang="ru-RU"/>
          </a:p>
        </p:txBody>
      </p:sp>
      <p:sp>
        <p:nvSpPr>
          <p:cNvPr id="64" name="Текст 29">
            <a:extLst>
              <a:ext uri="{FF2B5EF4-FFF2-40B4-BE49-F238E27FC236}">
                <a16:creationId xmlns:a16="http://schemas.microsoft.com/office/drawing/2014/main" id="{39B928D2-3FB1-3431-F8AF-0DE37620375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0084" y="1570809"/>
            <a:ext cx="2170639" cy="247956"/>
          </a:xfrm>
        </p:spPr>
        <p:txBody>
          <a:bodyPr/>
          <a:lstStyle>
            <a:lvl1pPr>
              <a:defRPr sz="14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Текст пункта</a:t>
            </a:r>
          </a:p>
        </p:txBody>
      </p:sp>
      <p:sp>
        <p:nvSpPr>
          <p:cNvPr id="68" name="Текст 29">
            <a:extLst>
              <a:ext uri="{FF2B5EF4-FFF2-40B4-BE49-F238E27FC236}">
                <a16:creationId xmlns:a16="http://schemas.microsoft.com/office/drawing/2014/main" id="{96887B28-7C8C-47E3-69D3-1C02BA94F5F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316710" y="1570809"/>
            <a:ext cx="2170639" cy="247956"/>
          </a:xfrm>
        </p:spPr>
        <p:txBody>
          <a:bodyPr/>
          <a:lstStyle>
            <a:lvl1pPr>
              <a:defRPr sz="14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Текст пункта</a:t>
            </a:r>
          </a:p>
        </p:txBody>
      </p:sp>
      <p:sp>
        <p:nvSpPr>
          <p:cNvPr id="76" name="Текст 29">
            <a:extLst>
              <a:ext uri="{FF2B5EF4-FFF2-40B4-BE49-F238E27FC236}">
                <a16:creationId xmlns:a16="http://schemas.microsoft.com/office/drawing/2014/main" id="{8032115D-582D-3595-A994-533FD82738B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408030" y="4475090"/>
            <a:ext cx="2170639" cy="247956"/>
          </a:xfrm>
        </p:spPr>
        <p:txBody>
          <a:bodyPr/>
          <a:lstStyle>
            <a:lvl1pPr>
              <a:defRPr sz="14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Текст пункта</a:t>
            </a:r>
          </a:p>
        </p:txBody>
      </p:sp>
      <p:sp>
        <p:nvSpPr>
          <p:cNvPr id="80" name="Текст 29">
            <a:extLst>
              <a:ext uri="{FF2B5EF4-FFF2-40B4-BE49-F238E27FC236}">
                <a16:creationId xmlns:a16="http://schemas.microsoft.com/office/drawing/2014/main" id="{912B8AC7-EABC-015A-AF05-65C5E5A21A3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131384" y="4475090"/>
            <a:ext cx="2170639" cy="247956"/>
          </a:xfrm>
        </p:spPr>
        <p:txBody>
          <a:bodyPr/>
          <a:lstStyle>
            <a:lvl1pPr>
              <a:defRPr sz="14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Текст пункта</a:t>
            </a:r>
          </a:p>
        </p:txBody>
      </p:sp>
      <p:sp>
        <p:nvSpPr>
          <p:cNvPr id="82" name="Текст 29">
            <a:extLst>
              <a:ext uri="{FF2B5EF4-FFF2-40B4-BE49-F238E27FC236}">
                <a16:creationId xmlns:a16="http://schemas.microsoft.com/office/drawing/2014/main" id="{2DB7552D-6FEB-9018-524A-6428351C049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131384" y="1570809"/>
            <a:ext cx="2170639" cy="247956"/>
          </a:xfrm>
        </p:spPr>
        <p:txBody>
          <a:bodyPr/>
          <a:lstStyle>
            <a:lvl1pPr>
              <a:defRPr sz="14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Текст пункта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C3CD2456-43B3-852B-E052-A5C8B6B3F9D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00063" y="1850790"/>
            <a:ext cx="2170112" cy="404979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Лаконичное описание пункта или показателя</a:t>
            </a:r>
          </a:p>
        </p:txBody>
      </p:sp>
      <p:sp>
        <p:nvSpPr>
          <p:cNvPr id="12" name="Текст 9">
            <a:extLst>
              <a:ext uri="{FF2B5EF4-FFF2-40B4-BE49-F238E27FC236}">
                <a16:creationId xmlns:a16="http://schemas.microsoft.com/office/drawing/2014/main" id="{20E2FA84-0669-D82D-C1D5-303F04FC403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131384" y="1850790"/>
            <a:ext cx="2170112" cy="404979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Лаконичное описание пункта или показателя</a:t>
            </a:r>
          </a:p>
        </p:txBody>
      </p:sp>
      <p:sp>
        <p:nvSpPr>
          <p:cNvPr id="13" name="Текст 9">
            <a:extLst>
              <a:ext uri="{FF2B5EF4-FFF2-40B4-BE49-F238E27FC236}">
                <a16:creationId xmlns:a16="http://schemas.microsoft.com/office/drawing/2014/main" id="{0D364939-F3DB-3ECA-79C1-A98A702A40B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131384" y="4755071"/>
            <a:ext cx="2170112" cy="404979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Лаконичное описание пункта или показателя</a:t>
            </a:r>
          </a:p>
        </p:txBody>
      </p:sp>
      <p:sp>
        <p:nvSpPr>
          <p:cNvPr id="14" name="Текст 9">
            <a:extLst>
              <a:ext uri="{FF2B5EF4-FFF2-40B4-BE49-F238E27FC236}">
                <a16:creationId xmlns:a16="http://schemas.microsoft.com/office/drawing/2014/main" id="{EF797284-EC76-D775-BF25-D08D35DCFB7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408030" y="4755071"/>
            <a:ext cx="2170112" cy="404979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Лаконичное описание пункта или показателя</a:t>
            </a:r>
          </a:p>
        </p:txBody>
      </p:sp>
    </p:spTree>
    <p:extLst>
      <p:ext uri="{BB962C8B-B14F-4D97-AF65-F5344CB8AC3E}">
        <p14:creationId xmlns:p14="http://schemas.microsoft.com/office/powerpoint/2010/main" val="5777309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блока + ик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Текст 23">
            <a:extLst>
              <a:ext uri="{FF2B5EF4-FFF2-40B4-BE49-F238E27FC236}">
                <a16:creationId xmlns:a16="http://schemas.microsoft.com/office/drawing/2014/main" id="{C65E0E50-BDDB-B9F7-98C9-C544762D56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5085" y="3006351"/>
            <a:ext cx="2614612" cy="2427544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5" name="Текст 23">
            <a:extLst>
              <a:ext uri="{FF2B5EF4-FFF2-40B4-BE49-F238E27FC236}">
                <a16:creationId xmlns:a16="http://schemas.microsoft.com/office/drawing/2014/main" id="{EB5116F6-E8D2-D76B-7A45-3A2A6CC53F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11392" y="3006351"/>
            <a:ext cx="2614612" cy="2427544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6" name="Текст 23">
            <a:extLst>
              <a:ext uri="{FF2B5EF4-FFF2-40B4-BE49-F238E27FC236}">
                <a16:creationId xmlns:a16="http://schemas.microsoft.com/office/drawing/2014/main" id="{AEFE4ACE-8543-3E70-FD9D-0826A481110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22415" y="3006351"/>
            <a:ext cx="2614612" cy="2427544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2DCA7-CDCB-5744-18D4-AE553909B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462C56-6624-F03F-2340-01F1F7BD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76B49-ED17-66D4-DDF1-3350678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t>‹#›</a:t>
            </a:fld>
            <a:endParaRPr lang="ru-RU"/>
          </a:p>
        </p:txBody>
      </p:sp>
      <p:sp>
        <p:nvSpPr>
          <p:cNvPr id="29" name="Рисунок 27">
            <a:extLst>
              <a:ext uri="{FF2B5EF4-FFF2-40B4-BE49-F238E27FC236}">
                <a16:creationId xmlns:a16="http://schemas.microsoft.com/office/drawing/2014/main" id="{5DA9D2D2-FA2B-15C2-6B13-DEEA5ED587C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95085" y="2019233"/>
            <a:ext cx="720000" cy="720000"/>
          </a:xfrm>
        </p:spPr>
        <p:txBody>
          <a:bodyPr/>
          <a:lstStyle>
            <a:lvl1pPr>
              <a:defRPr sz="1050"/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30" name="Рисунок 27">
            <a:extLst>
              <a:ext uri="{FF2B5EF4-FFF2-40B4-BE49-F238E27FC236}">
                <a16:creationId xmlns:a16="http://schemas.microsoft.com/office/drawing/2014/main" id="{D926B790-5914-6818-4D61-9EA47143F34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311392" y="2019233"/>
            <a:ext cx="720000" cy="720000"/>
          </a:xfrm>
        </p:spPr>
        <p:txBody>
          <a:bodyPr/>
          <a:lstStyle>
            <a:lvl1pPr>
              <a:defRPr sz="1050"/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31" name="Рисунок 27">
            <a:extLst>
              <a:ext uri="{FF2B5EF4-FFF2-40B4-BE49-F238E27FC236}">
                <a16:creationId xmlns:a16="http://schemas.microsoft.com/office/drawing/2014/main" id="{E1C9D76A-3A0D-4732-542C-EFEA6C69871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122415" y="2019233"/>
            <a:ext cx="720000" cy="720000"/>
          </a:xfrm>
        </p:spPr>
        <p:txBody>
          <a:bodyPr/>
          <a:lstStyle>
            <a:lvl1pPr>
              <a:defRPr sz="1050"/>
            </a:lvl1pPr>
          </a:lstStyle>
          <a:p>
            <a:r>
              <a:rPr lang="ru-RU" dirty="0"/>
              <a:t>Иконка</a:t>
            </a:r>
          </a:p>
        </p:txBody>
      </p:sp>
    </p:spTree>
    <p:extLst>
      <p:ext uri="{BB962C8B-B14F-4D97-AF65-F5344CB8AC3E}">
        <p14:creationId xmlns:p14="http://schemas.microsoft.com/office/powerpoint/2010/main" val="723499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Текст 11">
            <a:extLst>
              <a:ext uri="{FF2B5EF4-FFF2-40B4-BE49-F238E27FC236}">
                <a16:creationId xmlns:a16="http://schemas.microsoft.com/office/drawing/2014/main" id="{F067293D-4FC3-5725-66BD-A0CDD0341F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98566" y="1989657"/>
            <a:ext cx="781050" cy="2395538"/>
          </a:xfrm>
        </p:spPr>
        <p:txBody>
          <a:bodyPr/>
          <a:lstStyle>
            <a:lvl1pPr algn="ctr">
              <a:defRPr lang="ru-RU" sz="13800" b="1" kern="120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1</a:t>
            </a:r>
            <a:endParaRPr lang="ru-RU" dirty="0"/>
          </a:p>
        </p:txBody>
      </p:sp>
      <p:sp>
        <p:nvSpPr>
          <p:cNvPr id="10" name="Рисунок 8">
            <a:extLst>
              <a:ext uri="{FF2B5EF4-FFF2-40B4-BE49-F238E27FC236}">
                <a16:creationId xmlns:a16="http://schemas.microsoft.com/office/drawing/2014/main" id="{F9547FB7-3441-FDB0-358E-5EC37EBFE10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rot="18840000">
            <a:off x="1381919" y="2862126"/>
            <a:ext cx="3465512" cy="2593975"/>
          </a:xfrm>
          <a:solidFill>
            <a:schemeClr val="bg1"/>
          </a:solidFill>
          <a:ln>
            <a:noFill/>
          </a:ln>
          <a:effectLst>
            <a:outerShdw blurRad="526760" dist="1079875" dir="11940000" sx="65000" sy="65000" algn="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b="1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C69A2C-F109-FDFC-BF50-B57FCCCEFE8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349626" y="2467961"/>
            <a:ext cx="4537074" cy="1329595"/>
          </a:xfrm>
        </p:spPr>
        <p:txBody>
          <a:bodyPr vert="horz" wrap="square" lIns="0" tIns="0" rIns="0" bIns="0" rtlCol="0" anchor="t">
            <a:spAutoFit/>
          </a:bodyPr>
          <a:lstStyle>
            <a:lvl1pPr algn="l">
              <a:defRPr lang="ru-RU" sz="4800" dirty="0"/>
            </a:lvl1pPr>
          </a:lstStyle>
          <a:p>
            <a:pPr lvl="0"/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B61320E-FEDB-9F2D-6B8C-D772E4349A0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60580B-EE0C-A0B2-7D2B-63D0277F74F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04757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блока + ик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Текст 23">
            <a:extLst>
              <a:ext uri="{FF2B5EF4-FFF2-40B4-BE49-F238E27FC236}">
                <a16:creationId xmlns:a16="http://schemas.microsoft.com/office/drawing/2014/main" id="{C65E0E50-BDDB-B9F7-98C9-C544762D56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5085" y="3006351"/>
            <a:ext cx="2614612" cy="2427544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5" name="Текст 23">
            <a:extLst>
              <a:ext uri="{FF2B5EF4-FFF2-40B4-BE49-F238E27FC236}">
                <a16:creationId xmlns:a16="http://schemas.microsoft.com/office/drawing/2014/main" id="{EB5116F6-E8D2-D76B-7A45-3A2A6CC53F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60768" y="3006351"/>
            <a:ext cx="2614612" cy="2427544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6" name="Текст 23">
            <a:extLst>
              <a:ext uri="{FF2B5EF4-FFF2-40B4-BE49-F238E27FC236}">
                <a16:creationId xmlns:a16="http://schemas.microsoft.com/office/drawing/2014/main" id="{AEFE4ACE-8543-3E70-FD9D-0826A481110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26176" y="3006351"/>
            <a:ext cx="2614612" cy="2427544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2DCA7-CDCB-5744-18D4-AE553909B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462C56-6624-F03F-2340-01F1F7BD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76B49-ED17-66D4-DDF1-3350678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t>‹#›</a:t>
            </a:fld>
            <a:endParaRPr lang="ru-RU"/>
          </a:p>
        </p:txBody>
      </p:sp>
      <p:sp>
        <p:nvSpPr>
          <p:cNvPr id="29" name="Рисунок 27">
            <a:extLst>
              <a:ext uri="{FF2B5EF4-FFF2-40B4-BE49-F238E27FC236}">
                <a16:creationId xmlns:a16="http://schemas.microsoft.com/office/drawing/2014/main" id="{5DA9D2D2-FA2B-15C2-6B13-DEEA5ED587C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95085" y="2204822"/>
            <a:ext cx="522574" cy="522574"/>
          </a:xfrm>
        </p:spPr>
        <p:txBody>
          <a:bodyPr/>
          <a:lstStyle>
            <a:lvl1pPr>
              <a:defRPr sz="1050"/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30" name="Рисунок 27">
            <a:extLst>
              <a:ext uri="{FF2B5EF4-FFF2-40B4-BE49-F238E27FC236}">
                <a16:creationId xmlns:a16="http://schemas.microsoft.com/office/drawing/2014/main" id="{D926B790-5914-6818-4D61-9EA47143F34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60768" y="2204822"/>
            <a:ext cx="522574" cy="522574"/>
          </a:xfrm>
        </p:spPr>
        <p:txBody>
          <a:bodyPr/>
          <a:lstStyle>
            <a:lvl1pPr>
              <a:defRPr sz="1050"/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31" name="Рисунок 27">
            <a:extLst>
              <a:ext uri="{FF2B5EF4-FFF2-40B4-BE49-F238E27FC236}">
                <a16:creationId xmlns:a16="http://schemas.microsoft.com/office/drawing/2014/main" id="{E1C9D76A-3A0D-4732-542C-EFEA6C69871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226176" y="2204822"/>
            <a:ext cx="522574" cy="522574"/>
          </a:xfrm>
        </p:spPr>
        <p:txBody>
          <a:bodyPr/>
          <a:lstStyle>
            <a:lvl1pPr>
              <a:defRPr sz="1050"/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34" name="Текст 23">
            <a:extLst>
              <a:ext uri="{FF2B5EF4-FFF2-40B4-BE49-F238E27FC236}">
                <a16:creationId xmlns:a16="http://schemas.microsoft.com/office/drawing/2014/main" id="{A93FF4BE-3A39-255E-EF64-ABB96BCCD46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091584" y="3006351"/>
            <a:ext cx="2614612" cy="2427544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5" name="Рисунок 27">
            <a:extLst>
              <a:ext uri="{FF2B5EF4-FFF2-40B4-BE49-F238E27FC236}">
                <a16:creationId xmlns:a16="http://schemas.microsoft.com/office/drawing/2014/main" id="{FF5BA7FE-D2DF-7E46-4943-7AD269803E9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091584" y="2204822"/>
            <a:ext cx="522574" cy="522574"/>
          </a:xfrm>
        </p:spPr>
        <p:txBody>
          <a:bodyPr/>
          <a:lstStyle>
            <a:lvl1pPr>
              <a:defRPr sz="1050"/>
            </a:lvl1pPr>
          </a:lstStyle>
          <a:p>
            <a:r>
              <a:rPr lang="ru-RU" dirty="0"/>
              <a:t>Иконка</a:t>
            </a:r>
          </a:p>
        </p:txBody>
      </p:sp>
    </p:spTree>
    <p:extLst>
      <p:ext uri="{BB962C8B-B14F-4D97-AF65-F5344CB8AC3E}">
        <p14:creationId xmlns:p14="http://schemas.microsoft.com/office/powerpoint/2010/main" val="40735415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блока на подложке + ик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Рисунок 35">
            <a:extLst>
              <a:ext uri="{FF2B5EF4-FFF2-40B4-BE49-F238E27FC236}">
                <a16:creationId xmlns:a16="http://schemas.microsoft.com/office/drawing/2014/main" id="{6D453566-E1A1-F6AF-E5B4-6DF2BE160CF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93043" y="1757547"/>
            <a:ext cx="2621632" cy="3729203"/>
          </a:xfrm>
          <a:custGeom>
            <a:avLst/>
            <a:gdLst>
              <a:gd name="connsiteX0" fmla="*/ 0 w 2621632"/>
              <a:gd name="connsiteY0" fmla="*/ 0 h 3218790"/>
              <a:gd name="connsiteX1" fmla="*/ 2621632 w 2621632"/>
              <a:gd name="connsiteY1" fmla="*/ 0 h 3218790"/>
              <a:gd name="connsiteX2" fmla="*/ 2621632 w 2621632"/>
              <a:gd name="connsiteY2" fmla="*/ 3218790 h 3218790"/>
              <a:gd name="connsiteX3" fmla="*/ 0 w 2621632"/>
              <a:gd name="connsiteY3" fmla="*/ 3218790 h 3218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1632" h="3218790">
                <a:moveTo>
                  <a:pt x="0" y="0"/>
                </a:moveTo>
                <a:lnTo>
                  <a:pt x="2621632" y="0"/>
                </a:lnTo>
                <a:lnTo>
                  <a:pt x="2621632" y="3218790"/>
                </a:lnTo>
                <a:lnTo>
                  <a:pt x="0" y="32187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1000" sy="91000" algn="t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/>
            </a:lvl1pPr>
          </a:lstStyle>
          <a:p>
            <a:pPr lvl="0" algn="ctr"/>
            <a:endParaRPr lang="ru-RU"/>
          </a:p>
        </p:txBody>
      </p:sp>
      <p:sp>
        <p:nvSpPr>
          <p:cNvPr id="49" name="Рисунок 35">
            <a:extLst>
              <a:ext uri="{FF2B5EF4-FFF2-40B4-BE49-F238E27FC236}">
                <a16:creationId xmlns:a16="http://schemas.microsoft.com/office/drawing/2014/main" id="{52409D81-CAEA-E4E5-6C5A-825D7ECD083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357046" y="1757547"/>
            <a:ext cx="2621632" cy="3729203"/>
          </a:xfrm>
          <a:custGeom>
            <a:avLst/>
            <a:gdLst>
              <a:gd name="connsiteX0" fmla="*/ 0 w 2621632"/>
              <a:gd name="connsiteY0" fmla="*/ 0 h 3218790"/>
              <a:gd name="connsiteX1" fmla="*/ 2621632 w 2621632"/>
              <a:gd name="connsiteY1" fmla="*/ 0 h 3218790"/>
              <a:gd name="connsiteX2" fmla="*/ 2621632 w 2621632"/>
              <a:gd name="connsiteY2" fmla="*/ 3218790 h 3218790"/>
              <a:gd name="connsiteX3" fmla="*/ 0 w 2621632"/>
              <a:gd name="connsiteY3" fmla="*/ 3218790 h 3218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1632" h="3218790">
                <a:moveTo>
                  <a:pt x="0" y="0"/>
                </a:moveTo>
                <a:lnTo>
                  <a:pt x="2621632" y="0"/>
                </a:lnTo>
                <a:lnTo>
                  <a:pt x="2621632" y="3218790"/>
                </a:lnTo>
                <a:lnTo>
                  <a:pt x="0" y="32187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1000" sy="91000" algn="t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/>
            </a:lvl1pPr>
          </a:lstStyle>
          <a:p>
            <a:pPr lvl="0" algn="ctr"/>
            <a:endParaRPr lang="ru-RU"/>
          </a:p>
        </p:txBody>
      </p:sp>
      <p:sp>
        <p:nvSpPr>
          <p:cNvPr id="50" name="Рисунок 35">
            <a:extLst>
              <a:ext uri="{FF2B5EF4-FFF2-40B4-BE49-F238E27FC236}">
                <a16:creationId xmlns:a16="http://schemas.microsoft.com/office/drawing/2014/main" id="{E844FF43-EEEF-C491-E538-699D21900BD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221049" y="1757547"/>
            <a:ext cx="2621632" cy="3729203"/>
          </a:xfrm>
          <a:custGeom>
            <a:avLst/>
            <a:gdLst>
              <a:gd name="connsiteX0" fmla="*/ 0 w 2621632"/>
              <a:gd name="connsiteY0" fmla="*/ 0 h 3218790"/>
              <a:gd name="connsiteX1" fmla="*/ 2621632 w 2621632"/>
              <a:gd name="connsiteY1" fmla="*/ 0 h 3218790"/>
              <a:gd name="connsiteX2" fmla="*/ 2621632 w 2621632"/>
              <a:gd name="connsiteY2" fmla="*/ 3218790 h 3218790"/>
              <a:gd name="connsiteX3" fmla="*/ 0 w 2621632"/>
              <a:gd name="connsiteY3" fmla="*/ 3218790 h 3218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1632" h="3218790">
                <a:moveTo>
                  <a:pt x="0" y="0"/>
                </a:moveTo>
                <a:lnTo>
                  <a:pt x="2621632" y="0"/>
                </a:lnTo>
                <a:lnTo>
                  <a:pt x="2621632" y="3218790"/>
                </a:lnTo>
                <a:lnTo>
                  <a:pt x="0" y="32187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1000" sy="91000" algn="t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/>
            </a:lvl1pPr>
          </a:lstStyle>
          <a:p>
            <a:pPr lvl="0" algn="ctr"/>
            <a:endParaRPr lang="ru-RU"/>
          </a:p>
        </p:txBody>
      </p:sp>
      <p:sp>
        <p:nvSpPr>
          <p:cNvPr id="51" name="Рисунок 35">
            <a:extLst>
              <a:ext uri="{FF2B5EF4-FFF2-40B4-BE49-F238E27FC236}">
                <a16:creationId xmlns:a16="http://schemas.microsoft.com/office/drawing/2014/main" id="{3793D1EE-599E-81E5-1BAC-C9C2C2F7EBF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085051" y="1757547"/>
            <a:ext cx="2621632" cy="3729203"/>
          </a:xfrm>
          <a:custGeom>
            <a:avLst/>
            <a:gdLst>
              <a:gd name="connsiteX0" fmla="*/ 0 w 2621632"/>
              <a:gd name="connsiteY0" fmla="*/ 0 h 3218790"/>
              <a:gd name="connsiteX1" fmla="*/ 2621632 w 2621632"/>
              <a:gd name="connsiteY1" fmla="*/ 0 h 3218790"/>
              <a:gd name="connsiteX2" fmla="*/ 2621632 w 2621632"/>
              <a:gd name="connsiteY2" fmla="*/ 3218790 h 3218790"/>
              <a:gd name="connsiteX3" fmla="*/ 0 w 2621632"/>
              <a:gd name="connsiteY3" fmla="*/ 3218790 h 3218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1632" h="3218790">
                <a:moveTo>
                  <a:pt x="0" y="0"/>
                </a:moveTo>
                <a:lnTo>
                  <a:pt x="2621632" y="0"/>
                </a:lnTo>
                <a:lnTo>
                  <a:pt x="2621632" y="3218790"/>
                </a:lnTo>
                <a:lnTo>
                  <a:pt x="0" y="32187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1000" sy="91000" algn="t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/>
            </a:lvl1pPr>
          </a:lstStyle>
          <a:p>
            <a:pPr lvl="0"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2DCA7-CDCB-5744-18D4-AE553909B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462C56-6624-F03F-2340-01F1F7BD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76B49-ED17-66D4-DDF1-3350678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t>‹#›</a:t>
            </a:fld>
            <a:endParaRPr lang="ru-RU"/>
          </a:p>
        </p:txBody>
      </p:sp>
      <p:sp>
        <p:nvSpPr>
          <p:cNvPr id="29" name="Рисунок 27">
            <a:extLst>
              <a:ext uri="{FF2B5EF4-FFF2-40B4-BE49-F238E27FC236}">
                <a16:creationId xmlns:a16="http://schemas.microsoft.com/office/drawing/2014/main" id="{5DA9D2D2-FA2B-15C2-6B13-DEEA5ED587C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50140" y="1956362"/>
            <a:ext cx="522574" cy="522574"/>
          </a:xfrm>
        </p:spPr>
        <p:txBody>
          <a:bodyPr/>
          <a:lstStyle>
            <a:lvl1pPr>
              <a:defRPr sz="1050"/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30" name="Рисунок 27">
            <a:extLst>
              <a:ext uri="{FF2B5EF4-FFF2-40B4-BE49-F238E27FC236}">
                <a16:creationId xmlns:a16="http://schemas.microsoft.com/office/drawing/2014/main" id="{D926B790-5914-6818-4D61-9EA47143F34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515823" y="1956362"/>
            <a:ext cx="522574" cy="522574"/>
          </a:xfrm>
        </p:spPr>
        <p:txBody>
          <a:bodyPr/>
          <a:lstStyle>
            <a:lvl1pPr>
              <a:defRPr sz="1050"/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31" name="Рисунок 27">
            <a:extLst>
              <a:ext uri="{FF2B5EF4-FFF2-40B4-BE49-F238E27FC236}">
                <a16:creationId xmlns:a16="http://schemas.microsoft.com/office/drawing/2014/main" id="{E1C9D76A-3A0D-4732-542C-EFEA6C69871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381231" y="1956362"/>
            <a:ext cx="522574" cy="522574"/>
          </a:xfrm>
        </p:spPr>
        <p:txBody>
          <a:bodyPr/>
          <a:lstStyle>
            <a:lvl1pPr>
              <a:defRPr sz="1050"/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35" name="Рисунок 27">
            <a:extLst>
              <a:ext uri="{FF2B5EF4-FFF2-40B4-BE49-F238E27FC236}">
                <a16:creationId xmlns:a16="http://schemas.microsoft.com/office/drawing/2014/main" id="{FF5BA7FE-D2DF-7E46-4943-7AD269803E9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246639" y="1956362"/>
            <a:ext cx="522574" cy="522574"/>
          </a:xfrm>
        </p:spPr>
        <p:txBody>
          <a:bodyPr/>
          <a:lstStyle>
            <a:lvl1pPr>
              <a:defRPr sz="1050"/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40" name="Текст 23">
            <a:extLst>
              <a:ext uri="{FF2B5EF4-FFF2-40B4-BE49-F238E27FC236}">
                <a16:creationId xmlns:a16="http://schemas.microsoft.com/office/drawing/2014/main" id="{AA23AE67-B25D-4158-CD7B-6BF6A565C9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0140" y="2757891"/>
            <a:ext cx="2315023" cy="2427544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1" name="Текст 23">
            <a:extLst>
              <a:ext uri="{FF2B5EF4-FFF2-40B4-BE49-F238E27FC236}">
                <a16:creationId xmlns:a16="http://schemas.microsoft.com/office/drawing/2014/main" id="{4D5E58BF-EA21-CA94-82F0-3839964359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15823" y="2757891"/>
            <a:ext cx="2315023" cy="2427544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2" name="Текст 23">
            <a:extLst>
              <a:ext uri="{FF2B5EF4-FFF2-40B4-BE49-F238E27FC236}">
                <a16:creationId xmlns:a16="http://schemas.microsoft.com/office/drawing/2014/main" id="{463F0309-2FF8-63C0-436C-03BBDC40B1A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81231" y="2757891"/>
            <a:ext cx="2315023" cy="2427544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3" name="Текст 23">
            <a:extLst>
              <a:ext uri="{FF2B5EF4-FFF2-40B4-BE49-F238E27FC236}">
                <a16:creationId xmlns:a16="http://schemas.microsoft.com/office/drawing/2014/main" id="{239109F2-5AC3-0516-F82D-48D6EEC271F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246639" y="2757891"/>
            <a:ext cx="2315023" cy="2427544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3462194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 + коммент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2DCA7-CDCB-5744-18D4-AE553909B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085" y="264902"/>
            <a:ext cx="5478441" cy="1197496"/>
          </a:xfrm>
        </p:spPr>
        <p:txBody>
          <a:bodyPr/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462C56-6624-F03F-2340-01F1F7BD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76B49-ED17-66D4-DDF1-3350678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Диаграмма 8">
            <a:extLst>
              <a:ext uri="{FF2B5EF4-FFF2-40B4-BE49-F238E27FC236}">
                <a16:creationId xmlns:a16="http://schemas.microsoft.com/office/drawing/2014/main" id="{F7CF084B-9E31-49A0-1259-7D9040ACA894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00085" y="1687939"/>
            <a:ext cx="11204553" cy="4446161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Текст 21">
            <a:extLst>
              <a:ext uri="{FF2B5EF4-FFF2-40B4-BE49-F238E27FC236}">
                <a16:creationId xmlns:a16="http://schemas.microsoft.com/office/drawing/2014/main" id="{CD43C91E-8399-4311-2F6F-27104D92EB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26198" y="266547"/>
            <a:ext cx="5478440" cy="1197496"/>
          </a:xfrm>
        </p:spPr>
        <p:txBody>
          <a:bodyPr numCol="1"/>
          <a:lstStyle/>
          <a:p>
            <a:pPr lvl="5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337201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 + коммент вниз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21">
            <a:extLst>
              <a:ext uri="{FF2B5EF4-FFF2-40B4-BE49-F238E27FC236}">
                <a16:creationId xmlns:a16="http://schemas.microsoft.com/office/drawing/2014/main" id="{E01AC929-7BBA-2137-3BDB-8518290738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85" y="5030296"/>
            <a:ext cx="5478440" cy="1197496"/>
          </a:xfrm>
        </p:spPr>
        <p:txBody>
          <a:bodyPr numCol="1"/>
          <a:lstStyle/>
          <a:p>
            <a:pPr lvl="5"/>
            <a:r>
              <a:rPr lang="ru-RU" dirty="0"/>
              <a:t>Образец текста</a:t>
            </a:r>
          </a:p>
        </p:txBody>
      </p:sp>
      <p:sp>
        <p:nvSpPr>
          <p:cNvPr id="12" name="Текст 21">
            <a:extLst>
              <a:ext uri="{FF2B5EF4-FFF2-40B4-BE49-F238E27FC236}">
                <a16:creationId xmlns:a16="http://schemas.microsoft.com/office/drawing/2014/main" id="{712B813F-D521-0D62-9F17-1B2D70F2F1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26198" y="5030296"/>
            <a:ext cx="5478440" cy="1197496"/>
          </a:xfrm>
        </p:spPr>
        <p:txBody>
          <a:bodyPr numCol="1"/>
          <a:lstStyle/>
          <a:p>
            <a:pPr lvl="5"/>
            <a:r>
              <a:rPr lang="ru-RU" dirty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2DCA7-CDCB-5744-18D4-AE553909B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462C56-6624-F03F-2340-01F1F7BD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76B49-ED17-66D4-DDF1-3350678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Диаграмма 8">
            <a:extLst>
              <a:ext uri="{FF2B5EF4-FFF2-40B4-BE49-F238E27FC236}">
                <a16:creationId xmlns:a16="http://schemas.microsoft.com/office/drawing/2014/main" id="{1E7469C6-D619-B874-20F6-D335BC24617A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00085" y="1222873"/>
            <a:ext cx="11204553" cy="36788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57733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диаграммы + коммент вниз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21">
            <a:extLst>
              <a:ext uri="{FF2B5EF4-FFF2-40B4-BE49-F238E27FC236}">
                <a16:creationId xmlns:a16="http://schemas.microsoft.com/office/drawing/2014/main" id="{E01AC929-7BBA-2137-3BDB-8518290738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85" y="5030296"/>
            <a:ext cx="5478440" cy="1197496"/>
          </a:xfrm>
        </p:spPr>
        <p:txBody>
          <a:bodyPr numCol="1"/>
          <a:lstStyle/>
          <a:p>
            <a:pPr lvl="5"/>
            <a:r>
              <a:rPr lang="ru-RU" dirty="0"/>
              <a:t>Образец текста</a:t>
            </a:r>
          </a:p>
        </p:txBody>
      </p:sp>
      <p:sp>
        <p:nvSpPr>
          <p:cNvPr id="12" name="Текст 21">
            <a:extLst>
              <a:ext uri="{FF2B5EF4-FFF2-40B4-BE49-F238E27FC236}">
                <a16:creationId xmlns:a16="http://schemas.microsoft.com/office/drawing/2014/main" id="{712B813F-D521-0D62-9F17-1B2D70F2F1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26198" y="5030296"/>
            <a:ext cx="5478440" cy="1197496"/>
          </a:xfrm>
        </p:spPr>
        <p:txBody>
          <a:bodyPr numCol="1"/>
          <a:lstStyle/>
          <a:p>
            <a:pPr lvl="5"/>
            <a:r>
              <a:rPr lang="ru-RU" dirty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2DCA7-CDCB-5744-18D4-AE553909B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462C56-6624-F03F-2340-01F1F7BD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76B49-ED17-66D4-DDF1-3350678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Диаграмма 8">
            <a:extLst>
              <a:ext uri="{FF2B5EF4-FFF2-40B4-BE49-F238E27FC236}">
                <a16:creationId xmlns:a16="http://schemas.microsoft.com/office/drawing/2014/main" id="{1E7469C6-D619-B874-20F6-D335BC24617A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00086" y="1222873"/>
            <a:ext cx="5478440" cy="36788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Диаграмма 8">
            <a:extLst>
              <a:ext uri="{FF2B5EF4-FFF2-40B4-BE49-F238E27FC236}">
                <a16:creationId xmlns:a16="http://schemas.microsoft.com/office/drawing/2014/main" id="{4407CE41-6883-579E-7920-82C5FEBC2AA9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226198" y="1222873"/>
            <a:ext cx="5478440" cy="36788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9047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диаграммы на подложке + коммент вниз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DB496F5-7031-F22B-FAFC-C85BBABB2A40}"/>
              </a:ext>
            </a:extLst>
          </p:cNvPr>
          <p:cNvSpPr/>
          <p:nvPr userDrawn="1"/>
        </p:nvSpPr>
        <p:spPr>
          <a:xfrm>
            <a:off x="6211888" y="1221162"/>
            <a:ext cx="5478440" cy="48251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31832" dist="254000" dir="5400000" sx="95000" sy="95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err="1">
              <a:solidFill>
                <a:schemeClr val="accent2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440EF12-9F54-17D0-D0DB-F413A4EF2FA6}"/>
              </a:ext>
            </a:extLst>
          </p:cNvPr>
          <p:cNvSpPr/>
          <p:nvPr userDrawn="1"/>
        </p:nvSpPr>
        <p:spPr>
          <a:xfrm>
            <a:off x="500085" y="1222375"/>
            <a:ext cx="5478440" cy="48251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31832" dist="254000" dir="5400000" sx="95000" sy="95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err="1">
              <a:solidFill>
                <a:schemeClr val="accent2"/>
              </a:solidFill>
            </a:endParaRPr>
          </a:p>
        </p:txBody>
      </p:sp>
      <p:sp>
        <p:nvSpPr>
          <p:cNvPr id="11" name="Текст 21">
            <a:extLst>
              <a:ext uri="{FF2B5EF4-FFF2-40B4-BE49-F238E27FC236}">
                <a16:creationId xmlns:a16="http://schemas.microsoft.com/office/drawing/2014/main" id="{E01AC929-7BBA-2137-3BDB-8518290738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3845" y="5030296"/>
            <a:ext cx="5185064" cy="892522"/>
          </a:xfrm>
        </p:spPr>
        <p:txBody>
          <a:bodyPr numCol="1"/>
          <a:lstStyle/>
          <a:p>
            <a:pPr lvl="5"/>
            <a:r>
              <a:rPr lang="ru-RU" dirty="0"/>
              <a:t>Образец текста</a:t>
            </a:r>
          </a:p>
        </p:txBody>
      </p:sp>
      <p:sp>
        <p:nvSpPr>
          <p:cNvPr id="12" name="Текст 21">
            <a:extLst>
              <a:ext uri="{FF2B5EF4-FFF2-40B4-BE49-F238E27FC236}">
                <a16:creationId xmlns:a16="http://schemas.microsoft.com/office/drawing/2014/main" id="{712B813F-D521-0D62-9F17-1B2D70F2F1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56200" y="5030296"/>
            <a:ext cx="5201955" cy="892522"/>
          </a:xfrm>
        </p:spPr>
        <p:txBody>
          <a:bodyPr numCol="1"/>
          <a:lstStyle/>
          <a:p>
            <a:pPr lvl="5"/>
            <a:r>
              <a:rPr lang="ru-RU" dirty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2DCA7-CDCB-5744-18D4-AE553909B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462C56-6624-F03F-2340-01F1F7BD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76B49-ED17-66D4-DDF1-3350678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Диаграмма 8">
            <a:extLst>
              <a:ext uri="{FF2B5EF4-FFF2-40B4-BE49-F238E27FC236}">
                <a16:creationId xmlns:a16="http://schemas.microsoft.com/office/drawing/2014/main" id="{1E7469C6-D619-B874-20F6-D335BC24617A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33845" y="1363231"/>
            <a:ext cx="5185064" cy="353850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Диаграмма 8">
            <a:extLst>
              <a:ext uri="{FF2B5EF4-FFF2-40B4-BE49-F238E27FC236}">
                <a16:creationId xmlns:a16="http://schemas.microsoft.com/office/drawing/2014/main" id="{4407CE41-6883-579E-7920-82C5FEBC2AA9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356200" y="1363231"/>
            <a:ext cx="5201955" cy="353850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55481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диаграммы на подложке + коммент вниз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DB496F5-7031-F22B-FAFC-C85BBABB2A40}"/>
              </a:ext>
            </a:extLst>
          </p:cNvPr>
          <p:cNvSpPr/>
          <p:nvPr userDrawn="1"/>
        </p:nvSpPr>
        <p:spPr>
          <a:xfrm>
            <a:off x="6211888" y="1221162"/>
            <a:ext cx="5478440" cy="48251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31832" dist="254000" dir="5400000" sx="95000" sy="95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err="1">
              <a:solidFill>
                <a:schemeClr val="accent2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440EF12-9F54-17D0-D0DB-F413A4EF2FA6}"/>
              </a:ext>
            </a:extLst>
          </p:cNvPr>
          <p:cNvSpPr/>
          <p:nvPr userDrawn="1"/>
        </p:nvSpPr>
        <p:spPr>
          <a:xfrm>
            <a:off x="500085" y="1222375"/>
            <a:ext cx="5478440" cy="48251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31832" dist="254000" dir="5400000" sx="95000" sy="95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err="1">
              <a:solidFill>
                <a:schemeClr val="accent2"/>
              </a:solidFill>
            </a:endParaRPr>
          </a:p>
        </p:txBody>
      </p:sp>
      <p:sp>
        <p:nvSpPr>
          <p:cNvPr id="11" name="Текст 21">
            <a:extLst>
              <a:ext uri="{FF2B5EF4-FFF2-40B4-BE49-F238E27FC236}">
                <a16:creationId xmlns:a16="http://schemas.microsoft.com/office/drawing/2014/main" id="{E01AC929-7BBA-2137-3BDB-8518290738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6191" y="1397030"/>
            <a:ext cx="5070934" cy="892522"/>
          </a:xfrm>
        </p:spPr>
        <p:txBody>
          <a:bodyPr numCol="1"/>
          <a:lstStyle>
            <a:lvl6pPr>
              <a:defRPr sz="1600">
                <a:latin typeface="+mj-lt"/>
              </a:defRPr>
            </a:lvl6pPr>
          </a:lstStyle>
          <a:p>
            <a:pPr lvl="5"/>
            <a:r>
              <a:rPr lang="ru-RU" dirty="0"/>
              <a:t>Образец текста</a:t>
            </a:r>
          </a:p>
        </p:txBody>
      </p:sp>
      <p:sp>
        <p:nvSpPr>
          <p:cNvPr id="12" name="Текст 21">
            <a:extLst>
              <a:ext uri="{FF2B5EF4-FFF2-40B4-BE49-F238E27FC236}">
                <a16:creationId xmlns:a16="http://schemas.microsoft.com/office/drawing/2014/main" id="{712B813F-D521-0D62-9F17-1B2D70F2F1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18384" y="1397030"/>
            <a:ext cx="5087815" cy="892522"/>
          </a:xfrm>
        </p:spPr>
        <p:txBody>
          <a:bodyPr numCol="1"/>
          <a:lstStyle>
            <a:lvl6pPr>
              <a:defRPr sz="1600">
                <a:latin typeface="+mj-lt"/>
              </a:defRPr>
            </a:lvl6pPr>
          </a:lstStyle>
          <a:p>
            <a:pPr lvl="5"/>
            <a:r>
              <a:rPr lang="ru-RU" dirty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2DCA7-CDCB-5744-18D4-AE553909B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462C56-6624-F03F-2340-01F1F7BD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76B49-ED17-66D4-DDF1-3350678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Диаграмма 8">
            <a:extLst>
              <a:ext uri="{FF2B5EF4-FFF2-40B4-BE49-F238E27FC236}">
                <a16:creationId xmlns:a16="http://schemas.microsoft.com/office/drawing/2014/main" id="{1E7469C6-D619-B874-20F6-D335BC24617A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96191" y="2384313"/>
            <a:ext cx="5070934" cy="353850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Диаграмма 8">
            <a:extLst>
              <a:ext uri="{FF2B5EF4-FFF2-40B4-BE49-F238E27FC236}">
                <a16:creationId xmlns:a16="http://schemas.microsoft.com/office/drawing/2014/main" id="{4407CE41-6883-579E-7920-82C5FEBC2AA9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418384" y="2384313"/>
            <a:ext cx="5087815" cy="353850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77262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слева + контент на подложк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2DCA7-CDCB-5744-18D4-AE553909B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363" y="944563"/>
            <a:ext cx="4535487" cy="698707"/>
          </a:xfrm>
        </p:spPr>
        <p:txBody>
          <a:bodyPr/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462C56-6624-F03F-2340-01F1F7BD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76B49-ED17-66D4-DDF1-3350678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t>‹#›</a:t>
            </a:fld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25B1AD7-947F-7330-944D-B1D7726EFD4D}"/>
              </a:ext>
            </a:extLst>
          </p:cNvPr>
          <p:cNvSpPr/>
          <p:nvPr userDrawn="1"/>
        </p:nvSpPr>
        <p:spPr>
          <a:xfrm>
            <a:off x="5902036" y="654627"/>
            <a:ext cx="6289965" cy="553586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31832" dist="254000" dir="5400000" sx="94000" sy="94000" algn="t" rotWithShape="0">
              <a:schemeClr val="accent2">
                <a:alpha val="3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err="1">
              <a:solidFill>
                <a:schemeClr val="accent2"/>
              </a:solidFill>
            </a:endParaRP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540F6AFD-E8CA-4DD3-830D-A5ACA2E9ED3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85775" y="2083872"/>
            <a:ext cx="4537075" cy="4106616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6" name="Объект 14">
            <a:extLst>
              <a:ext uri="{FF2B5EF4-FFF2-40B4-BE49-F238E27FC236}">
                <a16:creationId xmlns:a16="http://schemas.microsoft.com/office/drawing/2014/main" id="{6E773F11-710B-710C-0AF8-F37FC9DB134B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211888" y="944563"/>
            <a:ext cx="5492750" cy="493669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9233821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большие цифры +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Изображение выглядит как белый, Черно-белая фотография, черно-белый, монохром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FC9C3D2-80BB-0BDF-0694-37B9DE7535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004"/>
          <a:stretch/>
        </p:blipFill>
        <p:spPr>
          <a:xfrm>
            <a:off x="0" y="0"/>
            <a:ext cx="12192000" cy="3552282"/>
          </a:xfrm>
          <a:custGeom>
            <a:avLst/>
            <a:gdLst>
              <a:gd name="connsiteX0" fmla="*/ 0 w 12192000"/>
              <a:gd name="connsiteY0" fmla="*/ 0 h 3552282"/>
              <a:gd name="connsiteX1" fmla="*/ 12192000 w 12192000"/>
              <a:gd name="connsiteY1" fmla="*/ 0 h 3552282"/>
              <a:gd name="connsiteX2" fmla="*/ 12192000 w 12192000"/>
              <a:gd name="connsiteY2" fmla="*/ 3552282 h 3552282"/>
              <a:gd name="connsiteX3" fmla="*/ 11833307 w 12192000"/>
              <a:gd name="connsiteY3" fmla="*/ 3407699 h 3552282"/>
              <a:gd name="connsiteX4" fmla="*/ 6096000 w 12192000"/>
              <a:gd name="connsiteY4" fmla="*/ 2537088 h 3552282"/>
              <a:gd name="connsiteX5" fmla="*/ 358694 w 12192000"/>
              <a:gd name="connsiteY5" fmla="*/ 3407699 h 3552282"/>
              <a:gd name="connsiteX6" fmla="*/ 0 w 12192000"/>
              <a:gd name="connsiteY6" fmla="*/ 3552282 h 3552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552282">
                <a:moveTo>
                  <a:pt x="0" y="0"/>
                </a:moveTo>
                <a:lnTo>
                  <a:pt x="12192000" y="0"/>
                </a:lnTo>
                <a:lnTo>
                  <a:pt x="12192000" y="3552282"/>
                </a:lnTo>
                <a:lnTo>
                  <a:pt x="11833307" y="3407699"/>
                </a:lnTo>
                <a:cubicBezTo>
                  <a:pt x="10365002" y="2869791"/>
                  <a:pt x="8336558" y="2537088"/>
                  <a:pt x="6096000" y="2537088"/>
                </a:cubicBezTo>
                <a:cubicBezTo>
                  <a:pt x="3855443" y="2537088"/>
                  <a:pt x="1826998" y="2869791"/>
                  <a:pt x="358694" y="3407699"/>
                </a:cubicBezTo>
                <a:lnTo>
                  <a:pt x="0" y="3552282"/>
                </a:lnTo>
                <a:close/>
              </a:path>
            </a:pathLst>
          </a:custGeom>
        </p:spPr>
      </p:pic>
      <p:sp>
        <p:nvSpPr>
          <p:cNvPr id="20" name="Рисунок 19">
            <a:extLst>
              <a:ext uri="{FF2B5EF4-FFF2-40B4-BE49-F238E27FC236}">
                <a16:creationId xmlns:a16="http://schemas.microsoft.com/office/drawing/2014/main" id="{00B5C2FF-9E39-3BC4-9AEF-AE24A118B17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52282"/>
          </a:xfrm>
          <a:custGeom>
            <a:avLst/>
            <a:gdLst>
              <a:gd name="connsiteX0" fmla="*/ 0 w 12192000"/>
              <a:gd name="connsiteY0" fmla="*/ 0 h 3552282"/>
              <a:gd name="connsiteX1" fmla="*/ 12192000 w 12192000"/>
              <a:gd name="connsiteY1" fmla="*/ 0 h 3552282"/>
              <a:gd name="connsiteX2" fmla="*/ 12192000 w 12192000"/>
              <a:gd name="connsiteY2" fmla="*/ 3552282 h 3552282"/>
              <a:gd name="connsiteX3" fmla="*/ 11833307 w 12192000"/>
              <a:gd name="connsiteY3" fmla="*/ 3407699 h 3552282"/>
              <a:gd name="connsiteX4" fmla="*/ 6096000 w 12192000"/>
              <a:gd name="connsiteY4" fmla="*/ 2537088 h 3552282"/>
              <a:gd name="connsiteX5" fmla="*/ 358694 w 12192000"/>
              <a:gd name="connsiteY5" fmla="*/ 3407699 h 3552282"/>
              <a:gd name="connsiteX6" fmla="*/ 0 w 12192000"/>
              <a:gd name="connsiteY6" fmla="*/ 3552282 h 3552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552282">
                <a:moveTo>
                  <a:pt x="0" y="0"/>
                </a:moveTo>
                <a:lnTo>
                  <a:pt x="12192000" y="0"/>
                </a:lnTo>
                <a:lnTo>
                  <a:pt x="12192000" y="3552282"/>
                </a:lnTo>
                <a:lnTo>
                  <a:pt x="11833307" y="3407699"/>
                </a:lnTo>
                <a:cubicBezTo>
                  <a:pt x="10365002" y="2869791"/>
                  <a:pt x="8336558" y="2537088"/>
                  <a:pt x="6096000" y="2537088"/>
                </a:cubicBezTo>
                <a:cubicBezTo>
                  <a:pt x="3855443" y="2537088"/>
                  <a:pt x="1826998" y="2869791"/>
                  <a:pt x="358694" y="3407699"/>
                </a:cubicBezTo>
                <a:lnTo>
                  <a:pt x="0" y="355228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42" name="Рисунок 41">
            <a:extLst>
              <a:ext uri="{FF2B5EF4-FFF2-40B4-BE49-F238E27FC236}">
                <a16:creationId xmlns:a16="http://schemas.microsoft.com/office/drawing/2014/main" id="{649EA3F0-5827-4418-9B2E-C1303C81138A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357045" y="2080367"/>
            <a:ext cx="2621632" cy="3218790"/>
          </a:xfrm>
          <a:custGeom>
            <a:avLst/>
            <a:gdLst>
              <a:gd name="connsiteX0" fmla="*/ 0 w 2621632"/>
              <a:gd name="connsiteY0" fmla="*/ 0 h 3218790"/>
              <a:gd name="connsiteX1" fmla="*/ 2621632 w 2621632"/>
              <a:gd name="connsiteY1" fmla="*/ 0 h 3218790"/>
              <a:gd name="connsiteX2" fmla="*/ 2621632 w 2621632"/>
              <a:gd name="connsiteY2" fmla="*/ 3218790 h 3218790"/>
              <a:gd name="connsiteX3" fmla="*/ 0 w 2621632"/>
              <a:gd name="connsiteY3" fmla="*/ 3218790 h 3218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1632" h="3218790">
                <a:moveTo>
                  <a:pt x="0" y="0"/>
                </a:moveTo>
                <a:lnTo>
                  <a:pt x="2621632" y="0"/>
                </a:lnTo>
                <a:lnTo>
                  <a:pt x="2621632" y="3218790"/>
                </a:lnTo>
                <a:lnTo>
                  <a:pt x="0" y="32187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1000" sy="91000" algn="t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43" name="Рисунок 42">
            <a:extLst>
              <a:ext uri="{FF2B5EF4-FFF2-40B4-BE49-F238E27FC236}">
                <a16:creationId xmlns:a16="http://schemas.microsoft.com/office/drawing/2014/main" id="{A3506B24-D4ED-833B-8B58-4219CE8ED77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221048" y="2080367"/>
            <a:ext cx="2621632" cy="3218790"/>
          </a:xfrm>
          <a:custGeom>
            <a:avLst/>
            <a:gdLst>
              <a:gd name="connsiteX0" fmla="*/ 0 w 2621632"/>
              <a:gd name="connsiteY0" fmla="*/ 0 h 3218790"/>
              <a:gd name="connsiteX1" fmla="*/ 2621632 w 2621632"/>
              <a:gd name="connsiteY1" fmla="*/ 0 h 3218790"/>
              <a:gd name="connsiteX2" fmla="*/ 2621632 w 2621632"/>
              <a:gd name="connsiteY2" fmla="*/ 3218790 h 3218790"/>
              <a:gd name="connsiteX3" fmla="*/ 0 w 2621632"/>
              <a:gd name="connsiteY3" fmla="*/ 3218790 h 3218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1632" h="3218790">
                <a:moveTo>
                  <a:pt x="0" y="0"/>
                </a:moveTo>
                <a:lnTo>
                  <a:pt x="2621632" y="0"/>
                </a:lnTo>
                <a:lnTo>
                  <a:pt x="2621632" y="3218790"/>
                </a:lnTo>
                <a:lnTo>
                  <a:pt x="0" y="32187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1000" sy="91000" algn="t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>
                <a:solidFill>
                  <a:schemeClr val="lt1"/>
                </a:solidFill>
              </a:defRPr>
            </a:lvl1pPr>
          </a:lstStyle>
          <a:p>
            <a:pPr lvl="0" algn="ctr"/>
            <a:endParaRPr lang="ru-RU"/>
          </a:p>
        </p:txBody>
      </p:sp>
      <p:sp>
        <p:nvSpPr>
          <p:cNvPr id="44" name="Рисунок 43">
            <a:extLst>
              <a:ext uri="{FF2B5EF4-FFF2-40B4-BE49-F238E27FC236}">
                <a16:creationId xmlns:a16="http://schemas.microsoft.com/office/drawing/2014/main" id="{A49E767A-4255-6414-51C8-3B896CB65F4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085050" y="2080367"/>
            <a:ext cx="2621632" cy="3218790"/>
          </a:xfrm>
          <a:custGeom>
            <a:avLst/>
            <a:gdLst>
              <a:gd name="connsiteX0" fmla="*/ 0 w 2621632"/>
              <a:gd name="connsiteY0" fmla="*/ 0 h 3218790"/>
              <a:gd name="connsiteX1" fmla="*/ 2621632 w 2621632"/>
              <a:gd name="connsiteY1" fmla="*/ 0 h 3218790"/>
              <a:gd name="connsiteX2" fmla="*/ 2621632 w 2621632"/>
              <a:gd name="connsiteY2" fmla="*/ 3218790 h 3218790"/>
              <a:gd name="connsiteX3" fmla="*/ 0 w 2621632"/>
              <a:gd name="connsiteY3" fmla="*/ 3218790 h 3218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1632" h="3218790">
                <a:moveTo>
                  <a:pt x="0" y="0"/>
                </a:moveTo>
                <a:lnTo>
                  <a:pt x="2621632" y="0"/>
                </a:lnTo>
                <a:lnTo>
                  <a:pt x="2621632" y="3218790"/>
                </a:lnTo>
                <a:lnTo>
                  <a:pt x="0" y="32187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1000" sy="91000" algn="t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36" name="Рисунок 35">
            <a:extLst>
              <a:ext uri="{FF2B5EF4-FFF2-40B4-BE49-F238E27FC236}">
                <a16:creationId xmlns:a16="http://schemas.microsoft.com/office/drawing/2014/main" id="{827FB5E6-5E36-3BA3-4C6A-9F0F59D83E4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93043" y="2080367"/>
            <a:ext cx="2621632" cy="3218790"/>
          </a:xfrm>
          <a:custGeom>
            <a:avLst/>
            <a:gdLst>
              <a:gd name="connsiteX0" fmla="*/ 0 w 2621632"/>
              <a:gd name="connsiteY0" fmla="*/ 0 h 3218790"/>
              <a:gd name="connsiteX1" fmla="*/ 2621632 w 2621632"/>
              <a:gd name="connsiteY1" fmla="*/ 0 h 3218790"/>
              <a:gd name="connsiteX2" fmla="*/ 2621632 w 2621632"/>
              <a:gd name="connsiteY2" fmla="*/ 3218790 h 3218790"/>
              <a:gd name="connsiteX3" fmla="*/ 0 w 2621632"/>
              <a:gd name="connsiteY3" fmla="*/ 3218790 h 3218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1632" h="3218790">
                <a:moveTo>
                  <a:pt x="0" y="0"/>
                </a:moveTo>
                <a:lnTo>
                  <a:pt x="2621632" y="0"/>
                </a:lnTo>
                <a:lnTo>
                  <a:pt x="2621632" y="3218790"/>
                </a:lnTo>
                <a:lnTo>
                  <a:pt x="0" y="32187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1000" sy="91000" algn="t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/>
            </a:lvl1pPr>
          </a:lstStyle>
          <a:p>
            <a:pPr lvl="0"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2DCA7-CDCB-5744-18D4-AE553909B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462C56-6624-F03F-2340-01F1F7BD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76B49-ED17-66D4-DDF1-3350678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t>‹#›</a:t>
            </a:fld>
            <a:endParaRPr lang="ru-RU"/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538B1E79-3C61-FF01-0259-E36806F7D0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5944" y="3241632"/>
            <a:ext cx="2170639" cy="1756855"/>
          </a:xfrm>
        </p:spPr>
        <p:txBody>
          <a:bodyPr/>
          <a:lstStyle/>
          <a:p>
            <a:pPr lvl="5"/>
            <a:r>
              <a:rPr lang="ru-RU" dirty="0"/>
              <a:t>Образец текста</a:t>
            </a:r>
          </a:p>
        </p:txBody>
      </p:sp>
      <p:sp>
        <p:nvSpPr>
          <p:cNvPr id="23" name="Текст 21">
            <a:extLst>
              <a:ext uri="{FF2B5EF4-FFF2-40B4-BE49-F238E27FC236}">
                <a16:creationId xmlns:a16="http://schemas.microsoft.com/office/drawing/2014/main" id="{62530380-0E59-E492-712E-5ADD47B84D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71493" y="3241632"/>
            <a:ext cx="2170639" cy="1756855"/>
          </a:xfrm>
        </p:spPr>
        <p:txBody>
          <a:bodyPr/>
          <a:lstStyle/>
          <a:p>
            <a:pPr lvl="5"/>
            <a:r>
              <a:rPr lang="ru-RU" dirty="0"/>
              <a:t>Образец текста</a:t>
            </a:r>
          </a:p>
        </p:txBody>
      </p:sp>
      <p:sp>
        <p:nvSpPr>
          <p:cNvPr id="24" name="Текст 21">
            <a:extLst>
              <a:ext uri="{FF2B5EF4-FFF2-40B4-BE49-F238E27FC236}">
                <a16:creationId xmlns:a16="http://schemas.microsoft.com/office/drawing/2014/main" id="{799BFDF9-7F50-2FDA-D900-943716E2992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26488" y="3241632"/>
            <a:ext cx="2170639" cy="1756855"/>
          </a:xfrm>
        </p:spPr>
        <p:txBody>
          <a:bodyPr/>
          <a:lstStyle/>
          <a:p>
            <a:pPr lvl="5"/>
            <a:r>
              <a:rPr lang="ru-RU" dirty="0"/>
              <a:t>Образец текста</a:t>
            </a:r>
          </a:p>
        </p:txBody>
      </p:sp>
      <p:sp>
        <p:nvSpPr>
          <p:cNvPr id="25" name="Текст 21">
            <a:extLst>
              <a:ext uri="{FF2B5EF4-FFF2-40B4-BE49-F238E27FC236}">
                <a16:creationId xmlns:a16="http://schemas.microsoft.com/office/drawing/2014/main" id="{F5272CCB-C694-DABB-3EEB-A9C43AA7705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299651" y="3241632"/>
            <a:ext cx="2170639" cy="1756855"/>
          </a:xfrm>
        </p:spPr>
        <p:txBody>
          <a:bodyPr/>
          <a:lstStyle/>
          <a:p>
            <a:pPr lvl="5"/>
            <a:r>
              <a:rPr lang="ru-RU" dirty="0"/>
              <a:t>Образец текста</a:t>
            </a:r>
          </a:p>
        </p:txBody>
      </p:sp>
      <p:sp>
        <p:nvSpPr>
          <p:cNvPr id="30" name="Текст 29">
            <a:extLst>
              <a:ext uri="{FF2B5EF4-FFF2-40B4-BE49-F238E27FC236}">
                <a16:creationId xmlns:a16="http://schemas.microsoft.com/office/drawing/2014/main" id="{CC180C93-AE8C-D754-7CDB-1C6AE26C82A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5944" y="2197056"/>
            <a:ext cx="2170639" cy="1044575"/>
          </a:xfrm>
        </p:spPr>
        <p:txBody>
          <a:bodyPr/>
          <a:lstStyle>
            <a:lvl1pPr>
              <a:spcAft>
                <a:spcPts val="0"/>
              </a:spcAft>
              <a:defRPr sz="6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ХХ</a:t>
            </a:r>
          </a:p>
        </p:txBody>
      </p:sp>
      <p:sp>
        <p:nvSpPr>
          <p:cNvPr id="31" name="Текст 29">
            <a:extLst>
              <a:ext uri="{FF2B5EF4-FFF2-40B4-BE49-F238E27FC236}">
                <a16:creationId xmlns:a16="http://schemas.microsoft.com/office/drawing/2014/main" id="{C1083565-877C-17DF-A2A1-AE4C0C4A0E5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71493" y="2197056"/>
            <a:ext cx="2170639" cy="1044575"/>
          </a:xfrm>
        </p:spPr>
        <p:txBody>
          <a:bodyPr vert="horz" lIns="0" tIns="0" rIns="0" bIns="0" rtlCol="0">
            <a:noAutofit/>
          </a:bodyPr>
          <a:lstStyle>
            <a:lvl1pPr>
              <a:defRPr lang="ru-RU" sz="6600" dirty="0">
                <a:solidFill>
                  <a:schemeClr val="accent1"/>
                </a:solidFill>
                <a:latin typeface="+mj-lt"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ХХ</a:t>
            </a:r>
          </a:p>
        </p:txBody>
      </p:sp>
      <p:sp>
        <p:nvSpPr>
          <p:cNvPr id="32" name="Текст 29">
            <a:extLst>
              <a:ext uri="{FF2B5EF4-FFF2-40B4-BE49-F238E27FC236}">
                <a16:creationId xmlns:a16="http://schemas.microsoft.com/office/drawing/2014/main" id="{33243D09-E61B-313C-B209-90488EBCBA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26488" y="2197056"/>
            <a:ext cx="2170639" cy="1044575"/>
          </a:xfrm>
        </p:spPr>
        <p:txBody>
          <a:bodyPr vert="horz" lIns="0" tIns="0" rIns="0" bIns="0" rtlCol="0">
            <a:noAutofit/>
          </a:bodyPr>
          <a:lstStyle>
            <a:lvl1pPr>
              <a:defRPr lang="ru-RU" sz="6600" dirty="0">
                <a:solidFill>
                  <a:schemeClr val="accent1"/>
                </a:solidFill>
                <a:latin typeface="+mj-lt"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ХХ</a:t>
            </a:r>
          </a:p>
        </p:txBody>
      </p:sp>
      <p:sp>
        <p:nvSpPr>
          <p:cNvPr id="33" name="Текст 29">
            <a:extLst>
              <a:ext uri="{FF2B5EF4-FFF2-40B4-BE49-F238E27FC236}">
                <a16:creationId xmlns:a16="http://schemas.microsoft.com/office/drawing/2014/main" id="{49F0AF05-F55D-615C-0153-AA40CB1F0D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299651" y="2197056"/>
            <a:ext cx="2170639" cy="1044575"/>
          </a:xfrm>
        </p:spPr>
        <p:txBody>
          <a:bodyPr vert="horz" lIns="0" tIns="0" rIns="0" bIns="0" rtlCol="0">
            <a:noAutofit/>
          </a:bodyPr>
          <a:lstStyle>
            <a:lvl1pPr>
              <a:defRPr lang="ru-RU" sz="6600" dirty="0">
                <a:solidFill>
                  <a:schemeClr val="accent1"/>
                </a:solidFill>
                <a:latin typeface="+mj-lt"/>
              </a:defRPr>
            </a:lvl1pPr>
          </a:lstStyle>
          <a:p>
            <a:pPr lvl="0">
              <a:spcAft>
                <a:spcPts val="0"/>
              </a:spcAft>
            </a:pPr>
            <a:r>
              <a:rPr lang="ru-RU" dirty="0"/>
              <a:t>ХХ</a:t>
            </a:r>
          </a:p>
        </p:txBody>
      </p:sp>
    </p:spTree>
    <p:extLst>
      <p:ext uri="{BB962C8B-B14F-4D97-AF65-F5344CB8AC3E}">
        <p14:creationId xmlns:p14="http://schemas.microsoft.com/office/powerpoint/2010/main" val="14320055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большие цифр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>
            <a:extLst>
              <a:ext uri="{FF2B5EF4-FFF2-40B4-BE49-F238E27FC236}">
                <a16:creationId xmlns:a16="http://schemas.microsoft.com/office/drawing/2014/main" id="{760C31FB-E4AF-AF7F-25A4-E07BDC4F75DD}"/>
              </a:ext>
            </a:extLst>
          </p:cNvPr>
          <p:cNvSpPr/>
          <p:nvPr userDrawn="1"/>
        </p:nvSpPr>
        <p:spPr>
          <a:xfrm>
            <a:off x="0" y="3120744"/>
            <a:ext cx="12192000" cy="3127656"/>
          </a:xfrm>
          <a:custGeom>
            <a:avLst/>
            <a:gdLst>
              <a:gd name="connsiteX0" fmla="*/ 6096001 w 12192000"/>
              <a:gd name="connsiteY0" fmla="*/ 0 h 3127656"/>
              <a:gd name="connsiteX1" fmla="*/ 12101966 w 12192000"/>
              <a:gd name="connsiteY1" fmla="*/ 973843 h 3127656"/>
              <a:gd name="connsiteX2" fmla="*/ 12192000 w 12192000"/>
              <a:gd name="connsiteY2" fmla="*/ 1011920 h 3127656"/>
              <a:gd name="connsiteX3" fmla="*/ 12192000 w 12192000"/>
              <a:gd name="connsiteY3" fmla="*/ 3127656 h 3127656"/>
              <a:gd name="connsiteX4" fmla="*/ 0 w 12192000"/>
              <a:gd name="connsiteY4" fmla="*/ 3127656 h 3127656"/>
              <a:gd name="connsiteX5" fmla="*/ 0 w 12192000"/>
              <a:gd name="connsiteY5" fmla="*/ 1011921 h 3127656"/>
              <a:gd name="connsiteX6" fmla="*/ 90036 w 12192000"/>
              <a:gd name="connsiteY6" fmla="*/ 973842 h 3127656"/>
              <a:gd name="connsiteX7" fmla="*/ 6096001 w 12192000"/>
              <a:gd name="connsiteY7" fmla="*/ 0 h 3127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127656">
                <a:moveTo>
                  <a:pt x="6096001" y="0"/>
                </a:moveTo>
                <a:cubicBezTo>
                  <a:pt x="8476593" y="0"/>
                  <a:pt x="10617730" y="375591"/>
                  <a:pt x="12101966" y="973843"/>
                </a:cubicBezTo>
                <a:lnTo>
                  <a:pt x="12192000" y="1011920"/>
                </a:lnTo>
                <a:lnTo>
                  <a:pt x="12192000" y="3127656"/>
                </a:lnTo>
                <a:lnTo>
                  <a:pt x="0" y="3127656"/>
                </a:lnTo>
                <a:lnTo>
                  <a:pt x="0" y="1011921"/>
                </a:lnTo>
                <a:lnTo>
                  <a:pt x="90036" y="973842"/>
                </a:lnTo>
                <a:cubicBezTo>
                  <a:pt x="1574272" y="375591"/>
                  <a:pt x="3715409" y="0"/>
                  <a:pt x="609600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2700" dir="16440000" sx="93716" sy="93716" algn="t" rotWithShape="0">
              <a:schemeClr val="accent2">
                <a:alpha val="18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42" name="Рисунок 41">
            <a:extLst>
              <a:ext uri="{FF2B5EF4-FFF2-40B4-BE49-F238E27FC236}">
                <a16:creationId xmlns:a16="http://schemas.microsoft.com/office/drawing/2014/main" id="{649EA3F0-5827-4418-9B2E-C1303C81138A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357045" y="2080367"/>
            <a:ext cx="2621632" cy="3218790"/>
          </a:xfrm>
          <a:custGeom>
            <a:avLst/>
            <a:gdLst>
              <a:gd name="connsiteX0" fmla="*/ 0 w 2621632"/>
              <a:gd name="connsiteY0" fmla="*/ 0 h 3218790"/>
              <a:gd name="connsiteX1" fmla="*/ 2621632 w 2621632"/>
              <a:gd name="connsiteY1" fmla="*/ 0 h 3218790"/>
              <a:gd name="connsiteX2" fmla="*/ 2621632 w 2621632"/>
              <a:gd name="connsiteY2" fmla="*/ 3218790 h 3218790"/>
              <a:gd name="connsiteX3" fmla="*/ 0 w 2621632"/>
              <a:gd name="connsiteY3" fmla="*/ 3218790 h 3218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1632" h="3218790">
                <a:moveTo>
                  <a:pt x="0" y="0"/>
                </a:moveTo>
                <a:lnTo>
                  <a:pt x="2621632" y="0"/>
                </a:lnTo>
                <a:lnTo>
                  <a:pt x="2621632" y="3218790"/>
                </a:lnTo>
                <a:lnTo>
                  <a:pt x="0" y="32187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1000" sy="91000" algn="t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43" name="Рисунок 42">
            <a:extLst>
              <a:ext uri="{FF2B5EF4-FFF2-40B4-BE49-F238E27FC236}">
                <a16:creationId xmlns:a16="http://schemas.microsoft.com/office/drawing/2014/main" id="{A3506B24-D4ED-833B-8B58-4219CE8ED77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221048" y="2080367"/>
            <a:ext cx="2621632" cy="3218790"/>
          </a:xfrm>
          <a:custGeom>
            <a:avLst/>
            <a:gdLst>
              <a:gd name="connsiteX0" fmla="*/ 0 w 2621632"/>
              <a:gd name="connsiteY0" fmla="*/ 0 h 3218790"/>
              <a:gd name="connsiteX1" fmla="*/ 2621632 w 2621632"/>
              <a:gd name="connsiteY1" fmla="*/ 0 h 3218790"/>
              <a:gd name="connsiteX2" fmla="*/ 2621632 w 2621632"/>
              <a:gd name="connsiteY2" fmla="*/ 3218790 h 3218790"/>
              <a:gd name="connsiteX3" fmla="*/ 0 w 2621632"/>
              <a:gd name="connsiteY3" fmla="*/ 3218790 h 3218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1632" h="3218790">
                <a:moveTo>
                  <a:pt x="0" y="0"/>
                </a:moveTo>
                <a:lnTo>
                  <a:pt x="2621632" y="0"/>
                </a:lnTo>
                <a:lnTo>
                  <a:pt x="2621632" y="3218790"/>
                </a:lnTo>
                <a:lnTo>
                  <a:pt x="0" y="32187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1000" sy="91000" algn="t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>
                <a:solidFill>
                  <a:schemeClr val="lt1"/>
                </a:solidFill>
              </a:defRPr>
            </a:lvl1pPr>
          </a:lstStyle>
          <a:p>
            <a:pPr lvl="0" algn="ctr"/>
            <a:endParaRPr lang="ru-RU"/>
          </a:p>
        </p:txBody>
      </p:sp>
      <p:sp>
        <p:nvSpPr>
          <p:cNvPr id="44" name="Рисунок 43">
            <a:extLst>
              <a:ext uri="{FF2B5EF4-FFF2-40B4-BE49-F238E27FC236}">
                <a16:creationId xmlns:a16="http://schemas.microsoft.com/office/drawing/2014/main" id="{A49E767A-4255-6414-51C8-3B896CB65F4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085050" y="2080367"/>
            <a:ext cx="2621632" cy="3218790"/>
          </a:xfrm>
          <a:custGeom>
            <a:avLst/>
            <a:gdLst>
              <a:gd name="connsiteX0" fmla="*/ 0 w 2621632"/>
              <a:gd name="connsiteY0" fmla="*/ 0 h 3218790"/>
              <a:gd name="connsiteX1" fmla="*/ 2621632 w 2621632"/>
              <a:gd name="connsiteY1" fmla="*/ 0 h 3218790"/>
              <a:gd name="connsiteX2" fmla="*/ 2621632 w 2621632"/>
              <a:gd name="connsiteY2" fmla="*/ 3218790 h 3218790"/>
              <a:gd name="connsiteX3" fmla="*/ 0 w 2621632"/>
              <a:gd name="connsiteY3" fmla="*/ 3218790 h 3218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1632" h="3218790">
                <a:moveTo>
                  <a:pt x="0" y="0"/>
                </a:moveTo>
                <a:lnTo>
                  <a:pt x="2621632" y="0"/>
                </a:lnTo>
                <a:lnTo>
                  <a:pt x="2621632" y="3218790"/>
                </a:lnTo>
                <a:lnTo>
                  <a:pt x="0" y="32187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1000" sy="91000" algn="t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36" name="Рисунок 35">
            <a:extLst>
              <a:ext uri="{FF2B5EF4-FFF2-40B4-BE49-F238E27FC236}">
                <a16:creationId xmlns:a16="http://schemas.microsoft.com/office/drawing/2014/main" id="{827FB5E6-5E36-3BA3-4C6A-9F0F59D83E4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93043" y="2080367"/>
            <a:ext cx="2621632" cy="3218790"/>
          </a:xfrm>
          <a:custGeom>
            <a:avLst/>
            <a:gdLst>
              <a:gd name="connsiteX0" fmla="*/ 0 w 2621632"/>
              <a:gd name="connsiteY0" fmla="*/ 0 h 3218790"/>
              <a:gd name="connsiteX1" fmla="*/ 2621632 w 2621632"/>
              <a:gd name="connsiteY1" fmla="*/ 0 h 3218790"/>
              <a:gd name="connsiteX2" fmla="*/ 2621632 w 2621632"/>
              <a:gd name="connsiteY2" fmla="*/ 3218790 h 3218790"/>
              <a:gd name="connsiteX3" fmla="*/ 0 w 2621632"/>
              <a:gd name="connsiteY3" fmla="*/ 3218790 h 3218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1632" h="3218790">
                <a:moveTo>
                  <a:pt x="0" y="0"/>
                </a:moveTo>
                <a:lnTo>
                  <a:pt x="2621632" y="0"/>
                </a:lnTo>
                <a:lnTo>
                  <a:pt x="2621632" y="3218790"/>
                </a:lnTo>
                <a:lnTo>
                  <a:pt x="0" y="32187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1000" sy="91000" algn="t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/>
            </a:lvl1pPr>
          </a:lstStyle>
          <a:p>
            <a:pPr lvl="0"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2DCA7-CDCB-5744-18D4-AE553909B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462C56-6624-F03F-2340-01F1F7BD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76B49-ED17-66D4-DDF1-3350678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t>‹#›</a:t>
            </a:fld>
            <a:endParaRPr lang="ru-RU"/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538B1E79-3C61-FF01-0259-E36806F7D0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5944" y="3241632"/>
            <a:ext cx="2170639" cy="1756855"/>
          </a:xfrm>
        </p:spPr>
        <p:txBody>
          <a:bodyPr/>
          <a:lstStyle/>
          <a:p>
            <a:pPr lvl="5"/>
            <a:r>
              <a:rPr lang="ru-RU" dirty="0"/>
              <a:t>Образец текста</a:t>
            </a:r>
          </a:p>
        </p:txBody>
      </p:sp>
      <p:sp>
        <p:nvSpPr>
          <p:cNvPr id="23" name="Текст 21">
            <a:extLst>
              <a:ext uri="{FF2B5EF4-FFF2-40B4-BE49-F238E27FC236}">
                <a16:creationId xmlns:a16="http://schemas.microsoft.com/office/drawing/2014/main" id="{62530380-0E59-E492-712E-5ADD47B84D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71493" y="3241632"/>
            <a:ext cx="2170639" cy="1756855"/>
          </a:xfrm>
        </p:spPr>
        <p:txBody>
          <a:bodyPr/>
          <a:lstStyle/>
          <a:p>
            <a:pPr lvl="5"/>
            <a:r>
              <a:rPr lang="ru-RU" dirty="0"/>
              <a:t>Образец текста</a:t>
            </a:r>
          </a:p>
        </p:txBody>
      </p:sp>
      <p:sp>
        <p:nvSpPr>
          <p:cNvPr id="24" name="Текст 21">
            <a:extLst>
              <a:ext uri="{FF2B5EF4-FFF2-40B4-BE49-F238E27FC236}">
                <a16:creationId xmlns:a16="http://schemas.microsoft.com/office/drawing/2014/main" id="{799BFDF9-7F50-2FDA-D900-943716E2992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26488" y="3241632"/>
            <a:ext cx="2170639" cy="1756855"/>
          </a:xfrm>
        </p:spPr>
        <p:txBody>
          <a:bodyPr/>
          <a:lstStyle/>
          <a:p>
            <a:pPr lvl="5"/>
            <a:r>
              <a:rPr lang="ru-RU" dirty="0"/>
              <a:t>Образец текста</a:t>
            </a:r>
          </a:p>
        </p:txBody>
      </p:sp>
      <p:sp>
        <p:nvSpPr>
          <p:cNvPr id="25" name="Текст 21">
            <a:extLst>
              <a:ext uri="{FF2B5EF4-FFF2-40B4-BE49-F238E27FC236}">
                <a16:creationId xmlns:a16="http://schemas.microsoft.com/office/drawing/2014/main" id="{F5272CCB-C694-DABB-3EEB-A9C43AA7705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299651" y="3241632"/>
            <a:ext cx="2170639" cy="1756855"/>
          </a:xfrm>
        </p:spPr>
        <p:txBody>
          <a:bodyPr/>
          <a:lstStyle/>
          <a:p>
            <a:pPr lvl="5"/>
            <a:r>
              <a:rPr lang="ru-RU" dirty="0"/>
              <a:t>Образец текста</a:t>
            </a:r>
          </a:p>
        </p:txBody>
      </p:sp>
      <p:sp>
        <p:nvSpPr>
          <p:cNvPr id="30" name="Текст 29">
            <a:extLst>
              <a:ext uri="{FF2B5EF4-FFF2-40B4-BE49-F238E27FC236}">
                <a16:creationId xmlns:a16="http://schemas.microsoft.com/office/drawing/2014/main" id="{CC180C93-AE8C-D754-7CDB-1C6AE26C82A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5944" y="2197056"/>
            <a:ext cx="2170639" cy="1044575"/>
          </a:xfrm>
        </p:spPr>
        <p:txBody>
          <a:bodyPr/>
          <a:lstStyle>
            <a:lvl1pPr>
              <a:spcAft>
                <a:spcPts val="0"/>
              </a:spcAft>
              <a:defRPr sz="6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ХХ</a:t>
            </a:r>
          </a:p>
        </p:txBody>
      </p:sp>
      <p:sp>
        <p:nvSpPr>
          <p:cNvPr id="31" name="Текст 29">
            <a:extLst>
              <a:ext uri="{FF2B5EF4-FFF2-40B4-BE49-F238E27FC236}">
                <a16:creationId xmlns:a16="http://schemas.microsoft.com/office/drawing/2014/main" id="{C1083565-877C-17DF-A2A1-AE4C0C4A0E5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71493" y="2197056"/>
            <a:ext cx="2170639" cy="1044575"/>
          </a:xfrm>
        </p:spPr>
        <p:txBody>
          <a:bodyPr/>
          <a:lstStyle>
            <a:lvl1pPr>
              <a:spcAft>
                <a:spcPts val="0"/>
              </a:spcAft>
              <a:defRPr sz="6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ХХ</a:t>
            </a:r>
          </a:p>
        </p:txBody>
      </p:sp>
      <p:sp>
        <p:nvSpPr>
          <p:cNvPr id="32" name="Текст 29">
            <a:extLst>
              <a:ext uri="{FF2B5EF4-FFF2-40B4-BE49-F238E27FC236}">
                <a16:creationId xmlns:a16="http://schemas.microsoft.com/office/drawing/2014/main" id="{33243D09-E61B-313C-B209-90488EBCBA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26488" y="2197056"/>
            <a:ext cx="2170639" cy="1044575"/>
          </a:xfrm>
        </p:spPr>
        <p:txBody>
          <a:bodyPr/>
          <a:lstStyle>
            <a:lvl1pPr>
              <a:spcAft>
                <a:spcPts val="0"/>
              </a:spcAft>
              <a:defRPr sz="6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ХХ</a:t>
            </a:r>
          </a:p>
        </p:txBody>
      </p:sp>
      <p:sp>
        <p:nvSpPr>
          <p:cNvPr id="33" name="Текст 29">
            <a:extLst>
              <a:ext uri="{FF2B5EF4-FFF2-40B4-BE49-F238E27FC236}">
                <a16:creationId xmlns:a16="http://schemas.microsoft.com/office/drawing/2014/main" id="{49F0AF05-F55D-615C-0153-AA40CB1F0D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299651" y="2197056"/>
            <a:ext cx="2170639" cy="1044575"/>
          </a:xfrm>
        </p:spPr>
        <p:txBody>
          <a:bodyPr/>
          <a:lstStyle>
            <a:lvl1pPr>
              <a:spcAft>
                <a:spcPts val="0"/>
              </a:spcAft>
              <a:defRPr sz="6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ХХ</a:t>
            </a:r>
          </a:p>
        </p:txBody>
      </p:sp>
    </p:spTree>
    <p:extLst>
      <p:ext uri="{BB962C8B-B14F-4D97-AF65-F5344CB8AC3E}">
        <p14:creationId xmlns:p14="http://schemas.microsoft.com/office/powerpoint/2010/main" val="2909864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аздел c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Рисунок 17">
            <a:extLst>
              <a:ext uri="{FF2B5EF4-FFF2-40B4-BE49-F238E27FC236}">
                <a16:creationId xmlns:a16="http://schemas.microsoft.com/office/drawing/2014/main" id="{603656EB-D028-9C65-22B6-0FEF5770E7E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51935 w 12192000"/>
              <a:gd name="connsiteY1" fmla="*/ 0 h 6858000"/>
              <a:gd name="connsiteX2" fmla="*/ 5531866 w 12192000"/>
              <a:gd name="connsiteY2" fmla="*/ 6855283 h 6858000"/>
              <a:gd name="connsiteX3" fmla="*/ 12192000 w 12192000"/>
              <a:gd name="connsiteY3" fmla="*/ 6855284 h 6858000"/>
              <a:gd name="connsiteX4" fmla="*/ 1219200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51935" y="0"/>
                </a:lnTo>
                <a:lnTo>
                  <a:pt x="5531866" y="6855283"/>
                </a:lnTo>
                <a:lnTo>
                  <a:pt x="12192000" y="6855284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22" name="Рисунок 21">
            <a:extLst>
              <a:ext uri="{FF2B5EF4-FFF2-40B4-BE49-F238E27FC236}">
                <a16:creationId xmlns:a16="http://schemas.microsoft.com/office/drawing/2014/main" id="{05DCDD4F-BA89-4ACE-7BB6-8302C7C6CC4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31863" y="-38100"/>
            <a:ext cx="6660136" cy="6896101"/>
          </a:xfrm>
          <a:custGeom>
            <a:avLst/>
            <a:gdLst>
              <a:gd name="connsiteX0" fmla="*/ 6659487 w 6660136"/>
              <a:gd name="connsiteY0" fmla="*/ 0 h 6896101"/>
              <a:gd name="connsiteX1" fmla="*/ 6660136 w 6660136"/>
              <a:gd name="connsiteY1" fmla="*/ 627 h 6896101"/>
              <a:gd name="connsiteX2" fmla="*/ 6660136 w 6660136"/>
              <a:gd name="connsiteY2" fmla="*/ 6896101 h 6896101"/>
              <a:gd name="connsiteX3" fmla="*/ 0 w 6660136"/>
              <a:gd name="connsiteY3" fmla="*/ 6896100 h 6896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0136" h="6896101">
                <a:moveTo>
                  <a:pt x="6659487" y="0"/>
                </a:moveTo>
                <a:lnTo>
                  <a:pt x="6660136" y="627"/>
                </a:lnTo>
                <a:lnTo>
                  <a:pt x="6660136" y="6896101"/>
                </a:lnTo>
                <a:lnTo>
                  <a:pt x="0" y="68961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71500" dist="622300" dir="11940000" sx="73317" sy="73317" algn="r" rotWithShape="0">
              <a:schemeClr val="tx1">
                <a:alpha val="29915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ru-RU" sz="1800" dirty="0">
                <a:solidFill>
                  <a:schemeClr val="lt1"/>
                </a:solidFill>
              </a:defRPr>
            </a:lvl1pPr>
          </a:lstStyle>
          <a:p>
            <a:pPr lvl="0" algn="ctr"/>
            <a:endParaRPr lang="ru-RU" dirty="0"/>
          </a:p>
        </p:txBody>
      </p:sp>
      <p:sp>
        <p:nvSpPr>
          <p:cNvPr id="14" name="Текст 11">
            <a:extLst>
              <a:ext uri="{FF2B5EF4-FFF2-40B4-BE49-F238E27FC236}">
                <a16:creationId xmlns:a16="http://schemas.microsoft.com/office/drawing/2014/main" id="{F067293D-4FC3-5725-66BD-A0CDD0341F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1524" y="1989657"/>
            <a:ext cx="1101625" cy="2395538"/>
          </a:xfrm>
        </p:spPr>
        <p:txBody>
          <a:bodyPr/>
          <a:lstStyle>
            <a:lvl1pPr algn="ctr">
              <a:defRPr lang="ru-RU" sz="13800" b="1" kern="120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1</a:t>
            </a:r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C69A2C-F109-FDFC-BF50-B57FCCCEFE8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2794296" y="2467961"/>
            <a:ext cx="4537074" cy="1329595"/>
          </a:xfrm>
        </p:spPr>
        <p:txBody>
          <a:bodyPr vert="horz" wrap="square" lIns="0" tIns="0" rIns="0" bIns="0" rtlCol="0" anchor="t">
            <a:spAutoFit/>
          </a:bodyPr>
          <a:lstStyle>
            <a:lvl1pPr algn="l">
              <a:defRPr lang="ru-RU" sz="4800" dirty="0"/>
            </a:lvl1pPr>
          </a:lstStyle>
          <a:p>
            <a:pPr lvl="0"/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7361DC6-C37F-6AC3-1DAB-26881278BD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32772" y="4475499"/>
            <a:ext cx="1355099" cy="1355099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4A38837-509C-D3E9-0282-0F72E6300D29}"/>
              </a:ext>
            </a:extLst>
          </p:cNvPr>
          <p:cNvSpPr/>
          <p:nvPr/>
        </p:nvSpPr>
        <p:spPr>
          <a:xfrm rot="18900000">
            <a:off x="9661476" y="3948785"/>
            <a:ext cx="3024010" cy="63340"/>
          </a:xfrm>
          <a:prstGeom prst="rect">
            <a:avLst/>
          </a:prstGeom>
          <a:gradFill>
            <a:gsLst>
              <a:gs pos="30000">
                <a:schemeClr val="accent1"/>
              </a:gs>
              <a:gs pos="89000">
                <a:schemeClr val="accent1">
                  <a:alpha val="0"/>
                </a:schemeClr>
              </a:gs>
            </a:gsLst>
            <a:lin ang="0" scaled="1"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81BA923-5381-770B-2729-403528EF67AD}"/>
              </a:ext>
            </a:extLst>
          </p:cNvPr>
          <p:cNvSpPr/>
          <p:nvPr/>
        </p:nvSpPr>
        <p:spPr>
          <a:xfrm rot="18900000">
            <a:off x="9243786" y="5493649"/>
            <a:ext cx="789585" cy="6228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618A169-4A00-7F6C-89C2-3E46D6DD188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680BB1D-0CDC-1632-034E-E5F848BB9F3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71447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большие цифр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Рисунок 41">
            <a:extLst>
              <a:ext uri="{FF2B5EF4-FFF2-40B4-BE49-F238E27FC236}">
                <a16:creationId xmlns:a16="http://schemas.microsoft.com/office/drawing/2014/main" id="{649EA3F0-5827-4418-9B2E-C1303C81138A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308140" y="1709181"/>
            <a:ext cx="3575721" cy="3439637"/>
          </a:xfrm>
          <a:custGeom>
            <a:avLst/>
            <a:gdLst>
              <a:gd name="connsiteX0" fmla="*/ 0 w 2621632"/>
              <a:gd name="connsiteY0" fmla="*/ 0 h 3218790"/>
              <a:gd name="connsiteX1" fmla="*/ 2621632 w 2621632"/>
              <a:gd name="connsiteY1" fmla="*/ 0 h 3218790"/>
              <a:gd name="connsiteX2" fmla="*/ 2621632 w 2621632"/>
              <a:gd name="connsiteY2" fmla="*/ 3218790 h 3218790"/>
              <a:gd name="connsiteX3" fmla="*/ 0 w 2621632"/>
              <a:gd name="connsiteY3" fmla="*/ 3218790 h 3218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1632" h="3218790">
                <a:moveTo>
                  <a:pt x="0" y="0"/>
                </a:moveTo>
                <a:lnTo>
                  <a:pt x="2621632" y="0"/>
                </a:lnTo>
                <a:lnTo>
                  <a:pt x="2621632" y="3218790"/>
                </a:lnTo>
                <a:lnTo>
                  <a:pt x="0" y="32187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3000" sy="93000" algn="t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 dirty="0"/>
            </a:lvl1pPr>
          </a:lstStyle>
          <a:p>
            <a:pPr lvl="0" algn="ctr"/>
            <a:endParaRPr lang="ru-RU" dirty="0"/>
          </a:p>
        </p:txBody>
      </p:sp>
      <p:sp>
        <p:nvSpPr>
          <p:cNvPr id="43" name="Рисунок 42">
            <a:extLst>
              <a:ext uri="{FF2B5EF4-FFF2-40B4-BE49-F238E27FC236}">
                <a16:creationId xmlns:a16="http://schemas.microsoft.com/office/drawing/2014/main" id="{A3506B24-D4ED-833B-8B58-4219CE8ED77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123236" y="1709181"/>
            <a:ext cx="3575721" cy="3439637"/>
          </a:xfrm>
          <a:custGeom>
            <a:avLst/>
            <a:gdLst>
              <a:gd name="connsiteX0" fmla="*/ 0 w 2621632"/>
              <a:gd name="connsiteY0" fmla="*/ 0 h 3218790"/>
              <a:gd name="connsiteX1" fmla="*/ 2621632 w 2621632"/>
              <a:gd name="connsiteY1" fmla="*/ 0 h 3218790"/>
              <a:gd name="connsiteX2" fmla="*/ 2621632 w 2621632"/>
              <a:gd name="connsiteY2" fmla="*/ 3218790 h 3218790"/>
              <a:gd name="connsiteX3" fmla="*/ 0 w 2621632"/>
              <a:gd name="connsiteY3" fmla="*/ 3218790 h 3218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1632" h="3218790">
                <a:moveTo>
                  <a:pt x="0" y="0"/>
                </a:moveTo>
                <a:lnTo>
                  <a:pt x="2621632" y="0"/>
                </a:lnTo>
                <a:lnTo>
                  <a:pt x="2621632" y="3218790"/>
                </a:lnTo>
                <a:lnTo>
                  <a:pt x="0" y="32187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3000" sy="93000" algn="t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/>
            </a:lvl1pPr>
          </a:lstStyle>
          <a:p>
            <a:pPr lvl="0" algn="ctr"/>
            <a:endParaRPr lang="ru-RU"/>
          </a:p>
        </p:txBody>
      </p:sp>
      <p:sp>
        <p:nvSpPr>
          <p:cNvPr id="36" name="Рисунок 35">
            <a:extLst>
              <a:ext uri="{FF2B5EF4-FFF2-40B4-BE49-F238E27FC236}">
                <a16:creationId xmlns:a16="http://schemas.microsoft.com/office/drawing/2014/main" id="{827FB5E6-5E36-3BA3-4C6A-9F0F59D83E4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93043" y="1709181"/>
            <a:ext cx="3575721" cy="3439637"/>
          </a:xfrm>
          <a:custGeom>
            <a:avLst/>
            <a:gdLst>
              <a:gd name="connsiteX0" fmla="*/ 0 w 2621632"/>
              <a:gd name="connsiteY0" fmla="*/ 0 h 3218790"/>
              <a:gd name="connsiteX1" fmla="*/ 2621632 w 2621632"/>
              <a:gd name="connsiteY1" fmla="*/ 0 h 3218790"/>
              <a:gd name="connsiteX2" fmla="*/ 2621632 w 2621632"/>
              <a:gd name="connsiteY2" fmla="*/ 3218790 h 3218790"/>
              <a:gd name="connsiteX3" fmla="*/ 0 w 2621632"/>
              <a:gd name="connsiteY3" fmla="*/ 3218790 h 3218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1632" h="3218790">
                <a:moveTo>
                  <a:pt x="0" y="0"/>
                </a:moveTo>
                <a:lnTo>
                  <a:pt x="2621632" y="0"/>
                </a:lnTo>
                <a:lnTo>
                  <a:pt x="2621632" y="3218790"/>
                </a:lnTo>
                <a:lnTo>
                  <a:pt x="0" y="32187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04510" dist="178762" dir="5400000" sx="93000" sy="93000" algn="t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1800"/>
            </a:lvl1pPr>
          </a:lstStyle>
          <a:p>
            <a:pPr lvl="0"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2DCA7-CDCB-5744-18D4-AE553909B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462C56-6624-F03F-2340-01F1F7BD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76B49-ED17-66D4-DDF1-3350678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t>‹#›</a:t>
            </a:fld>
            <a:endParaRPr lang="ru-RU"/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538B1E79-3C61-FF01-0259-E36806F7D0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7643" y="3116843"/>
            <a:ext cx="3139930" cy="1809997"/>
          </a:xfrm>
        </p:spPr>
        <p:txBody>
          <a:bodyPr/>
          <a:lstStyle>
            <a:lvl6pPr>
              <a:defRPr sz="1400"/>
            </a:lvl6pPr>
          </a:lstStyle>
          <a:p>
            <a:pPr lvl="5"/>
            <a:r>
              <a:rPr lang="ru-RU" dirty="0"/>
              <a:t>Образец текста</a:t>
            </a:r>
          </a:p>
        </p:txBody>
      </p:sp>
      <p:sp>
        <p:nvSpPr>
          <p:cNvPr id="23" name="Текст 21">
            <a:extLst>
              <a:ext uri="{FF2B5EF4-FFF2-40B4-BE49-F238E27FC236}">
                <a16:creationId xmlns:a16="http://schemas.microsoft.com/office/drawing/2014/main" id="{62530380-0E59-E492-712E-5ADD47B84D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22739" y="3116843"/>
            <a:ext cx="3139930" cy="1809997"/>
          </a:xfrm>
        </p:spPr>
        <p:txBody>
          <a:bodyPr/>
          <a:lstStyle>
            <a:lvl6pPr>
              <a:defRPr sz="1400"/>
            </a:lvl6pPr>
          </a:lstStyle>
          <a:p>
            <a:pPr lvl="5"/>
            <a:r>
              <a:rPr lang="ru-RU" dirty="0"/>
              <a:t>Образец текста</a:t>
            </a:r>
          </a:p>
        </p:txBody>
      </p:sp>
      <p:sp>
        <p:nvSpPr>
          <p:cNvPr id="24" name="Текст 21">
            <a:extLst>
              <a:ext uri="{FF2B5EF4-FFF2-40B4-BE49-F238E27FC236}">
                <a16:creationId xmlns:a16="http://schemas.microsoft.com/office/drawing/2014/main" id="{799BFDF9-7F50-2FDA-D900-943716E2992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37837" y="3116843"/>
            <a:ext cx="3139930" cy="1809997"/>
          </a:xfrm>
        </p:spPr>
        <p:txBody>
          <a:bodyPr/>
          <a:lstStyle>
            <a:lvl6pPr>
              <a:defRPr sz="1400"/>
            </a:lvl6pPr>
          </a:lstStyle>
          <a:p>
            <a:pPr lvl="5"/>
            <a:r>
              <a:rPr lang="ru-RU" dirty="0"/>
              <a:t>Образец текста</a:t>
            </a:r>
          </a:p>
        </p:txBody>
      </p:sp>
      <p:sp>
        <p:nvSpPr>
          <p:cNvPr id="30" name="Текст 29">
            <a:extLst>
              <a:ext uri="{FF2B5EF4-FFF2-40B4-BE49-F238E27FC236}">
                <a16:creationId xmlns:a16="http://schemas.microsoft.com/office/drawing/2014/main" id="{CC180C93-AE8C-D754-7CDB-1C6AE26C82A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7643" y="1788397"/>
            <a:ext cx="3162340" cy="1218795"/>
          </a:xfrm>
        </p:spPr>
        <p:txBody>
          <a:bodyPr/>
          <a:lstStyle>
            <a:lvl1pPr>
              <a:spcAft>
                <a:spcPts val="0"/>
              </a:spcAft>
              <a:defRPr sz="8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ХХ</a:t>
            </a:r>
          </a:p>
        </p:txBody>
      </p:sp>
      <p:sp>
        <p:nvSpPr>
          <p:cNvPr id="31" name="Текст 29">
            <a:extLst>
              <a:ext uri="{FF2B5EF4-FFF2-40B4-BE49-F238E27FC236}">
                <a16:creationId xmlns:a16="http://schemas.microsoft.com/office/drawing/2014/main" id="{C1083565-877C-17DF-A2A1-AE4C0C4A0E5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22739" y="1788397"/>
            <a:ext cx="3162340" cy="1218795"/>
          </a:xfrm>
        </p:spPr>
        <p:txBody>
          <a:bodyPr/>
          <a:lstStyle>
            <a:lvl1pPr>
              <a:spcAft>
                <a:spcPts val="0"/>
              </a:spcAft>
              <a:defRPr sz="8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ХХ</a:t>
            </a:r>
          </a:p>
        </p:txBody>
      </p:sp>
      <p:sp>
        <p:nvSpPr>
          <p:cNvPr id="32" name="Текст 29">
            <a:extLst>
              <a:ext uri="{FF2B5EF4-FFF2-40B4-BE49-F238E27FC236}">
                <a16:creationId xmlns:a16="http://schemas.microsoft.com/office/drawing/2014/main" id="{33243D09-E61B-313C-B209-90488EBCBA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37837" y="1788397"/>
            <a:ext cx="3162340" cy="1218795"/>
          </a:xfrm>
        </p:spPr>
        <p:txBody>
          <a:bodyPr/>
          <a:lstStyle>
            <a:lvl1pPr>
              <a:spcAft>
                <a:spcPts val="0"/>
              </a:spcAft>
              <a:defRPr sz="8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ХХ</a:t>
            </a:r>
          </a:p>
        </p:txBody>
      </p:sp>
    </p:spTree>
    <p:extLst>
      <p:ext uri="{BB962C8B-B14F-4D97-AF65-F5344CB8AC3E}">
        <p14:creationId xmlns:p14="http://schemas.microsoft.com/office/powerpoint/2010/main" val="26658560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/20 комментарий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B736B88-BF81-FAB9-C63C-8D9DA78A1C2B}"/>
              </a:ext>
            </a:extLst>
          </p:cNvPr>
          <p:cNvSpPr/>
          <p:nvPr userDrawn="1"/>
        </p:nvSpPr>
        <p:spPr>
          <a:xfrm flipH="1">
            <a:off x="8485632" y="0"/>
            <a:ext cx="373259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04510" dist="76200" dir="9240000" sx="92000" sy="92000" algn="t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C98B1F51-617B-5845-B5B3-31CDE9631B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40789" y="944563"/>
            <a:ext cx="2863850" cy="5203954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2DCA7-CDCB-5744-18D4-AE553909B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086" y="264902"/>
            <a:ext cx="7612040" cy="664797"/>
          </a:xfrm>
        </p:spPr>
        <p:txBody>
          <a:bodyPr/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462C56-6624-F03F-2340-01F1F7BD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76B49-ED17-66D4-DDF1-3350678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32067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/30 комментарий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00572F2-6B8A-F5D6-C07F-D8F71EE63B1D}"/>
              </a:ext>
            </a:extLst>
          </p:cNvPr>
          <p:cNvSpPr/>
          <p:nvPr userDrawn="1"/>
        </p:nvSpPr>
        <p:spPr>
          <a:xfrm>
            <a:off x="7559040" y="0"/>
            <a:ext cx="4659182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04510" dist="114300" dir="9240000" sx="92000" sy="92000" algn="t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C98B1F51-617B-5845-B5B3-31CDE9631B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86701" y="944563"/>
            <a:ext cx="3817937" cy="5203954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2DCA7-CDCB-5744-18D4-AE553909B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086" y="264902"/>
            <a:ext cx="6667477" cy="664797"/>
          </a:xfrm>
        </p:spPr>
        <p:txBody>
          <a:bodyPr/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462C56-6624-F03F-2340-01F1F7BD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76B49-ED17-66D4-DDF1-3350678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77401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/70 комментарий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6598D10-D0E1-3130-2BFD-BDF41E490ABC}"/>
              </a:ext>
            </a:extLst>
          </p:cNvPr>
          <p:cNvSpPr/>
          <p:nvPr userDrawn="1"/>
        </p:nvSpPr>
        <p:spPr>
          <a:xfrm flipH="1">
            <a:off x="-1" y="0"/>
            <a:ext cx="3730752" cy="63452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04510" dist="76200" sx="92000" sy="92000" algn="t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C98B1F51-617B-5845-B5B3-31CDE9631B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86" y="944563"/>
            <a:ext cx="2849539" cy="5203954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2DCA7-CDCB-5744-18D4-AE553909B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3713" y="264902"/>
            <a:ext cx="7400925" cy="664797"/>
          </a:xfrm>
        </p:spPr>
        <p:txBody>
          <a:bodyPr/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462C56-6624-F03F-2340-01F1F7BD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76B49-ED17-66D4-DDF1-3350678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74654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/80 комментарий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3E31209-9D35-4BA8-6141-EEB10E0151D3}"/>
              </a:ext>
            </a:extLst>
          </p:cNvPr>
          <p:cNvSpPr/>
          <p:nvPr userDrawn="1"/>
        </p:nvSpPr>
        <p:spPr>
          <a:xfrm>
            <a:off x="0" y="0"/>
            <a:ext cx="4718304" cy="63452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04510" dist="114300" sx="92000" sy="92000" algn="t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C98B1F51-617B-5845-B5B3-31CDE9631B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86" y="944563"/>
            <a:ext cx="3803627" cy="5203954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2DCA7-CDCB-5744-18D4-AE553909B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57800" y="264902"/>
            <a:ext cx="6446838" cy="664797"/>
          </a:xfrm>
        </p:spPr>
        <p:txBody>
          <a:bodyPr/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462C56-6624-F03F-2340-01F1F7BD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76B49-ED17-66D4-DDF1-3350678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79855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5 комментарий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0BA9458-28FE-6616-1FD2-FE3092853113}"/>
              </a:ext>
            </a:extLst>
          </p:cNvPr>
          <p:cNvSpPr/>
          <p:nvPr userDrawn="1"/>
        </p:nvSpPr>
        <p:spPr>
          <a:xfrm>
            <a:off x="0" y="0"/>
            <a:ext cx="5717628" cy="624642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04510" dist="152400" sx="92000" sy="92000" algn="t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C98B1F51-617B-5845-B5B3-31CDE9631B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86" y="1412875"/>
            <a:ext cx="4757714" cy="473564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2DCA7-CDCB-5744-18D4-AE553909B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086" y="264902"/>
            <a:ext cx="4757714" cy="664797"/>
          </a:xfrm>
        </p:spPr>
        <p:txBody>
          <a:bodyPr/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462C56-6624-F03F-2340-01F1F7BD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76B49-ED17-66D4-DDF1-3350678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4593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C7868-18F0-3D87-A1C0-1DBD82B89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>
            <a:normAutofit/>
          </a:bodyPr>
          <a:lstStyle>
            <a:lvl1pPr>
              <a:defRPr b="0" i="0"/>
            </a:lvl1pPr>
          </a:lstStyle>
          <a:p>
            <a:pPr lvl="0"/>
            <a:r>
              <a:rPr lang="ru-RU" dirty="0"/>
              <a:t>Образец заголовка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60918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2DCA7-CDCB-5744-18D4-AE553909B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462C56-6624-F03F-2340-01F1F7BD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76B49-ED17-66D4-DDF1-3350678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A9401EEE-67E3-5D5C-4B9B-C6A0DA2563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85" y="1233488"/>
            <a:ext cx="11204553" cy="4761967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240519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2DCA7-CDCB-5744-18D4-AE553909B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462C56-6624-F03F-2340-01F1F7BD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76B49-ED17-66D4-DDF1-3350678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079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ольшая 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462C56-6624-F03F-2340-01F1F7BD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76B49-ED17-66D4-DDF1-3350678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t>‹#›</a:t>
            </a:fld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EA329E-2984-EFE3-3710-21B4C95CAC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5196" y="-965673"/>
            <a:ext cx="10077125" cy="9114465"/>
          </a:xfrm>
          <a:prstGeom prst="rect">
            <a:avLst/>
          </a:prstGeom>
          <a:effectLst>
            <a:outerShdw blurRad="975631" dist="622300" dir="5400000" sx="90000" sy="90000" algn="t" rotWithShape="0">
              <a:schemeClr val="accent2">
                <a:alpha val="20000"/>
              </a:schemeClr>
            </a:out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2DCA7-CDCB-5744-18D4-AE553909B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87439" y="1187234"/>
            <a:ext cx="6817121" cy="3628113"/>
          </a:xfrm>
        </p:spPr>
        <p:txBody>
          <a:bodyPr/>
          <a:lstStyle>
            <a:lvl1pPr>
              <a:defRPr sz="4400"/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785774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ольшо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2DCA7-CDCB-5744-18D4-AE553909B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39283" y="1371743"/>
            <a:ext cx="7211267" cy="3656386"/>
          </a:xfrm>
        </p:spPr>
        <p:txBody>
          <a:bodyPr/>
          <a:lstStyle>
            <a:lvl1pPr>
              <a:defRPr sz="4400"/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" name="Полилиния 2">
            <a:extLst>
              <a:ext uri="{FF2B5EF4-FFF2-40B4-BE49-F238E27FC236}">
                <a16:creationId xmlns:a16="http://schemas.microsoft.com/office/drawing/2014/main" id="{40F93456-C52F-9E34-FAF1-FB95A7D4DE6C}"/>
              </a:ext>
            </a:extLst>
          </p:cNvPr>
          <p:cNvSpPr/>
          <p:nvPr userDrawn="1"/>
        </p:nvSpPr>
        <p:spPr>
          <a:xfrm>
            <a:off x="8996208" y="3699908"/>
            <a:ext cx="3195792" cy="3158092"/>
          </a:xfrm>
          <a:custGeom>
            <a:avLst/>
            <a:gdLst>
              <a:gd name="connsiteX0" fmla="*/ 6659487 w 6660136"/>
              <a:gd name="connsiteY0" fmla="*/ 0 h 6896101"/>
              <a:gd name="connsiteX1" fmla="*/ 6660136 w 6660136"/>
              <a:gd name="connsiteY1" fmla="*/ 627 h 6896101"/>
              <a:gd name="connsiteX2" fmla="*/ 6660136 w 6660136"/>
              <a:gd name="connsiteY2" fmla="*/ 6896101 h 6896101"/>
              <a:gd name="connsiteX3" fmla="*/ 0 w 6660136"/>
              <a:gd name="connsiteY3" fmla="*/ 6896100 h 6896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0136" h="6896101">
                <a:moveTo>
                  <a:pt x="6659487" y="0"/>
                </a:moveTo>
                <a:lnTo>
                  <a:pt x="6660136" y="627"/>
                </a:lnTo>
                <a:lnTo>
                  <a:pt x="6660136" y="6896101"/>
                </a:lnTo>
                <a:lnTo>
                  <a:pt x="0" y="68961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783239" dist="349022" dir="5400000" sx="78000" sy="78000" algn="t" rotWithShape="0">
              <a:schemeClr val="accent2">
                <a:alpha val="18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400" dirty="0" err="1">
              <a:solidFill>
                <a:schemeClr val="accent2"/>
              </a:solidFill>
            </a:endParaRP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52256AD9-8E9D-E52F-CB1C-9931062C323B}"/>
              </a:ext>
            </a:extLst>
          </p:cNvPr>
          <p:cNvSpPr/>
          <p:nvPr userDrawn="1"/>
        </p:nvSpPr>
        <p:spPr>
          <a:xfrm rot="18900000">
            <a:off x="-730550" y="1563377"/>
            <a:ext cx="4705198" cy="117348"/>
          </a:xfrm>
          <a:custGeom>
            <a:avLst/>
            <a:gdLst>
              <a:gd name="connsiteX0" fmla="*/ 4587851 w 4705198"/>
              <a:gd name="connsiteY0" fmla="*/ 0 h 117348"/>
              <a:gd name="connsiteX1" fmla="*/ 4705198 w 4705198"/>
              <a:gd name="connsiteY1" fmla="*/ 117348 h 117348"/>
              <a:gd name="connsiteX2" fmla="*/ 0 w 4705198"/>
              <a:gd name="connsiteY2" fmla="*/ 117348 h 117348"/>
              <a:gd name="connsiteX3" fmla="*/ 117348 w 4705198"/>
              <a:gd name="connsiteY3" fmla="*/ 0 h 117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05198" h="117348">
                <a:moveTo>
                  <a:pt x="4587851" y="0"/>
                </a:moveTo>
                <a:lnTo>
                  <a:pt x="4705198" y="117348"/>
                </a:lnTo>
                <a:lnTo>
                  <a:pt x="0" y="117348"/>
                </a:lnTo>
                <a:lnTo>
                  <a:pt x="11734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2" name="Текст 10">
            <a:extLst>
              <a:ext uri="{FF2B5EF4-FFF2-40B4-BE49-F238E27FC236}">
                <a16:creationId xmlns:a16="http://schemas.microsoft.com/office/drawing/2014/main" id="{A12244DC-B337-02C7-C9B7-75D68FDF701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20836" y="-1315085"/>
            <a:ext cx="2135200" cy="8863965"/>
          </a:xfrm>
        </p:spPr>
        <p:txBody>
          <a:bodyPr vert="horz" wrap="none" lIns="0" tIns="0" rIns="0" bIns="0" rtlCol="0">
            <a:spAutoFit/>
          </a:bodyPr>
          <a:lstStyle>
            <a:lvl1pPr>
              <a:defRPr lang="ru-RU" sz="57600" dirty="0">
                <a:solidFill>
                  <a:schemeClr val="bg1"/>
                </a:solidFill>
                <a:effectLst>
                  <a:outerShdw blurRad="280945" dist="266700" dir="5400000" sx="79000" sy="79000" algn="t" rotWithShape="0">
                    <a:schemeClr val="accent2">
                      <a:alpha val="20000"/>
                    </a:schemeClr>
                  </a:outerShdw>
                </a:effectLst>
                <a:latin typeface="+mj-lt"/>
              </a:defRPr>
            </a:lvl1pPr>
          </a:lstStyle>
          <a:p>
            <a:pPr lvl="0"/>
            <a:r>
              <a:rPr lang="ru-RU" dirty="0"/>
              <a:t>!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462C56-6624-F03F-2340-01F1F7BD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76B49-ED17-66D4-DDF1-3350678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047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ольшая цифр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2DCA7-CDCB-5744-18D4-AE553909B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9248" y="957818"/>
            <a:ext cx="5485390" cy="664797"/>
          </a:xfrm>
        </p:spPr>
        <p:txBody>
          <a:bodyPr/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462C56-6624-F03F-2340-01F1F7BD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76B49-ED17-66D4-DDF1-3350678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Текст 13">
            <a:extLst>
              <a:ext uri="{FF2B5EF4-FFF2-40B4-BE49-F238E27FC236}">
                <a16:creationId xmlns:a16="http://schemas.microsoft.com/office/drawing/2014/main" id="{3838FA84-E218-25AB-D4AC-4EB12EDC61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44098" y="2126942"/>
            <a:ext cx="5485390" cy="3937626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454FD67F-1A3D-A0B4-C305-A1542C6ACA2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85" y="1103026"/>
            <a:ext cx="4529638" cy="2946239"/>
          </a:xfrm>
        </p:spPr>
        <p:txBody>
          <a:bodyPr/>
          <a:lstStyle>
            <a:lvl1pPr>
              <a:defRPr sz="23900">
                <a:gradFill>
                  <a:gsLst>
                    <a:gs pos="100000">
                      <a:schemeClr val="accent1">
                        <a:lumMod val="75000"/>
                      </a:schemeClr>
                    </a:gs>
                    <a:gs pos="0">
                      <a:schemeClr val="accent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XX</a:t>
            </a:r>
            <a:endParaRPr lang="ru-RU" dirty="0"/>
          </a:p>
        </p:txBody>
      </p:sp>
      <p:sp>
        <p:nvSpPr>
          <p:cNvPr id="29" name="Текст 28">
            <a:extLst>
              <a:ext uri="{FF2B5EF4-FFF2-40B4-BE49-F238E27FC236}">
                <a16:creationId xmlns:a16="http://schemas.microsoft.com/office/drawing/2014/main" id="{B0FC78EA-DCFC-E788-65E8-110F380F2B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0085" y="4311529"/>
            <a:ext cx="4529638" cy="949447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ru-RU" dirty="0"/>
              <a:t>Подпись к очень большой цифре</a:t>
            </a:r>
          </a:p>
        </p:txBody>
      </p:sp>
    </p:spTree>
    <p:extLst>
      <p:ext uri="{BB962C8B-B14F-4D97-AF65-F5344CB8AC3E}">
        <p14:creationId xmlns:p14="http://schemas.microsoft.com/office/powerpoint/2010/main" val="148540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с Т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22DCA7-CDCB-5744-18D4-AE553909B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085" y="1281054"/>
            <a:ext cx="3568678" cy="1020358"/>
          </a:xfrm>
        </p:spPr>
        <p:txBody>
          <a:bodyPr/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462C56-6624-F03F-2340-01F1F7BD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76B49-ED17-66D4-DDF1-3350678D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Полилиния 20">
            <a:extLst>
              <a:ext uri="{FF2B5EF4-FFF2-40B4-BE49-F238E27FC236}">
                <a16:creationId xmlns:a16="http://schemas.microsoft.com/office/drawing/2014/main" id="{48963661-1CBC-DE43-6F9E-F167F1514EB7}"/>
              </a:ext>
            </a:extLst>
          </p:cNvPr>
          <p:cNvSpPr/>
          <p:nvPr userDrawn="1"/>
        </p:nvSpPr>
        <p:spPr>
          <a:xfrm rot="18900000">
            <a:off x="4442553" y="3616862"/>
            <a:ext cx="9123183" cy="106567"/>
          </a:xfrm>
          <a:custGeom>
            <a:avLst/>
            <a:gdLst>
              <a:gd name="connsiteX0" fmla="*/ 9123183 w 9123183"/>
              <a:gd name="connsiteY0" fmla="*/ 0 h 106567"/>
              <a:gd name="connsiteX1" fmla="*/ 9016616 w 9123183"/>
              <a:gd name="connsiteY1" fmla="*/ 106567 h 106567"/>
              <a:gd name="connsiteX2" fmla="*/ 106567 w 9123183"/>
              <a:gd name="connsiteY2" fmla="*/ 106567 h 106567"/>
              <a:gd name="connsiteX3" fmla="*/ 0 w 9123183"/>
              <a:gd name="connsiteY3" fmla="*/ 0 h 106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23183" h="106567">
                <a:moveTo>
                  <a:pt x="9123183" y="0"/>
                </a:moveTo>
                <a:lnTo>
                  <a:pt x="9016616" y="106567"/>
                </a:lnTo>
                <a:lnTo>
                  <a:pt x="106567" y="1065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pic>
        <p:nvPicPr>
          <p:cNvPr id="7" name="Graphic 5">
            <a:extLst>
              <a:ext uri="{FF2B5EF4-FFF2-40B4-BE49-F238E27FC236}">
                <a16:creationId xmlns:a16="http://schemas.microsoft.com/office/drawing/2014/main" id="{7E48064E-27AB-B9BA-E0F5-192AC819EA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49083" y="1153433"/>
            <a:ext cx="7360367" cy="4196932"/>
          </a:xfrm>
          <a:prstGeom prst="rect">
            <a:avLst/>
          </a:prstGeom>
          <a:effectLst>
            <a:outerShdw blurRad="381000" dist="190500" dir="5400000" sx="95000" sy="95000" algn="t" rotWithShape="0">
              <a:schemeClr val="accent2">
                <a:alpha val="40000"/>
              </a:schemeClr>
            </a:outerShdw>
          </a:effectLst>
        </p:spPr>
      </p:pic>
      <p:sp>
        <p:nvSpPr>
          <p:cNvPr id="14" name="Текст 13">
            <a:extLst>
              <a:ext uri="{FF2B5EF4-FFF2-40B4-BE49-F238E27FC236}">
                <a16:creationId xmlns:a16="http://schemas.microsoft.com/office/drawing/2014/main" id="{188A46D8-72DF-C049-1565-2658557CBB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8461" y="2694998"/>
            <a:ext cx="3560302" cy="2604115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7" name="Рисунок 16">
            <a:extLst>
              <a:ext uri="{FF2B5EF4-FFF2-40B4-BE49-F238E27FC236}">
                <a16:creationId xmlns:a16="http://schemas.microsoft.com/office/drawing/2014/main" id="{F5BDCC4C-652D-63D8-A0B4-D03F4684074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78434" y="1184814"/>
            <a:ext cx="7305840" cy="4114298"/>
          </a:xfrm>
          <a:custGeom>
            <a:avLst/>
            <a:gdLst>
              <a:gd name="connsiteX0" fmla="*/ 0 w 7305840"/>
              <a:gd name="connsiteY0" fmla="*/ 0 h 4114298"/>
              <a:gd name="connsiteX1" fmla="*/ 7305840 w 7305840"/>
              <a:gd name="connsiteY1" fmla="*/ 0 h 4114298"/>
              <a:gd name="connsiteX2" fmla="*/ 7305840 w 7305840"/>
              <a:gd name="connsiteY2" fmla="*/ 4114298 h 4114298"/>
              <a:gd name="connsiteX3" fmla="*/ 0 w 7305840"/>
              <a:gd name="connsiteY3" fmla="*/ 4114298 h 4114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05840" h="4114298">
                <a:moveTo>
                  <a:pt x="0" y="0"/>
                </a:moveTo>
                <a:lnTo>
                  <a:pt x="7305840" y="0"/>
                </a:lnTo>
                <a:lnTo>
                  <a:pt x="7305840" y="4114298"/>
                </a:lnTo>
                <a:lnTo>
                  <a:pt x="0" y="411429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0" tIns="0" rIns="0" bIns="0" rtlCol="0">
            <a:noAutofit/>
          </a:bodyPr>
          <a:lstStyle>
            <a:lvl1pPr>
              <a:defRPr lang="ru-RU"/>
            </a:lvl1pPr>
          </a:lstStyle>
          <a:p>
            <a:pPr lvl="0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7075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869217-9080-5F0E-FB74-772773C85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85" y="264902"/>
            <a:ext cx="11204553" cy="664797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ru-RU" dirty="0"/>
              <a:t>Образец </a:t>
            </a:r>
            <a:br>
              <a:rPr lang="en-US" dirty="0"/>
            </a:br>
            <a:r>
              <a:rPr lang="ru-RU" dirty="0"/>
              <a:t>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15D35B-FB70-263B-92E8-07A2881548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4203" y="6356350"/>
            <a:ext cx="9541297" cy="25143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8223A8-EE28-7FF0-95DA-EA1039CA55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8385" y="6356350"/>
            <a:ext cx="396253" cy="25143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0">
                <a:solidFill>
                  <a:schemeClr val="accent2"/>
                </a:solidFill>
              </a:defRPr>
            </a:lvl1pPr>
          </a:lstStyle>
          <a:p>
            <a:fld id="{D80F474B-CB99-4E45-A5F4-B3BBA34F2A9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0" name="Текст 59">
            <a:extLst>
              <a:ext uri="{FF2B5EF4-FFF2-40B4-BE49-F238E27FC236}">
                <a16:creationId xmlns:a16="http://schemas.microsoft.com/office/drawing/2014/main" id="{596736D2-D5AC-B539-8594-7AE4CD3D7DC3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00085" y="1233488"/>
            <a:ext cx="11204552" cy="47619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  <a:p>
            <a:pPr lvl="5"/>
            <a:r>
              <a:rPr lang="ru-RU" dirty="0"/>
              <a:t>Шестой уровень</a:t>
            </a:r>
          </a:p>
          <a:p>
            <a:pPr lvl="6"/>
            <a:r>
              <a:rPr lang="ru-RU" dirty="0"/>
              <a:t>Седьмой уровень</a:t>
            </a:r>
          </a:p>
          <a:p>
            <a:pPr lvl="7"/>
            <a:r>
              <a:rPr lang="ru-RU" dirty="0"/>
              <a:t>Восьмой уровень</a:t>
            </a:r>
          </a:p>
          <a:p>
            <a:pPr lvl="8"/>
            <a:r>
              <a:rPr lang="ru-RU" dirty="0"/>
              <a:t>Девятый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62665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1" r:id="rId2"/>
    <p:sldLayoutId id="2147483674" r:id="rId3"/>
    <p:sldLayoutId id="2147483670" r:id="rId4"/>
    <p:sldLayoutId id="2147483672" r:id="rId5"/>
    <p:sldLayoutId id="2147483700" r:id="rId6"/>
    <p:sldLayoutId id="2147483699" r:id="rId7"/>
    <p:sldLayoutId id="2147483698" r:id="rId8"/>
    <p:sldLayoutId id="2147483694" r:id="rId9"/>
    <p:sldLayoutId id="2147483695" r:id="rId10"/>
    <p:sldLayoutId id="2147483696" r:id="rId11"/>
    <p:sldLayoutId id="2147483697" r:id="rId12"/>
    <p:sldLayoutId id="2147483693" r:id="rId13"/>
    <p:sldLayoutId id="2147483692" r:id="rId14"/>
    <p:sldLayoutId id="2147483691" r:id="rId15"/>
    <p:sldLayoutId id="2147483704" r:id="rId16"/>
    <p:sldLayoutId id="2147483690" r:id="rId17"/>
    <p:sldLayoutId id="2147483689" r:id="rId18"/>
    <p:sldLayoutId id="2147483686" r:id="rId19"/>
    <p:sldLayoutId id="2147483687" r:id="rId20"/>
    <p:sldLayoutId id="2147483688" r:id="rId21"/>
    <p:sldLayoutId id="2147483685" r:id="rId22"/>
    <p:sldLayoutId id="2147483683" r:id="rId23"/>
    <p:sldLayoutId id="2147483701" r:id="rId24"/>
    <p:sldLayoutId id="2147483684" r:id="rId25"/>
    <p:sldLayoutId id="2147483702" r:id="rId26"/>
    <p:sldLayoutId id="2147483703" r:id="rId27"/>
    <p:sldLayoutId id="2147483680" r:id="rId28"/>
    <p:sldLayoutId id="2147483681" r:id="rId29"/>
    <p:sldLayoutId id="2147483682" r:id="rId30"/>
    <p:sldLayoutId id="2147483675" r:id="rId31"/>
    <p:sldLayoutId id="2147483676" r:id="rId32"/>
    <p:sldLayoutId id="2147483677" r:id="rId33"/>
    <p:sldLayoutId id="2147483678" r:id="rId34"/>
    <p:sldLayoutId id="2147483679" r:id="rId35"/>
    <p:sldLayoutId id="2147483705" r:id="rId3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400" b="0" kern="1200">
          <a:solidFill>
            <a:schemeClr val="accent2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400" b="1" i="0" kern="1200">
          <a:solidFill>
            <a:schemeClr val="accent2"/>
          </a:solidFill>
          <a:latin typeface="Montserrat" pitchFamily="2" charset="0"/>
          <a:ea typeface="+mn-ea"/>
          <a:cs typeface="+mn-cs"/>
        </a:defRPr>
      </a:lvl2pPr>
      <a:lvl3pPr marL="162000" indent="-150813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•"/>
        <a:tabLst/>
        <a:defRPr lang="ru-RU" sz="1400" b="0" kern="1200" dirty="0" smtClean="0">
          <a:solidFill>
            <a:schemeClr val="accent2"/>
          </a:solidFill>
          <a:effectLst/>
          <a:latin typeface="+mn-lt"/>
          <a:ea typeface="+mn-ea"/>
          <a:cs typeface="+mn-cs"/>
        </a:defRPr>
      </a:lvl3pPr>
      <a:lvl4pPr marL="244800" indent="-233363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1"/>
        </a:buClr>
        <a:buFont typeface="+mj-lt"/>
        <a:buAutoNum type="arabicPeriod"/>
        <a:tabLst/>
        <a:defRPr lang="ru-RU" sz="1400" b="0" kern="1200" dirty="0" smtClean="0">
          <a:solidFill>
            <a:schemeClr val="accent2"/>
          </a:solidFill>
          <a:effectLst/>
          <a:latin typeface="+mn-lt"/>
          <a:ea typeface="+mn-ea"/>
          <a:cs typeface="+mn-cs"/>
        </a:defRPr>
      </a:lvl4pPr>
      <a:lvl5pPr marL="482088" indent="-223838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Montserrat Light" pitchFamily="2" charset="0"/>
        <a:buChar char="–"/>
        <a:tabLst/>
        <a:defRPr lang="ru-RU" sz="1400" b="0" kern="1200" dirty="0">
          <a:solidFill>
            <a:schemeClr val="accent2"/>
          </a:solidFill>
          <a:effectLst/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tabLst/>
        <a:defRPr lang="en-US" sz="1200" b="0" kern="1200" baseline="0" dirty="0" smtClean="0">
          <a:solidFill>
            <a:schemeClr val="accent2"/>
          </a:solidFill>
          <a:effectLst/>
          <a:latin typeface="+mn-lt"/>
          <a:ea typeface="+mn-ea"/>
          <a:cs typeface="+mn-cs"/>
        </a:defRPr>
      </a:lvl6pPr>
      <a:lvl7pPr marL="136525" indent="-1254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/>
        <a:defRPr lang="en-US" sz="1200" b="0" kern="1200" baseline="0" dirty="0" smtClean="0">
          <a:solidFill>
            <a:schemeClr val="accent2"/>
          </a:solidFill>
          <a:effectLst/>
          <a:latin typeface="+mn-lt"/>
          <a:ea typeface="+mn-ea"/>
          <a:cs typeface="+mn-cs"/>
        </a:defRPr>
      </a:lvl7pPr>
      <a:lvl8pPr marL="190800" indent="-179388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+mj-lt"/>
        <a:buAutoNum type="arabicPeriod"/>
        <a:tabLst/>
        <a:defRPr lang="en-US" sz="1200" b="0" kern="1200" baseline="0" dirty="0" smtClean="0">
          <a:solidFill>
            <a:schemeClr val="accent2"/>
          </a:solidFill>
          <a:effectLst/>
          <a:latin typeface="+mn-lt"/>
          <a:ea typeface="+mn-ea"/>
          <a:cs typeface="+mn-cs"/>
        </a:defRPr>
      </a:lvl8pPr>
      <a:lvl9pPr marL="360363" indent="-128588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Montserrat Light" pitchFamily="2" charset="0"/>
        <a:buChar char="–"/>
        <a:tabLst/>
        <a:defRPr lang="en-US" sz="1200" b="0" kern="1200" baseline="0" dirty="0">
          <a:solidFill>
            <a:schemeClr val="accent2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pos="306" userDrawn="1">
          <p15:clr>
            <a:srgbClr val="F26B43"/>
          </p15:clr>
        </p15:guide>
        <p15:guide id="5" pos="759" userDrawn="1">
          <p15:clr>
            <a:srgbClr val="9FCC3B"/>
          </p15:clr>
        </p15:guide>
        <p15:guide id="6" pos="907" userDrawn="1">
          <p15:clr>
            <a:srgbClr val="9FCC3B"/>
          </p15:clr>
        </p15:guide>
        <p15:guide id="7" pos="1361" userDrawn="1">
          <p15:clr>
            <a:srgbClr val="9FCC3B"/>
          </p15:clr>
        </p15:guide>
        <p15:guide id="8" pos="1508" userDrawn="1">
          <p15:clr>
            <a:srgbClr val="9FCC3B"/>
          </p15:clr>
        </p15:guide>
        <p15:guide id="9" pos="1962" userDrawn="1">
          <p15:clr>
            <a:srgbClr val="9FCC3B"/>
          </p15:clr>
        </p15:guide>
        <p15:guide id="10" pos="2110" userDrawn="1">
          <p15:clr>
            <a:srgbClr val="9FCC3B"/>
          </p15:clr>
        </p15:guide>
        <p15:guide id="11" pos="2563" userDrawn="1">
          <p15:clr>
            <a:srgbClr val="9FCC3B"/>
          </p15:clr>
        </p15:guide>
        <p15:guide id="12" pos="2711" userDrawn="1">
          <p15:clr>
            <a:srgbClr val="9FCC3B"/>
          </p15:clr>
        </p15:guide>
        <p15:guide id="13" pos="3164" userDrawn="1">
          <p15:clr>
            <a:srgbClr val="9FCC3B"/>
          </p15:clr>
        </p15:guide>
        <p15:guide id="14" pos="3312" userDrawn="1">
          <p15:clr>
            <a:srgbClr val="9FCC3B"/>
          </p15:clr>
        </p15:guide>
        <p15:guide id="15" pos="3766" userDrawn="1">
          <p15:clr>
            <a:srgbClr val="9FCC3B"/>
          </p15:clr>
        </p15:guide>
        <p15:guide id="16" pos="3913" userDrawn="1">
          <p15:clr>
            <a:srgbClr val="9FCC3B"/>
          </p15:clr>
        </p15:guide>
        <p15:guide id="17" pos="4367" userDrawn="1">
          <p15:clr>
            <a:srgbClr val="9FCC3B"/>
          </p15:clr>
        </p15:guide>
        <p15:guide id="18" pos="4515" userDrawn="1">
          <p15:clr>
            <a:srgbClr val="9FCC3B"/>
          </p15:clr>
        </p15:guide>
        <p15:guide id="19" pos="4968" userDrawn="1">
          <p15:clr>
            <a:srgbClr val="9FCC3B"/>
          </p15:clr>
        </p15:guide>
        <p15:guide id="20" pos="5110" userDrawn="1">
          <p15:clr>
            <a:srgbClr val="9FCC3B"/>
          </p15:clr>
        </p15:guide>
        <p15:guide id="21" pos="5569" userDrawn="1">
          <p15:clr>
            <a:srgbClr val="9FCC3B"/>
          </p15:clr>
        </p15:guide>
        <p15:guide id="22" pos="5717" userDrawn="1">
          <p15:clr>
            <a:srgbClr val="9FCC3B"/>
          </p15:clr>
        </p15:guide>
        <p15:guide id="23" pos="6176" userDrawn="1">
          <p15:clr>
            <a:srgbClr val="9FCC3B"/>
          </p15:clr>
        </p15:guide>
        <p15:guide id="24" pos="6318" userDrawn="1">
          <p15:clr>
            <a:srgbClr val="9FCC3B"/>
          </p15:clr>
        </p15:guide>
        <p15:guide id="25" pos="6772" userDrawn="1">
          <p15:clr>
            <a:srgbClr val="9FCC3B"/>
          </p15:clr>
        </p15:guide>
        <p15:guide id="26" pos="6920" userDrawn="1">
          <p15:clr>
            <a:srgbClr val="9FCC3B"/>
          </p15:clr>
        </p15:guide>
        <p15:guide id="27" pos="7373" userDrawn="1">
          <p15:clr>
            <a:srgbClr val="F26B43"/>
          </p15:clr>
        </p15:guide>
        <p15:guide id="31" orient="horz" pos="158" userDrawn="1">
          <p15:clr>
            <a:srgbClr val="F26B43"/>
          </p15:clr>
        </p15:guide>
        <p15:guide id="32" orient="horz" pos="4161" userDrawn="1">
          <p15:clr>
            <a:srgbClr val="F26B43"/>
          </p15:clr>
        </p15:guide>
        <p15:guide id="33" orient="horz" pos="595" userDrawn="1">
          <p15:clr>
            <a:srgbClr val="F26B43"/>
          </p15:clr>
        </p15:guide>
        <p15:guide id="34" orient="horz" pos="399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3E2194-F05B-AF92-5339-BC7B84224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Изображение выглядит как небо, облако, снимок экрана, искусств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B8FD12D-C0EC-E85D-6D68-AF8EEA4CEC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4" t="3693" b="1345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небо, облако, снимок экрана, искусств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A405781-C5D2-2EB0-6D7B-BC74CBCD86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92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064" t="19871" r="6752" b="25040"/>
          <a:stretch>
            <a:fillRect/>
          </a:stretch>
        </p:blipFill>
        <p:spPr>
          <a:xfrm>
            <a:off x="6805385" y="1168400"/>
            <a:ext cx="4412344" cy="3978403"/>
          </a:xfrm>
          <a:prstGeom prst="rect">
            <a:avLst/>
          </a:prstGeom>
          <a:solidFill>
            <a:schemeClr val="bg1"/>
          </a:solidFill>
          <a:ln w="12700">
            <a:gradFill>
              <a:gsLst>
                <a:gs pos="0">
                  <a:schemeClr val="accent1">
                    <a:lumMod val="5000"/>
                    <a:lumOff val="95000"/>
                    <a:alpha val="12000"/>
                  </a:schemeClr>
                </a:gs>
                <a:gs pos="100000">
                  <a:schemeClr val="accent3">
                    <a:lumMod val="20000"/>
                    <a:lumOff val="80000"/>
                    <a:alpha val="9000"/>
                  </a:schemeClr>
                </a:gs>
              </a:gsLst>
              <a:lin ang="3000000" scaled="0"/>
            </a:gradFill>
            <a:miter lim="800000"/>
          </a:ln>
          <a:effectLst>
            <a:outerShdw blurRad="304510" dist="290496" dir="5400000" sx="97000" sy="97000" algn="t" rotWithShape="0">
              <a:schemeClr val="accent2">
                <a:alpha val="20000"/>
              </a:schemeClr>
            </a:outerShdw>
          </a:effectLst>
        </p:spPr>
      </p:pic>
      <p:pic>
        <p:nvPicPr>
          <p:cNvPr id="12" name="Graphic 27">
            <a:extLst>
              <a:ext uri="{FF2B5EF4-FFF2-40B4-BE49-F238E27FC236}">
                <a16:creationId xmlns:a16="http://schemas.microsoft.com/office/drawing/2014/main" id="{AD4F4A6B-003C-939D-C4CD-0ECB209977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79091" y="1647697"/>
            <a:ext cx="1125577" cy="451983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D84B9329-040E-2182-34EA-761E6B1EB94E}"/>
              </a:ext>
            </a:extLst>
          </p:cNvPr>
          <p:cNvSpPr txBox="1">
            <a:spLocks/>
          </p:cNvSpPr>
          <p:nvPr/>
        </p:nvSpPr>
        <p:spPr>
          <a:xfrm>
            <a:off x="7179091" y="2551032"/>
            <a:ext cx="3737829" cy="1953276"/>
          </a:xfrm>
          <a:prstGeom prst="rect">
            <a:avLst/>
          </a:prstGeom>
        </p:spPr>
        <p:txBody>
          <a:bodyPr vert="horz" lIns="0" tIns="0" rIns="0" bIns="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6000" b="0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4800" dirty="0">
                <a:solidFill>
                  <a:schemeClr val="accent1"/>
                </a:solidFill>
              </a:rPr>
              <a:t>Новая</a:t>
            </a:r>
            <a:r>
              <a:rPr lang="ru-RU" sz="4800" dirty="0"/>
              <a:t> </a:t>
            </a:r>
          </a:p>
          <a:p>
            <a:pPr algn="l">
              <a:lnSpc>
                <a:spcPct val="100000"/>
              </a:lnSpc>
            </a:pPr>
            <a:r>
              <a:rPr lang="ru-RU" sz="4800" dirty="0"/>
              <a:t>рекламная </a:t>
            </a:r>
          </a:p>
          <a:p>
            <a:pPr algn="l">
              <a:lnSpc>
                <a:spcPct val="100000"/>
              </a:lnSpc>
            </a:pPr>
            <a:r>
              <a:rPr lang="ru-RU" sz="4800" dirty="0"/>
              <a:t>индустрия</a:t>
            </a:r>
          </a:p>
        </p:txBody>
      </p:sp>
    </p:spTree>
    <p:extLst>
      <p:ext uri="{BB962C8B-B14F-4D97-AF65-F5344CB8AC3E}">
        <p14:creationId xmlns:p14="http://schemas.microsoft.com/office/powerpoint/2010/main" val="1897634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5BA776-E190-0A8B-DC29-52DBFE0A1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A2A34C7-FF25-526F-3660-428EE032E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8385" y="6356350"/>
            <a:ext cx="396253" cy="251439"/>
          </a:xfrm>
        </p:spPr>
        <p:txBody>
          <a:bodyPr/>
          <a:lstStyle/>
          <a:p>
            <a:fld id="{D80F474B-CB99-4E45-A5F4-B3BBA34F2A96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2EAFA17A-F075-4482-AC87-DFCF37AD41CE}"/>
              </a:ext>
            </a:extLst>
          </p:cNvPr>
          <p:cNvSpPr txBox="1">
            <a:spLocks/>
          </p:cNvSpPr>
          <p:nvPr/>
        </p:nvSpPr>
        <p:spPr>
          <a:xfrm>
            <a:off x="676632" y="587394"/>
            <a:ext cx="10861319" cy="886397"/>
          </a:xfrm>
          <a:prstGeom prst="rect">
            <a:avLst/>
          </a:prstGeom>
        </p:spPr>
        <p:txBody>
          <a:bodyPr vert="horz" lIns="0" tIns="0" rIns="0" bIns="0" rtlCol="0" anchor="t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Реклама на ТВ: длительное влияние на продажи, инструмент управления продажами наравне с ценой </a:t>
            </a:r>
          </a:p>
        </p:txBody>
      </p:sp>
      <p:sp>
        <p:nvSpPr>
          <p:cNvPr id="11" name="Текст 4">
            <a:extLst>
              <a:ext uri="{FF2B5EF4-FFF2-40B4-BE49-F238E27FC236}">
                <a16:creationId xmlns:a16="http://schemas.microsoft.com/office/drawing/2014/main" id="{ABA7C7ED-A336-46FA-AA80-728382C59E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6631" y="5045610"/>
            <a:ext cx="9966231" cy="1758462"/>
          </a:xfrm>
        </p:spPr>
        <p:txBody>
          <a:bodyPr>
            <a:normAutofit/>
          </a:bodyPr>
          <a:lstStyle/>
          <a:p>
            <a:pPr marL="292100" lvl="2" indent="-292100">
              <a:spcAft>
                <a:spcPts val="2400"/>
              </a:spcAft>
            </a:pPr>
            <a:r>
              <a:rPr lang="ru-RU" sz="1800" dirty="0">
                <a:latin typeface="Montserrat Light" panose="00000400000000000000" pitchFamily="2" charset="-52"/>
              </a:rPr>
              <a:t>ТВ январь-февраль 2026. Ролик 20 сек</a:t>
            </a:r>
          </a:p>
          <a:p>
            <a:pPr marL="292100" lvl="2" indent="-292100">
              <a:spcAft>
                <a:spcPts val="2400"/>
              </a:spcAft>
            </a:pPr>
            <a:r>
              <a:rPr lang="ru-RU" sz="1800" dirty="0">
                <a:latin typeface="Montserrat Light" panose="00000400000000000000" pitchFamily="2" charset="-52"/>
              </a:rPr>
              <a:t>Рост продаж +34% в деньгах и +30% в штуках в январе-мае 2026 </a:t>
            </a:r>
            <a:r>
              <a:rPr lang="en-US" sz="1800" dirty="0">
                <a:latin typeface="Montserrat Light" panose="00000400000000000000" pitchFamily="2" charset="-52"/>
              </a:rPr>
              <a:t>vs </a:t>
            </a:r>
            <a:r>
              <a:rPr lang="ru-RU" sz="1800" dirty="0">
                <a:latin typeface="Montserrat Light" panose="00000400000000000000" pitchFamily="2" charset="-52"/>
              </a:rPr>
              <a:t>2025 в среднем на 1</a:t>
            </a:r>
            <a:r>
              <a:rPr lang="en-US" sz="1800" dirty="0">
                <a:latin typeface="Montserrat Light" panose="00000400000000000000" pitchFamily="2" charset="-52"/>
              </a:rPr>
              <a:t> SKU </a:t>
            </a:r>
            <a:r>
              <a:rPr lang="ru-RU" sz="1800" dirty="0">
                <a:latin typeface="Montserrat Light" panose="00000400000000000000" pitchFamily="2" charset="-52"/>
              </a:rPr>
              <a:t>на 1 торговую точку</a:t>
            </a:r>
          </a:p>
          <a:p>
            <a:endParaRPr lang="ru-RU" sz="1800" dirty="0">
              <a:latin typeface="Montserrat Light" panose="00000400000000000000" pitchFamily="2" charset="-52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7EBA10F-9983-4AD0-8EC3-B8FECA9D8D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0" t="2192" r="13792" b="11493"/>
          <a:stretch/>
        </p:blipFill>
        <p:spPr bwMode="auto">
          <a:xfrm>
            <a:off x="914399" y="1912960"/>
            <a:ext cx="5031545" cy="279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29779BA5-2A74-492A-8129-22E1D0720D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6" r="16932" b="11983"/>
          <a:stretch/>
        </p:blipFill>
        <p:spPr bwMode="auto">
          <a:xfrm>
            <a:off x="6276840" y="1912960"/>
            <a:ext cx="5031545" cy="2799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35342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5BA776-E190-0A8B-DC29-52DBFE0A1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A2A34C7-FF25-526F-3660-428EE032E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8385" y="6356350"/>
            <a:ext cx="396253" cy="251439"/>
          </a:xfrm>
        </p:spPr>
        <p:txBody>
          <a:bodyPr/>
          <a:lstStyle/>
          <a:p>
            <a:fld id="{D80F474B-CB99-4E45-A5F4-B3BBA34F2A96}" type="slidenum">
              <a:rPr lang="ru-RU" smtClean="0"/>
              <a:pPr/>
              <a:t>11</a:t>
            </a:fld>
            <a:endParaRPr lang="ru-RU" dirty="0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2EAFA17A-F075-4482-AC87-DFCF37AD41CE}"/>
              </a:ext>
            </a:extLst>
          </p:cNvPr>
          <p:cNvSpPr txBox="1">
            <a:spLocks/>
          </p:cNvSpPr>
          <p:nvPr/>
        </p:nvSpPr>
        <p:spPr>
          <a:xfrm>
            <a:off x="676632" y="587394"/>
            <a:ext cx="10861319" cy="886397"/>
          </a:xfrm>
          <a:prstGeom prst="rect">
            <a:avLst/>
          </a:prstGeom>
        </p:spPr>
        <p:txBody>
          <a:bodyPr vert="horz" lIns="0" tIns="0" rIns="0" bIns="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Наружная реклама – быстрое влияние на продажи: кейс шоколада </a:t>
            </a:r>
            <a:r>
              <a:rPr lang="en-US" sz="3200" dirty="0"/>
              <a:t>Red</a:t>
            </a:r>
            <a:endParaRPr lang="ru-RU" sz="3200" dirty="0"/>
          </a:p>
        </p:txBody>
      </p:sp>
      <p:sp>
        <p:nvSpPr>
          <p:cNvPr id="11" name="Текст 4">
            <a:extLst>
              <a:ext uri="{FF2B5EF4-FFF2-40B4-BE49-F238E27FC236}">
                <a16:creationId xmlns:a16="http://schemas.microsoft.com/office/drawing/2014/main" id="{ABA7C7ED-A336-46FA-AA80-728382C59E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6632" y="4670474"/>
            <a:ext cx="11076437" cy="1758462"/>
          </a:xfrm>
        </p:spPr>
        <p:txBody>
          <a:bodyPr>
            <a:normAutofit/>
          </a:bodyPr>
          <a:lstStyle/>
          <a:p>
            <a:pPr marL="292100" lvl="2" indent="-292100">
              <a:spcAft>
                <a:spcPts val="2400"/>
              </a:spcAft>
            </a:pPr>
            <a:r>
              <a:rPr lang="ru-RU" sz="1800" dirty="0">
                <a:latin typeface="Montserrat Light" panose="00000400000000000000" pitchFamily="2" charset="-52"/>
              </a:rPr>
              <a:t>Москва, декабрь 2025. Другой рекламы у бренда </a:t>
            </a:r>
            <a:r>
              <a:rPr lang="en-US" sz="1800" dirty="0">
                <a:latin typeface="Montserrat Light" panose="00000400000000000000" pitchFamily="2" charset="-52"/>
              </a:rPr>
              <a:t>Red </a:t>
            </a:r>
            <a:r>
              <a:rPr lang="ru-RU" sz="1800" dirty="0">
                <a:latin typeface="Montserrat Light" panose="00000400000000000000" pitchFamily="2" charset="-52"/>
              </a:rPr>
              <a:t>в 2025 году не было. </a:t>
            </a:r>
          </a:p>
          <a:p>
            <a:pPr marL="292100" lvl="2" indent="-292100">
              <a:spcAft>
                <a:spcPts val="2400"/>
              </a:spcAft>
            </a:pPr>
            <a:r>
              <a:rPr lang="ru-RU" sz="1800" dirty="0">
                <a:latin typeface="Montserrat Light" panose="00000400000000000000" pitchFamily="2" charset="-52"/>
              </a:rPr>
              <a:t>Бюджет 50 млн руб. Микс форматов. Яркий привлекательный креатив. </a:t>
            </a:r>
          </a:p>
          <a:p>
            <a:pPr marL="292100" lvl="2" indent="-292100">
              <a:spcAft>
                <a:spcPts val="2400"/>
              </a:spcAft>
            </a:pPr>
            <a:r>
              <a:rPr lang="ru-RU" sz="1800" dirty="0">
                <a:latin typeface="Montserrat Light" panose="00000400000000000000" pitchFamily="2" charset="-52"/>
              </a:rPr>
              <a:t>Рост продаж +119% в деньгах и +108% в штуках в декабре 2025 </a:t>
            </a:r>
            <a:r>
              <a:rPr lang="en-US" sz="1800" dirty="0">
                <a:latin typeface="Montserrat Light" panose="00000400000000000000" pitchFamily="2" charset="-52"/>
              </a:rPr>
              <a:t>vs </a:t>
            </a:r>
            <a:r>
              <a:rPr lang="ru-RU" sz="1800" dirty="0">
                <a:latin typeface="Montserrat Light" panose="00000400000000000000" pitchFamily="2" charset="-52"/>
              </a:rPr>
              <a:t>декабрь 2024.</a:t>
            </a:r>
          </a:p>
          <a:p>
            <a:endParaRPr lang="ru-RU" sz="1800" dirty="0">
              <a:latin typeface="Montserrat Light" panose="00000400000000000000" pitchFamily="2" charset="-52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41A94991-C9C6-4AC1-A2ED-D18EB076C2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" t="4588" r="-72" b="38215"/>
          <a:stretch/>
        </p:blipFill>
        <p:spPr bwMode="auto">
          <a:xfrm>
            <a:off x="5369756" y="1800343"/>
            <a:ext cx="6516858" cy="248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B510901E-83AA-4F63-8B26-768053FCEC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4" t="17592" r="9389" b="18267"/>
          <a:stretch/>
        </p:blipFill>
        <p:spPr bwMode="auto">
          <a:xfrm>
            <a:off x="189296" y="1800342"/>
            <a:ext cx="4987615" cy="248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60867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7F922A-E012-7F2D-5024-EDE57FAC09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utterstock_4k_1102301947_381F4FF9-F34E-468A-BBAD-FEA597A7BC70.mp4">
            <a:hlinkClick r:id="" action="ppaction://media"/>
            <a:extLst>
              <a:ext uri="{FF2B5EF4-FFF2-40B4-BE49-F238E27FC236}">
                <a16:creationId xmlns:a16="http://schemas.microsoft.com/office/drawing/2014/main" id="{220DE852-E4F6-528D-8788-EB8FAC4E65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7849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F79AFF-AD33-FE52-3680-6FDF2EF89C46}"/>
              </a:ext>
            </a:extLst>
          </p:cNvPr>
          <p:cNvSpPr txBox="1"/>
          <p:nvPr/>
        </p:nvSpPr>
        <p:spPr>
          <a:xfrm>
            <a:off x="3075189" y="1772384"/>
            <a:ext cx="385721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dirty="0">
                <a:solidFill>
                  <a:schemeClr val="accent2"/>
                </a:solidFill>
                <a:latin typeface="+mj-lt"/>
              </a:rPr>
              <a:t>Давайте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E9E63D-84C8-F296-AC7C-C0A438893E27}"/>
              </a:ext>
            </a:extLst>
          </p:cNvPr>
          <p:cNvSpPr txBox="1"/>
          <p:nvPr/>
        </p:nvSpPr>
        <p:spPr>
          <a:xfrm>
            <a:off x="4710786" y="2506998"/>
            <a:ext cx="289638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600" dirty="0">
                <a:solidFill>
                  <a:schemeClr val="accent1"/>
                </a:solidFill>
                <a:latin typeface="+mj-lt"/>
              </a:rPr>
              <a:t>расти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3913FC-CB6C-7BE3-5EDA-B0F593845B1C}"/>
              </a:ext>
            </a:extLst>
          </p:cNvPr>
          <p:cNvSpPr txBox="1"/>
          <p:nvPr/>
        </p:nvSpPr>
        <p:spPr>
          <a:xfrm>
            <a:off x="5663064" y="3291312"/>
            <a:ext cx="385721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dirty="0">
                <a:solidFill>
                  <a:schemeClr val="accent2"/>
                </a:solidFill>
                <a:latin typeface="+mj-lt"/>
              </a:rPr>
              <a:t>вместе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D4ABD3B-CE73-A005-4BB9-8A5EDDDFE6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62579" y="4557843"/>
            <a:ext cx="2304908" cy="923330"/>
          </a:xfrm>
          <a:prstGeom prst="rect">
            <a:avLst/>
          </a:prstGeom>
        </p:spPr>
      </p:pic>
      <p:sp>
        <p:nvSpPr>
          <p:cNvPr id="18" name="Полилиния 17">
            <a:extLst>
              <a:ext uri="{FF2B5EF4-FFF2-40B4-BE49-F238E27FC236}">
                <a16:creationId xmlns:a16="http://schemas.microsoft.com/office/drawing/2014/main" id="{CE4EA7DB-380D-574B-E8EB-D23B939743B2}"/>
              </a:ext>
            </a:extLst>
          </p:cNvPr>
          <p:cNvSpPr/>
          <p:nvPr/>
        </p:nvSpPr>
        <p:spPr>
          <a:xfrm rot="18900000">
            <a:off x="1942362" y="5945784"/>
            <a:ext cx="2562823" cy="41797"/>
          </a:xfrm>
          <a:custGeom>
            <a:avLst/>
            <a:gdLst>
              <a:gd name="connsiteX0" fmla="*/ 2562823 w 2562823"/>
              <a:gd name="connsiteY0" fmla="*/ 0 h 41797"/>
              <a:gd name="connsiteX1" fmla="*/ 2562823 w 2562823"/>
              <a:gd name="connsiteY1" fmla="*/ 41797 h 41797"/>
              <a:gd name="connsiteX2" fmla="*/ 41797 w 2562823"/>
              <a:gd name="connsiteY2" fmla="*/ 41797 h 41797"/>
              <a:gd name="connsiteX3" fmla="*/ 0 w 2562823"/>
              <a:gd name="connsiteY3" fmla="*/ 0 h 41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2823" h="41797">
                <a:moveTo>
                  <a:pt x="2562823" y="0"/>
                </a:moveTo>
                <a:lnTo>
                  <a:pt x="2562823" y="41797"/>
                </a:lnTo>
                <a:lnTo>
                  <a:pt x="41797" y="417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99C65FB-C4BD-25E4-DAC3-11C2C2EA6EBB}"/>
              </a:ext>
            </a:extLst>
          </p:cNvPr>
          <p:cNvSpPr/>
          <p:nvPr/>
        </p:nvSpPr>
        <p:spPr>
          <a:xfrm rot="18900000">
            <a:off x="4013170" y="4308304"/>
            <a:ext cx="1689592" cy="41797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2125A72A-EFEA-5EEB-568A-951372F62B0B}"/>
              </a:ext>
            </a:extLst>
          </p:cNvPr>
          <p:cNvSpPr/>
          <p:nvPr/>
        </p:nvSpPr>
        <p:spPr>
          <a:xfrm rot="18900000">
            <a:off x="6474936" y="1104431"/>
            <a:ext cx="3224711" cy="41797"/>
          </a:xfrm>
          <a:custGeom>
            <a:avLst/>
            <a:gdLst>
              <a:gd name="connsiteX0" fmla="*/ 3182914 w 3224711"/>
              <a:gd name="connsiteY0" fmla="*/ 0 h 41797"/>
              <a:gd name="connsiteX1" fmla="*/ 3224711 w 3224711"/>
              <a:gd name="connsiteY1" fmla="*/ 41797 h 41797"/>
              <a:gd name="connsiteX2" fmla="*/ 0 w 3224711"/>
              <a:gd name="connsiteY2" fmla="*/ 41797 h 41797"/>
              <a:gd name="connsiteX3" fmla="*/ 0 w 3224711"/>
              <a:gd name="connsiteY3" fmla="*/ 0 h 41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24711" h="41797">
                <a:moveTo>
                  <a:pt x="3182914" y="0"/>
                </a:moveTo>
                <a:lnTo>
                  <a:pt x="3224711" y="41797"/>
                </a:lnTo>
                <a:lnTo>
                  <a:pt x="0" y="417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7314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4BEB99-CF12-4FBD-69C5-29AF44D35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4CF7D0-5E57-3C14-AE7F-867404B85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512" y="493231"/>
            <a:ext cx="4521479" cy="1157377"/>
          </a:xfrm>
        </p:spPr>
        <p:txBody>
          <a:bodyPr/>
          <a:lstStyle/>
          <a:p>
            <a:r>
              <a:rPr lang="ru-RU" sz="3200" dirty="0"/>
              <a:t>Глобальные факты и тренды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E03D0C8-7B9B-5F67-FA5E-1A426F386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44203" y="6356350"/>
            <a:ext cx="9541297" cy="251439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9825736-B0FF-5118-7C42-A20991FAD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8385" y="6356350"/>
            <a:ext cx="396253" cy="251439"/>
          </a:xfrm>
        </p:spPr>
        <p:txBody>
          <a:bodyPr/>
          <a:lstStyle/>
          <a:p>
            <a:fld id="{D80F474B-CB99-4E45-A5F4-B3BBA34F2A96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4BABA17-6A58-BACB-BC07-BCF25A738B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3512" y="2194560"/>
            <a:ext cx="4282328" cy="4132256"/>
          </a:xfrm>
        </p:spPr>
        <p:txBody>
          <a:bodyPr/>
          <a:lstStyle/>
          <a:p>
            <a:pPr marL="11187" lvl="2" indent="0">
              <a:buNone/>
            </a:pPr>
            <a:r>
              <a:rPr lang="ru-RU" sz="1800" dirty="0">
                <a:latin typeface="+mj-lt"/>
              </a:rPr>
              <a:t>От фазы постоянного роста большинство бизнесов многих стран переходит в затяжную стагнацию</a:t>
            </a:r>
          </a:p>
          <a:p>
            <a:pPr marL="228600" lvl="4" indent="-215900">
              <a:spcAft>
                <a:spcPts val="30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600" dirty="0"/>
              <a:t>Пока нет адаптации, никто еще не работал в засушливой пустыне</a:t>
            </a:r>
          </a:p>
          <a:p>
            <a:pPr marL="11187" lvl="2" indent="0">
              <a:buNone/>
            </a:pPr>
            <a:r>
              <a:rPr lang="ru-RU" sz="1800" dirty="0">
                <a:latin typeface="+mj-lt"/>
              </a:rPr>
              <a:t>Новые технологии </a:t>
            </a:r>
          </a:p>
          <a:p>
            <a:pPr marL="228600" lvl="4" indent="-215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600" dirty="0"/>
              <a:t>Помогают уменьшить ущерб от стагнации и лучше адаптироваться к ухудшающейся среде</a:t>
            </a:r>
          </a:p>
        </p:txBody>
      </p:sp>
      <p:pic>
        <p:nvPicPr>
          <p:cNvPr id="1026" name="1B6422CB-55DC-4524-B8AC-419086D9B2A0" descr="1780993599748.JPG">
            <a:extLst>
              <a:ext uri="{FF2B5EF4-FFF2-40B4-BE49-F238E27FC236}">
                <a16:creationId xmlns:a16="http://schemas.microsoft.com/office/drawing/2014/main" id="{4A61106B-65C6-40EA-B1A9-17C986A72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9" y="0"/>
            <a:ext cx="6858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4471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4BEB99-CF12-4FBD-69C5-29AF44D35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4CF7D0-5E57-3C14-AE7F-867404B85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511" y="493232"/>
            <a:ext cx="6894231" cy="886397"/>
          </a:xfrm>
        </p:spPr>
        <p:txBody>
          <a:bodyPr/>
          <a:lstStyle/>
          <a:p>
            <a:r>
              <a:rPr lang="ru-RU" sz="3200" dirty="0"/>
              <a:t>Эволюция: рост </a:t>
            </a:r>
            <a:r>
              <a:rPr lang="en-US" sz="3200" dirty="0"/>
              <a:t>IT </a:t>
            </a:r>
            <a:r>
              <a:rPr lang="ru-RU" sz="3200" dirty="0"/>
              <a:t>компаний, </a:t>
            </a:r>
            <a:r>
              <a:rPr lang="en-US" sz="3200" dirty="0"/>
              <a:t>E-com</a:t>
            </a:r>
            <a:r>
              <a:rPr lang="ru-RU" sz="3200" dirty="0"/>
              <a:t> и финансов в мире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E03D0C8-7B9B-5F67-FA5E-1A426F386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44203" y="6356350"/>
            <a:ext cx="9541297" cy="251439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9825736-B0FF-5118-7C42-A20991FAD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8385" y="6356350"/>
            <a:ext cx="396253" cy="251439"/>
          </a:xfrm>
        </p:spPr>
        <p:txBody>
          <a:bodyPr/>
          <a:lstStyle/>
          <a:p>
            <a:fld id="{D80F474B-CB99-4E45-A5F4-B3BBA34F2A96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4BABA17-6A58-BACB-BC07-BCF25A738B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3512" y="1875012"/>
            <a:ext cx="7371623" cy="4132256"/>
          </a:xfrm>
        </p:spPr>
        <p:txBody>
          <a:bodyPr/>
          <a:lstStyle/>
          <a:p>
            <a:pPr marL="11187" lvl="2" indent="0">
              <a:buNone/>
            </a:pPr>
            <a:r>
              <a:rPr lang="en-US" sz="1800" dirty="0">
                <a:latin typeface="+mj-lt"/>
              </a:rPr>
              <a:t>IT </a:t>
            </a:r>
            <a:r>
              <a:rPr lang="ru-RU" sz="1800" dirty="0">
                <a:latin typeface="+mj-lt"/>
              </a:rPr>
              <a:t>сектор</a:t>
            </a:r>
          </a:p>
          <a:p>
            <a:pPr marL="228600" lvl="4" indent="-215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600" dirty="0"/>
              <a:t>ИИ – основной драйвер роста </a:t>
            </a:r>
          </a:p>
          <a:p>
            <a:pPr marL="228600" lvl="4" indent="-215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Software, </a:t>
            </a:r>
            <a:r>
              <a:rPr lang="ru-RU" sz="1600" dirty="0"/>
              <a:t>чипы, серверное оборудование </a:t>
            </a:r>
          </a:p>
          <a:p>
            <a:pPr marL="11187" lvl="2" indent="0">
              <a:buNone/>
            </a:pPr>
            <a:r>
              <a:rPr lang="ru-RU" sz="1800" dirty="0">
                <a:latin typeface="+mj-lt"/>
              </a:rPr>
              <a:t>Маркетплейсы</a:t>
            </a:r>
          </a:p>
          <a:p>
            <a:pPr marL="228600" lvl="4" indent="-215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600" dirty="0"/>
              <a:t>Базовый сектор платформ электронной коммерции прибавляет в мире в среднем всего лишь 6% в год, что говорит о снижении темпов роста потребления В2С сегмента</a:t>
            </a:r>
          </a:p>
          <a:p>
            <a:pPr marL="228600" lvl="4" indent="-215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600" dirty="0"/>
              <a:t>В2В сегмент </a:t>
            </a:r>
            <a:r>
              <a:rPr lang="ru-RU" sz="1600" dirty="0" err="1"/>
              <a:t>драйвит</a:t>
            </a:r>
            <a:r>
              <a:rPr lang="ru-RU" sz="1600" dirty="0"/>
              <a:t> рост в 2026 и достиг пика в </a:t>
            </a:r>
            <a:r>
              <a:rPr lang="en-US" sz="1600" dirty="0"/>
              <a:t>$</a:t>
            </a:r>
            <a:r>
              <a:rPr lang="ru-RU" sz="1600" dirty="0"/>
              <a:t>36 трлн в мире</a:t>
            </a:r>
          </a:p>
          <a:p>
            <a:pPr marL="228600" lvl="4" indent="-215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600" dirty="0"/>
              <a:t>Экспансия и рост российских и азиатских и электронных платформ </a:t>
            </a:r>
          </a:p>
          <a:p>
            <a:pPr marL="12700" lvl="4" indent="0">
              <a:buClr>
                <a:schemeClr val="accent1"/>
              </a:buClr>
              <a:buNone/>
            </a:pPr>
            <a:r>
              <a:rPr lang="ru-RU" sz="1600" dirty="0">
                <a:latin typeface="+mj-lt"/>
              </a:rPr>
              <a:t>Банки и </a:t>
            </a:r>
            <a:r>
              <a:rPr lang="ru-RU" sz="1600" dirty="0" err="1">
                <a:latin typeface="+mj-lt"/>
              </a:rPr>
              <a:t>финтех</a:t>
            </a:r>
            <a:endParaRPr lang="ru-RU" sz="1600" dirty="0">
              <a:latin typeface="+mj-lt"/>
            </a:endParaRPr>
          </a:p>
          <a:p>
            <a:pPr marL="228600" lvl="4" indent="-215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600" dirty="0"/>
              <a:t>Золотой век по росту выручки и прибыльности компаний в мире</a:t>
            </a:r>
            <a:endParaRPr lang="ru-RU" sz="1600" dirty="0">
              <a:latin typeface="+mj-lt"/>
            </a:endParaRPr>
          </a:p>
          <a:p>
            <a:pPr marL="12700" lvl="4" indent="0">
              <a:buClr>
                <a:schemeClr val="accent1"/>
              </a:buClr>
              <a:buNone/>
            </a:pPr>
            <a:endParaRPr lang="ru-RU" sz="1600" dirty="0"/>
          </a:p>
        </p:txBody>
      </p:sp>
      <p:pic>
        <p:nvPicPr>
          <p:cNvPr id="6" name="A1F6F694-C05C-45D6-83A6-74CA71F1827B" descr="1781021993670.JPG">
            <a:extLst>
              <a:ext uri="{FF2B5EF4-FFF2-40B4-BE49-F238E27FC236}">
                <a16:creationId xmlns:a16="http://schemas.microsoft.com/office/drawing/2014/main" id="{B3A5A72A-4A47-428D-B03B-E08AFD6AD7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24" r="15603"/>
          <a:stretch/>
        </p:blipFill>
        <p:spPr bwMode="auto">
          <a:xfrm>
            <a:off x="8682482" y="0"/>
            <a:ext cx="35095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05763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4BEB99-CF12-4FBD-69C5-29AF44D35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4CF7D0-5E57-3C14-AE7F-867404B85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512" y="493232"/>
            <a:ext cx="8585907" cy="443198"/>
          </a:xfrm>
        </p:spPr>
        <p:txBody>
          <a:bodyPr/>
          <a:lstStyle/>
          <a:p>
            <a:r>
              <a:rPr lang="ru-RU" sz="3200" dirty="0"/>
              <a:t>Кейс эволюции бизнеса от </a:t>
            </a:r>
            <a:r>
              <a:rPr lang="en-US" sz="3200" dirty="0"/>
              <a:t>Amazon</a:t>
            </a:r>
            <a:r>
              <a:rPr lang="ru-RU" sz="3200" dirty="0"/>
              <a:t> 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E03D0C8-7B9B-5F67-FA5E-1A426F386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44203" y="6356350"/>
            <a:ext cx="9541297" cy="251439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9825736-B0FF-5118-7C42-A20991FAD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8385" y="6356350"/>
            <a:ext cx="396253" cy="251439"/>
          </a:xfrm>
        </p:spPr>
        <p:txBody>
          <a:bodyPr/>
          <a:lstStyle/>
          <a:p>
            <a:fld id="{D80F474B-CB99-4E45-A5F4-B3BBA34F2A96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4BABA17-6A58-BACB-BC07-BCF25A738B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3512" y="1486579"/>
            <a:ext cx="10064150" cy="4869771"/>
          </a:xfrm>
        </p:spPr>
        <p:txBody>
          <a:bodyPr/>
          <a:lstStyle/>
          <a:p>
            <a:pPr marL="11187" lvl="2" indent="0">
              <a:buNone/>
            </a:pPr>
            <a:r>
              <a:rPr lang="ru-RU" sz="1800" dirty="0">
                <a:latin typeface="+mj-lt"/>
              </a:rPr>
              <a:t>1. Глобальная логистика от </a:t>
            </a:r>
            <a:r>
              <a:rPr lang="en-US" sz="1800" dirty="0">
                <a:latin typeface="+mj-lt"/>
              </a:rPr>
              <a:t>Amazon</a:t>
            </a:r>
            <a:endParaRPr lang="ru-RU" sz="1800" dirty="0">
              <a:latin typeface="+mj-lt"/>
            </a:endParaRPr>
          </a:p>
          <a:p>
            <a:pPr marL="228600" lvl="4" indent="-215900">
              <a:spcAft>
                <a:spcPts val="30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600" dirty="0"/>
              <a:t>Брендам не нужно нанимать сторонние логистические компании (</a:t>
            </a:r>
            <a:r>
              <a:rPr lang="en-US" sz="1600" dirty="0"/>
              <a:t>FedEx, UPS </a:t>
            </a:r>
            <a:r>
              <a:rPr lang="ru-RU" sz="1600" dirty="0"/>
              <a:t>и </a:t>
            </a:r>
            <a:r>
              <a:rPr lang="ru-RU" sz="1600" dirty="0" err="1"/>
              <a:t>тд</a:t>
            </a:r>
            <a:r>
              <a:rPr lang="ru-RU" sz="1600" dirty="0"/>
              <a:t>) для доставки товаров с фабрик до складов </a:t>
            </a:r>
            <a:r>
              <a:rPr lang="en-US" sz="1600" dirty="0"/>
              <a:t>Amazon</a:t>
            </a:r>
            <a:r>
              <a:rPr lang="ru-RU" sz="1600" dirty="0"/>
              <a:t> с мая 2026</a:t>
            </a:r>
          </a:p>
          <a:p>
            <a:pPr marL="11187" lvl="2" indent="0">
              <a:buNone/>
            </a:pPr>
            <a:r>
              <a:rPr lang="en-US" sz="1800" dirty="0">
                <a:latin typeface="+mj-lt"/>
              </a:rPr>
              <a:t>2. </a:t>
            </a:r>
            <a:r>
              <a:rPr lang="ru-RU" sz="1800" dirty="0">
                <a:latin typeface="+mj-lt"/>
              </a:rPr>
              <a:t>Магистральное распределение </a:t>
            </a:r>
          </a:p>
          <a:p>
            <a:pPr marL="228600" lvl="4" indent="-215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600" dirty="0"/>
              <a:t>Товары поступают на оптовые склады, которые работают на прогнозной аналитике ИИ. Продукция автоматически распределяется по локальным складам ближе к покупателю</a:t>
            </a:r>
          </a:p>
          <a:p>
            <a:pPr marL="11187" lvl="2" indent="0">
              <a:buNone/>
            </a:pPr>
            <a:r>
              <a:rPr lang="ru-RU" sz="1800" dirty="0">
                <a:latin typeface="+mj-lt"/>
              </a:rPr>
              <a:t>3</a:t>
            </a:r>
            <a:r>
              <a:rPr lang="en-US" sz="1800" dirty="0">
                <a:latin typeface="+mj-lt"/>
              </a:rPr>
              <a:t>. </a:t>
            </a:r>
            <a:r>
              <a:rPr lang="ru-RU" sz="1800" dirty="0">
                <a:latin typeface="+mj-lt"/>
              </a:rPr>
              <a:t>Единый хаб для всех каналов продаж</a:t>
            </a:r>
          </a:p>
          <a:p>
            <a:pPr marL="228600" lvl="4" indent="-215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600" dirty="0"/>
              <a:t>Раньше логистика </a:t>
            </a:r>
            <a:r>
              <a:rPr lang="en-US" sz="1600" dirty="0"/>
              <a:t>Amazon </a:t>
            </a:r>
            <a:r>
              <a:rPr lang="ru-RU" sz="1600" dirty="0"/>
              <a:t>была заточена под заказы на </a:t>
            </a:r>
            <a:r>
              <a:rPr lang="en-US" sz="1600" dirty="0"/>
              <a:t>Amazon</a:t>
            </a:r>
            <a:r>
              <a:rPr lang="ru-RU" sz="1600" dirty="0"/>
              <a:t>. Теперь бренд может хранить весь запас на складах </a:t>
            </a:r>
            <a:r>
              <a:rPr lang="en-US" sz="1600" dirty="0"/>
              <a:t>Amazon</a:t>
            </a:r>
            <a:r>
              <a:rPr lang="ru-RU" sz="1600" dirty="0"/>
              <a:t>,</a:t>
            </a:r>
            <a:r>
              <a:rPr lang="en-US" sz="1600" dirty="0"/>
              <a:t> </a:t>
            </a:r>
            <a:r>
              <a:rPr lang="ru-RU" sz="1600" dirty="0"/>
              <a:t>и дальше </a:t>
            </a:r>
            <a:r>
              <a:rPr lang="en-US" sz="1600" dirty="0"/>
              <a:t>Amazon </a:t>
            </a:r>
            <a:r>
              <a:rPr lang="ru-RU" sz="1600" dirty="0"/>
              <a:t>делает доставку в </a:t>
            </a:r>
            <a:r>
              <a:rPr lang="en-US" sz="1600" dirty="0"/>
              <a:t>Walmart </a:t>
            </a:r>
            <a:r>
              <a:rPr lang="ru-RU" sz="1600" dirty="0"/>
              <a:t>и </a:t>
            </a:r>
            <a:r>
              <a:rPr lang="en-US" sz="1600" dirty="0"/>
              <a:t>Costco</a:t>
            </a:r>
            <a:r>
              <a:rPr lang="ru-RU" sz="1600" dirty="0"/>
              <a:t>, куда нужно бренду. Плохая новость для </a:t>
            </a:r>
            <a:r>
              <a:rPr lang="en-US" sz="1600" dirty="0"/>
              <a:t>FedEx </a:t>
            </a:r>
            <a:r>
              <a:rPr lang="ru-RU" sz="1600" dirty="0"/>
              <a:t>и </a:t>
            </a:r>
            <a:r>
              <a:rPr lang="en-US" sz="1600" dirty="0"/>
              <a:t>UPS</a:t>
            </a:r>
            <a:r>
              <a:rPr lang="ru-RU" sz="1600" dirty="0"/>
              <a:t>…</a:t>
            </a:r>
          </a:p>
          <a:p>
            <a:pPr marL="11187" lvl="2" indent="0">
              <a:buNone/>
            </a:pPr>
            <a:r>
              <a:rPr lang="ru-RU" sz="1800" dirty="0">
                <a:latin typeface="+mj-lt"/>
              </a:rPr>
              <a:t>4</a:t>
            </a:r>
            <a:r>
              <a:rPr lang="en-US" sz="1800" dirty="0">
                <a:latin typeface="+mj-lt"/>
              </a:rPr>
              <a:t>. </a:t>
            </a:r>
            <a:r>
              <a:rPr lang="ru-RU" sz="1800" dirty="0">
                <a:latin typeface="+mj-lt"/>
              </a:rPr>
              <a:t>Последняя миля</a:t>
            </a:r>
          </a:p>
          <a:p>
            <a:pPr marL="228600" lvl="4" indent="-215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600" dirty="0"/>
              <a:t>Ваш продукт может быть упакован в вашу фирменную упаковку, а не в серый картон, и бренд может отслеживать доставку до каждого вашего покупателя в онлайн формате</a:t>
            </a:r>
          </a:p>
          <a:p>
            <a:pPr marL="228600" lvl="4" indent="-21590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ru-RU" sz="1600" dirty="0"/>
          </a:p>
        </p:txBody>
      </p:sp>
      <p:pic>
        <p:nvPicPr>
          <p:cNvPr id="7" name="A1F6F694-C05C-45D6-83A6-74CA71F1827B" descr="1781021993670.JPG">
            <a:extLst>
              <a:ext uri="{FF2B5EF4-FFF2-40B4-BE49-F238E27FC236}">
                <a16:creationId xmlns:a16="http://schemas.microsoft.com/office/drawing/2014/main" id="{F039B6D8-4738-4A81-A9A5-AA3E88C3E3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2" r="46658"/>
          <a:stretch/>
        </p:blipFill>
        <p:spPr bwMode="auto">
          <a:xfrm>
            <a:off x="10536702" y="0"/>
            <a:ext cx="165967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7999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4BEB99-CF12-4FBD-69C5-29AF44D35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4CF7D0-5E57-3C14-AE7F-867404B85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512" y="493231"/>
            <a:ext cx="7461626" cy="886397"/>
          </a:xfrm>
        </p:spPr>
        <p:txBody>
          <a:bodyPr/>
          <a:lstStyle/>
          <a:p>
            <a:r>
              <a:rPr lang="ru-RU" sz="3200" dirty="0"/>
              <a:t>Сокращение дорогих тяжелых покупок, рост легкого дофамина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E03D0C8-7B9B-5F67-FA5E-1A426F386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44203" y="6356350"/>
            <a:ext cx="9541297" cy="251439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9825736-B0FF-5118-7C42-A20991FAD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8385" y="6356350"/>
            <a:ext cx="396253" cy="251439"/>
          </a:xfrm>
        </p:spPr>
        <p:txBody>
          <a:bodyPr/>
          <a:lstStyle/>
          <a:p>
            <a:fld id="{D80F474B-CB99-4E45-A5F4-B3BBA34F2A96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4BABA17-6A58-BACB-BC07-BCF25A738B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3512" y="1692812"/>
            <a:ext cx="6791066" cy="4413325"/>
          </a:xfrm>
        </p:spPr>
        <p:txBody>
          <a:bodyPr/>
          <a:lstStyle/>
          <a:p>
            <a:pPr marL="11187" lvl="2" indent="0">
              <a:buNone/>
            </a:pPr>
            <a:r>
              <a:rPr lang="ru-RU" sz="1800" dirty="0">
                <a:latin typeface="+mj-lt"/>
              </a:rPr>
              <a:t>Люди меньше и реже покупают автомобили</a:t>
            </a:r>
          </a:p>
          <a:p>
            <a:pPr marL="228600" lvl="4" indent="-215900">
              <a:spcAft>
                <a:spcPts val="30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600" dirty="0"/>
              <a:t>Если 5 лет назад средний цикл обновления машины в мире был 3-5 лет, то сейчас – 6-9 лет. В США и Европе средний возраст эксплуатации авто составляет 13 лет</a:t>
            </a:r>
          </a:p>
          <a:p>
            <a:pPr marL="11187" lvl="2" indent="0">
              <a:buNone/>
            </a:pPr>
            <a:r>
              <a:rPr lang="ru-RU" sz="1800" dirty="0">
                <a:latin typeface="+mj-lt"/>
              </a:rPr>
              <a:t>Новые технологии: меньше работы и больше легкого дофамина </a:t>
            </a:r>
          </a:p>
          <a:p>
            <a:pPr marL="228600" lvl="4" indent="-215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600" dirty="0"/>
              <a:t>ИИ помогает уменьшить объем работы. Люди хотели бы работать меньше, не хуже, но меньше</a:t>
            </a:r>
          </a:p>
          <a:p>
            <a:pPr marL="228600" lvl="4" indent="-215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600" dirty="0"/>
              <a:t>Отток покупателей от тяжёлых покупок в легкий дофамин. Рост электронных платформ и </a:t>
            </a:r>
            <a:r>
              <a:rPr lang="en-US" sz="1600" dirty="0"/>
              <a:t>IT </a:t>
            </a:r>
            <a:r>
              <a:rPr lang="ru-RU" sz="1600" dirty="0"/>
              <a:t>компаний</a:t>
            </a:r>
          </a:p>
          <a:p>
            <a:pPr marL="228600" lvl="4" indent="-215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600" dirty="0"/>
              <a:t>Люди смотрят распаковки тяжелого люкса в соцсетях, но меньше делают такие покупки сами. Люди не хотят зарабатывать много денег, чтобы делать дорогие покупки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A68691E-2000-46E3-8344-9224304F3B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6" r="20642"/>
          <a:stretch/>
        </p:blipFill>
        <p:spPr bwMode="auto">
          <a:xfrm>
            <a:off x="8256630" y="1"/>
            <a:ext cx="393536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76068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4BEB99-CF12-4FBD-69C5-29AF44D35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4CF7D0-5E57-3C14-AE7F-867404B85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512" y="493231"/>
            <a:ext cx="4521479" cy="886397"/>
          </a:xfrm>
        </p:spPr>
        <p:txBody>
          <a:bodyPr/>
          <a:lstStyle/>
          <a:p>
            <a:r>
              <a:rPr lang="ru-RU" sz="3200" dirty="0"/>
              <a:t>Новая рекламная индустрия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E03D0C8-7B9B-5F67-FA5E-1A426F386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44203" y="6356350"/>
            <a:ext cx="9541297" cy="251439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9825736-B0FF-5118-7C42-A20991FAD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8385" y="6356350"/>
            <a:ext cx="396253" cy="251439"/>
          </a:xfrm>
        </p:spPr>
        <p:txBody>
          <a:bodyPr/>
          <a:lstStyle/>
          <a:p>
            <a:fld id="{D80F474B-CB99-4E45-A5F4-B3BBA34F2A96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4BABA17-6A58-BACB-BC07-BCF25A738B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3511" y="1735015"/>
            <a:ext cx="6200223" cy="4498016"/>
          </a:xfrm>
        </p:spPr>
        <p:txBody>
          <a:bodyPr/>
          <a:lstStyle/>
          <a:p>
            <a:pPr marL="11187" lvl="2" indent="0">
              <a:buNone/>
            </a:pPr>
            <a:r>
              <a:rPr lang="ru-RU" sz="1800" dirty="0">
                <a:latin typeface="+mj-lt"/>
              </a:rPr>
              <a:t>Стабильность и рост ТВ и ООН в России за счет высокой эффективности и статуса «проверено, реально работает» </a:t>
            </a:r>
          </a:p>
          <a:p>
            <a:pPr marL="228600" lvl="4" indent="-215900">
              <a:spcAft>
                <a:spcPts val="30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600" dirty="0"/>
              <a:t>Засушливая территория в </a:t>
            </a:r>
            <a:r>
              <a:rPr lang="ru-RU" sz="1600" dirty="0" err="1"/>
              <a:t>диджитал</a:t>
            </a:r>
            <a:r>
              <a:rPr lang="ru-RU" sz="1600" dirty="0"/>
              <a:t>. Пока нет продуктов с высокой емкостью, которые реально и гарантированно работают для брендов. Пока нет лидера на рынке </a:t>
            </a:r>
            <a:r>
              <a:rPr lang="ru-RU" sz="1600" dirty="0" err="1"/>
              <a:t>диджитал</a:t>
            </a:r>
            <a:r>
              <a:rPr lang="ru-RU" sz="1600" dirty="0"/>
              <a:t> для брендов</a:t>
            </a:r>
          </a:p>
          <a:p>
            <a:pPr marL="228600" lvl="4" indent="-215900">
              <a:spcAft>
                <a:spcPts val="30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600" dirty="0"/>
              <a:t>Снижение эффективности рекламы в мире за счет роста объемов информации, которую потребляет человек. Рост цен на рекламу в мире</a:t>
            </a:r>
          </a:p>
          <a:p>
            <a:pPr marL="228600" lvl="4" indent="-215900">
              <a:spcAft>
                <a:spcPts val="30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600" dirty="0"/>
              <a:t>Бренды, где высокая конкуренция, увеличивают объемы рекламы. Потенциал роста рекламного рынка в диапазоне 5-10% в год за счет конкуренции между брендами и выхода на рынок новых брендов</a:t>
            </a:r>
          </a:p>
        </p:txBody>
      </p:sp>
      <p:pic>
        <p:nvPicPr>
          <p:cNvPr id="1026" name="1B6422CB-55DC-4524-B8AC-419086D9B2A0" descr="1780993599748.JPG">
            <a:extLst>
              <a:ext uri="{FF2B5EF4-FFF2-40B4-BE49-F238E27FC236}">
                <a16:creationId xmlns:a16="http://schemas.microsoft.com/office/drawing/2014/main" id="{4A61106B-65C6-40EA-B1A9-17C986A721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68"/>
          <a:stretch/>
        </p:blipFill>
        <p:spPr bwMode="auto">
          <a:xfrm>
            <a:off x="6984604" y="0"/>
            <a:ext cx="520739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358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EF3A50C5-CF5B-BFAF-C16D-AFC0124D31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9D926F83-AA1D-6952-644E-FBFC539E8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497" y="706527"/>
            <a:ext cx="11204575" cy="443198"/>
          </a:xfrm>
        </p:spPr>
        <p:txBody>
          <a:bodyPr/>
          <a:lstStyle/>
          <a:p>
            <a:r>
              <a:rPr lang="ru-RU" sz="3200" dirty="0"/>
              <a:t>Большие </a:t>
            </a:r>
            <a:r>
              <a:rPr lang="ru-RU" sz="3200" dirty="0" err="1"/>
              <a:t>селлеры</a:t>
            </a:r>
            <a:r>
              <a:rPr lang="ru-RU" sz="3200" dirty="0"/>
              <a:t> нацелены на рост рынка  </a:t>
            </a:r>
            <a:endParaRPr lang="ru-RU" sz="3200" dirty="0">
              <a:solidFill>
                <a:schemeClr val="accent1"/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682E57A-3D94-6CF8-5D09-11D628677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F474B-CB99-4E45-A5F4-B3BBA34F2A96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A2047D-906F-4BB1-CD55-84C447064F57}"/>
              </a:ext>
            </a:extLst>
          </p:cNvPr>
          <p:cNvSpPr txBox="1"/>
          <p:nvPr/>
        </p:nvSpPr>
        <p:spPr>
          <a:xfrm>
            <a:off x="5402695" y="4023606"/>
            <a:ext cx="6073683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3750" indent="-213750">
              <a:spcAft>
                <a:spcPts val="18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2"/>
                </a:solidFill>
              </a:rPr>
              <a:t>Рекламный рынок формируется топ-5 селлерами. Каждый </a:t>
            </a:r>
            <a:r>
              <a:rPr lang="ru-RU" sz="2000" dirty="0" err="1">
                <a:solidFill>
                  <a:schemeClr val="accent2"/>
                </a:solidFill>
              </a:rPr>
              <a:t>селлер</a:t>
            </a:r>
            <a:r>
              <a:rPr lang="ru-RU" sz="2000" dirty="0">
                <a:solidFill>
                  <a:schemeClr val="accent2"/>
                </a:solidFill>
              </a:rPr>
              <a:t> </a:t>
            </a:r>
            <a:r>
              <a:rPr lang="ru-RU" sz="2000" dirty="0" err="1">
                <a:solidFill>
                  <a:schemeClr val="accent2"/>
                </a:solidFill>
              </a:rPr>
              <a:t>драйвит</a:t>
            </a:r>
            <a:r>
              <a:rPr lang="ru-RU" sz="2000" dirty="0">
                <a:solidFill>
                  <a:schemeClr val="accent2"/>
                </a:solidFill>
              </a:rPr>
              <a:t> рост рынка, что очень хорошо</a:t>
            </a:r>
          </a:p>
          <a:p>
            <a:pPr marL="213750" indent="-213750">
              <a:spcAft>
                <a:spcPts val="18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2"/>
                </a:solidFill>
              </a:rPr>
              <a:t>Медийные группы будут наращивать эффективность за счет лучших команд и новых технологий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34E977AB-3F62-38B4-4153-E34076B9F03F}"/>
              </a:ext>
            </a:extLst>
          </p:cNvPr>
          <p:cNvSpPr/>
          <p:nvPr/>
        </p:nvSpPr>
        <p:spPr>
          <a:xfrm>
            <a:off x="434354" y="1225129"/>
            <a:ext cx="11217276" cy="25683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err="1">
              <a:solidFill>
                <a:schemeClr val="accent2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E5FB97-2DD7-A17E-C195-D125852E61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7843" y="1700356"/>
            <a:ext cx="888618" cy="25617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7C79D86-A81C-702F-3802-738F229D17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24886" y="1532708"/>
            <a:ext cx="938148" cy="52770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7602C1A-55A5-4AD1-AC6A-9BAF5904EB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9928" y="1495983"/>
            <a:ext cx="838935" cy="356802"/>
          </a:xfrm>
          <a:prstGeom prst="rect">
            <a:avLst/>
          </a:prstGeom>
        </p:spPr>
      </p:pic>
      <p:pic>
        <p:nvPicPr>
          <p:cNvPr id="1030" name="Picture 6" descr="Picture background">
            <a:extLst>
              <a:ext uri="{FF2B5EF4-FFF2-40B4-BE49-F238E27FC236}">
                <a16:creationId xmlns:a16="http://schemas.microsoft.com/office/drawing/2014/main" id="{0AAE2CA4-69C3-486D-9EA1-844E2BA2F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203" y="1881294"/>
            <a:ext cx="760384" cy="25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icture background">
            <a:extLst>
              <a:ext uri="{FF2B5EF4-FFF2-40B4-BE49-F238E27FC236}">
                <a16:creationId xmlns:a16="http://schemas.microsoft.com/office/drawing/2014/main" id="{B4810755-0AB6-9631-CC9D-DA07D49C8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335" y="1500884"/>
            <a:ext cx="1311211" cy="5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icture background">
            <a:extLst>
              <a:ext uri="{FF2B5EF4-FFF2-40B4-BE49-F238E27FC236}">
                <a16:creationId xmlns:a16="http://schemas.microsoft.com/office/drawing/2014/main" id="{773DBDB9-5E2B-D74F-E69A-1198DD0B5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4662" y="1520553"/>
            <a:ext cx="520930" cy="52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ECB8B80-E1DF-A691-C2BC-31EF881A5B20}"/>
              </a:ext>
            </a:extLst>
          </p:cNvPr>
          <p:cNvSpPr txBox="1"/>
          <p:nvPr/>
        </p:nvSpPr>
        <p:spPr>
          <a:xfrm>
            <a:off x="5579797" y="3065740"/>
            <a:ext cx="10047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0" dirty="0">
                <a:solidFill>
                  <a:srgbClr val="356686"/>
                </a:solidFill>
                <a:latin typeface="+mn-lt"/>
              </a:rPr>
              <a:t>Digital</a:t>
            </a:r>
            <a:endParaRPr lang="ru-RU" sz="1600" b="0" dirty="0">
              <a:solidFill>
                <a:srgbClr val="356686"/>
              </a:solidFill>
              <a:latin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EEC7BE-85D4-73B7-6829-D6370EB2AF21}"/>
              </a:ext>
            </a:extLst>
          </p:cNvPr>
          <p:cNvSpPr txBox="1"/>
          <p:nvPr/>
        </p:nvSpPr>
        <p:spPr>
          <a:xfrm>
            <a:off x="2930511" y="3074985"/>
            <a:ext cx="17799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0" dirty="0">
                <a:solidFill>
                  <a:srgbClr val="356686"/>
                </a:solidFill>
                <a:latin typeface="+mn-lt"/>
              </a:rPr>
              <a:t>OOH + Digital</a:t>
            </a:r>
            <a:endParaRPr lang="ru-RU" sz="1600" b="0" dirty="0">
              <a:solidFill>
                <a:srgbClr val="356686"/>
              </a:solidFill>
              <a:latin typeface="+mn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BA5A33-DBD8-93B9-8FC3-E133E9C7519F}"/>
              </a:ext>
            </a:extLst>
          </p:cNvPr>
          <p:cNvSpPr txBox="1"/>
          <p:nvPr/>
        </p:nvSpPr>
        <p:spPr>
          <a:xfrm>
            <a:off x="782073" y="3068247"/>
            <a:ext cx="15876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0" dirty="0">
                <a:solidFill>
                  <a:srgbClr val="356686"/>
                </a:solidFill>
                <a:latin typeface="+mn-lt"/>
              </a:rPr>
              <a:t>TV + Digital</a:t>
            </a:r>
            <a:endParaRPr lang="ru-RU" sz="1600" b="0" dirty="0">
              <a:solidFill>
                <a:srgbClr val="356686"/>
              </a:solidFill>
              <a:latin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5238A7-E56B-31F8-564F-648844861FC7}"/>
              </a:ext>
            </a:extLst>
          </p:cNvPr>
          <p:cNvSpPr txBox="1"/>
          <p:nvPr/>
        </p:nvSpPr>
        <p:spPr>
          <a:xfrm>
            <a:off x="7785585" y="3074985"/>
            <a:ext cx="10047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0" dirty="0">
                <a:solidFill>
                  <a:srgbClr val="356686"/>
                </a:solidFill>
                <a:latin typeface="+mn-lt"/>
              </a:rPr>
              <a:t>Digital</a:t>
            </a:r>
            <a:endParaRPr lang="ru-RU" sz="1600" b="0" dirty="0">
              <a:solidFill>
                <a:srgbClr val="356686"/>
              </a:solidFill>
              <a:latin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9439AB-DF19-93A3-9F40-FAEF0735CC06}"/>
              </a:ext>
            </a:extLst>
          </p:cNvPr>
          <p:cNvSpPr txBox="1"/>
          <p:nvPr/>
        </p:nvSpPr>
        <p:spPr>
          <a:xfrm>
            <a:off x="10082772" y="3074985"/>
            <a:ext cx="10047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0" dirty="0">
                <a:solidFill>
                  <a:srgbClr val="356686"/>
                </a:solidFill>
                <a:latin typeface="+mn-lt"/>
              </a:rPr>
              <a:t>Digital</a:t>
            </a:r>
            <a:endParaRPr lang="ru-RU" sz="1600" b="0" dirty="0">
              <a:solidFill>
                <a:srgbClr val="356686"/>
              </a:solidFill>
              <a:latin typeface="+mn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77C4F87-9FED-8FA6-5C60-6CDF0A8D317D}"/>
              </a:ext>
            </a:extLst>
          </p:cNvPr>
          <p:cNvSpPr txBox="1"/>
          <p:nvPr/>
        </p:nvSpPr>
        <p:spPr>
          <a:xfrm>
            <a:off x="5489034" y="2364068"/>
            <a:ext cx="1186236" cy="674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b="0" dirty="0">
                <a:solidFill>
                  <a:schemeClr val="accent1"/>
                </a:solidFill>
                <a:latin typeface="+mj-lt"/>
              </a:rPr>
              <a:t>500</a:t>
            </a:r>
            <a:r>
              <a:rPr lang="ru-RU" sz="2400" b="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ru-RU" sz="1400" b="0" dirty="0">
                <a:solidFill>
                  <a:schemeClr val="accent1"/>
                </a:solidFill>
                <a:latin typeface="+mj-lt"/>
              </a:rPr>
              <a:t>млрд</a:t>
            </a:r>
            <a:endParaRPr lang="ru-RU" b="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52D20F7-F41A-D019-ED8C-2AFE655520A6}"/>
              </a:ext>
            </a:extLst>
          </p:cNvPr>
          <p:cNvSpPr txBox="1"/>
          <p:nvPr/>
        </p:nvSpPr>
        <p:spPr>
          <a:xfrm>
            <a:off x="3200842" y="2373313"/>
            <a:ext cx="1186236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>
                <a:solidFill>
                  <a:schemeClr val="accent1"/>
                </a:solidFill>
                <a:latin typeface="+mj-lt"/>
              </a:rPr>
              <a:t>450 </a:t>
            </a:r>
            <a:r>
              <a:rPr lang="ru-RU" sz="1600" dirty="0">
                <a:solidFill>
                  <a:schemeClr val="accent1"/>
                </a:solidFill>
                <a:latin typeface="+mj-lt"/>
              </a:rPr>
              <a:t>млрд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3D0D41F-E04A-A8C5-6261-720F6C101035}"/>
              </a:ext>
            </a:extLst>
          </p:cNvPr>
          <p:cNvSpPr txBox="1"/>
          <p:nvPr/>
        </p:nvSpPr>
        <p:spPr>
          <a:xfrm>
            <a:off x="956277" y="2366575"/>
            <a:ext cx="1186236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>
                <a:solidFill>
                  <a:schemeClr val="accent1"/>
                </a:solidFill>
                <a:latin typeface="+mj-lt"/>
              </a:rPr>
              <a:t>3</a:t>
            </a:r>
            <a:r>
              <a:rPr lang="ru-RU" sz="2800" dirty="0">
                <a:solidFill>
                  <a:schemeClr val="accent1"/>
                </a:solidFill>
                <a:latin typeface="+mj-lt"/>
              </a:rPr>
              <a:t>00 </a:t>
            </a:r>
            <a:r>
              <a:rPr lang="ru-RU" sz="1600" dirty="0">
                <a:solidFill>
                  <a:schemeClr val="accent1"/>
                </a:solidFill>
                <a:latin typeface="+mj-lt"/>
              </a:rPr>
              <a:t>млрд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D6E1A04-6BD3-A19B-4929-A8FA882AA3E4}"/>
              </a:ext>
            </a:extLst>
          </p:cNvPr>
          <p:cNvSpPr txBox="1"/>
          <p:nvPr/>
        </p:nvSpPr>
        <p:spPr>
          <a:xfrm>
            <a:off x="7694822" y="2373313"/>
            <a:ext cx="1186236" cy="674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>
                <a:solidFill>
                  <a:schemeClr val="accent1"/>
                </a:solidFill>
                <a:latin typeface="+mj-lt"/>
              </a:rPr>
              <a:t>2</a:t>
            </a:r>
            <a:r>
              <a:rPr lang="ru-RU" sz="2800" dirty="0">
                <a:solidFill>
                  <a:schemeClr val="accent1"/>
                </a:solidFill>
                <a:latin typeface="+mj-lt"/>
              </a:rPr>
              <a:t>50</a:t>
            </a:r>
            <a:r>
              <a:rPr lang="ru-RU" sz="2400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ru-RU" sz="1400" dirty="0">
                <a:solidFill>
                  <a:schemeClr val="accent1"/>
                </a:solidFill>
                <a:latin typeface="+mj-lt"/>
              </a:rPr>
              <a:t>млрд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3A4D116-10D9-0383-7BE1-BF0C8C1A2DBF}"/>
              </a:ext>
            </a:extLst>
          </p:cNvPr>
          <p:cNvSpPr txBox="1"/>
          <p:nvPr/>
        </p:nvSpPr>
        <p:spPr>
          <a:xfrm>
            <a:off x="9992009" y="2373313"/>
            <a:ext cx="1186236" cy="674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>
                <a:solidFill>
                  <a:schemeClr val="accent1"/>
                </a:solidFill>
                <a:latin typeface="+mj-lt"/>
              </a:rPr>
              <a:t>1</a:t>
            </a:r>
            <a:r>
              <a:rPr lang="ru-RU" sz="2800" dirty="0">
                <a:solidFill>
                  <a:schemeClr val="accent1"/>
                </a:solidFill>
                <a:latin typeface="+mj-lt"/>
              </a:rPr>
              <a:t>00</a:t>
            </a:r>
            <a:r>
              <a:rPr lang="ru-RU" sz="2400" dirty="0">
                <a:solidFill>
                  <a:schemeClr val="accent1"/>
                </a:solidFill>
                <a:latin typeface="+mj-lt"/>
              </a:rPr>
              <a:t> </a:t>
            </a:r>
            <a:br>
              <a:rPr lang="en-US" sz="2400" dirty="0">
                <a:solidFill>
                  <a:schemeClr val="accent1"/>
                </a:solidFill>
                <a:latin typeface="+mj-lt"/>
              </a:rPr>
            </a:br>
            <a:r>
              <a:rPr lang="ru-RU" sz="1400" dirty="0">
                <a:solidFill>
                  <a:schemeClr val="accent1"/>
                </a:solidFill>
                <a:latin typeface="+mj-lt"/>
              </a:rPr>
              <a:t>млрд</a:t>
            </a:r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5A4B52CD-56B8-9C99-1A95-1B90EB72CA6F}"/>
              </a:ext>
            </a:extLst>
          </p:cNvPr>
          <p:cNvGrpSpPr/>
          <p:nvPr/>
        </p:nvGrpSpPr>
        <p:grpSpPr>
          <a:xfrm>
            <a:off x="1127555" y="4023606"/>
            <a:ext cx="3582862" cy="2012028"/>
            <a:chOff x="815906" y="4231367"/>
            <a:chExt cx="3582862" cy="2012028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EF08C4E-714A-E22B-5888-F3CFBFD71029}"/>
                </a:ext>
              </a:extLst>
            </p:cNvPr>
            <p:cNvSpPr txBox="1"/>
            <p:nvPr/>
          </p:nvSpPr>
          <p:spPr>
            <a:xfrm>
              <a:off x="815906" y="4231367"/>
              <a:ext cx="853483" cy="24622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ru-RU" sz="1600" b="0" dirty="0">
                  <a:solidFill>
                    <a:schemeClr val="accent2"/>
                  </a:solidFill>
                </a:rPr>
                <a:t>Топ-5: </a:t>
              </a:r>
              <a:endParaRPr lang="ru-RU" sz="1600" b="0" dirty="0">
                <a:solidFill>
                  <a:schemeClr val="accent2"/>
                </a:solidFill>
                <a:latin typeface="+mn-lt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2C8A326-D29A-498F-91B1-FDFC03BD32BB}"/>
                </a:ext>
              </a:extLst>
            </p:cNvPr>
            <p:cNvSpPr txBox="1"/>
            <p:nvPr/>
          </p:nvSpPr>
          <p:spPr>
            <a:xfrm>
              <a:off x="815906" y="4488512"/>
              <a:ext cx="1724353" cy="61555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en-US" sz="4000" b="0" dirty="0">
                  <a:solidFill>
                    <a:schemeClr val="accent1"/>
                  </a:solidFill>
                  <a:latin typeface="+mj-lt"/>
                </a:rPr>
                <a:t>1,6</a:t>
              </a:r>
              <a:r>
                <a:rPr lang="en-US" sz="2800" b="0" dirty="0">
                  <a:solidFill>
                    <a:schemeClr val="accent1"/>
                  </a:solidFill>
                  <a:latin typeface="+mj-lt"/>
                </a:rPr>
                <a:t> </a:t>
              </a:r>
              <a:r>
                <a:rPr lang="ru-RU" sz="2000" b="0" dirty="0">
                  <a:solidFill>
                    <a:schemeClr val="accent1"/>
                  </a:solidFill>
                  <a:latin typeface="+mj-lt"/>
                </a:rPr>
                <a:t>трлн</a:t>
              </a:r>
              <a:endParaRPr lang="ru-RU" sz="2800" b="0" dirty="0">
                <a:solidFill>
                  <a:schemeClr val="accent1"/>
                </a:solidFill>
                <a:latin typeface="+mj-lt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04BC299-F433-75AC-9D9F-C36344FC3BE5}"/>
                </a:ext>
              </a:extLst>
            </p:cNvPr>
            <p:cNvSpPr txBox="1"/>
            <p:nvPr/>
          </p:nvSpPr>
          <p:spPr>
            <a:xfrm>
              <a:off x="815906" y="5374167"/>
              <a:ext cx="2693943" cy="24622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ru-RU" sz="1600" b="0" dirty="0">
                  <a:solidFill>
                    <a:schemeClr val="accent2"/>
                  </a:solidFill>
                </a:rPr>
                <a:t>Весь рынок медиа: </a:t>
              </a:r>
              <a:endParaRPr lang="ru-RU" sz="1600" b="0" dirty="0">
                <a:solidFill>
                  <a:schemeClr val="accent2"/>
                </a:solidFill>
                <a:latin typeface="+mn-lt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B828971-D709-153D-B702-6C53B8CC5AC2}"/>
                </a:ext>
              </a:extLst>
            </p:cNvPr>
            <p:cNvSpPr txBox="1"/>
            <p:nvPr/>
          </p:nvSpPr>
          <p:spPr>
            <a:xfrm>
              <a:off x="830654" y="5627842"/>
              <a:ext cx="1724353" cy="61555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ru-RU" sz="4000" b="0" dirty="0">
                  <a:solidFill>
                    <a:schemeClr val="accent2"/>
                  </a:solidFill>
                  <a:latin typeface="+mj-lt"/>
                </a:rPr>
                <a:t>2</a:t>
              </a:r>
              <a:r>
                <a:rPr lang="en-US" sz="2800" b="0" dirty="0">
                  <a:solidFill>
                    <a:schemeClr val="accent2"/>
                  </a:solidFill>
                  <a:latin typeface="+mj-lt"/>
                </a:rPr>
                <a:t> </a:t>
              </a:r>
              <a:r>
                <a:rPr lang="ru-RU" sz="2000" b="0" dirty="0">
                  <a:solidFill>
                    <a:schemeClr val="accent2"/>
                  </a:solidFill>
                  <a:latin typeface="+mj-lt"/>
                </a:rPr>
                <a:t>трлн</a:t>
              </a:r>
              <a:endParaRPr lang="ru-RU" sz="2800" b="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5CE8E88-9EE5-949A-3BA6-E410102E83FF}"/>
                </a:ext>
              </a:extLst>
            </p:cNvPr>
            <p:cNvSpPr txBox="1"/>
            <p:nvPr/>
          </p:nvSpPr>
          <p:spPr>
            <a:xfrm>
              <a:off x="2721382" y="4231367"/>
              <a:ext cx="994726" cy="24622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ru-RU" sz="1600" b="0" dirty="0">
                  <a:solidFill>
                    <a:schemeClr val="accent2"/>
                  </a:solidFill>
                </a:rPr>
                <a:t>Доля: </a:t>
              </a:r>
              <a:endParaRPr lang="ru-RU" sz="1600" b="0" dirty="0">
                <a:solidFill>
                  <a:schemeClr val="accent2"/>
                </a:solidFill>
                <a:latin typeface="+mn-lt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53AB9BC-A014-741B-0423-0322D259A006}"/>
                </a:ext>
              </a:extLst>
            </p:cNvPr>
            <p:cNvSpPr txBox="1"/>
            <p:nvPr/>
          </p:nvSpPr>
          <p:spPr>
            <a:xfrm>
              <a:off x="3264178" y="4488512"/>
              <a:ext cx="1134590" cy="61555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ru-RU" sz="4000" dirty="0">
                  <a:solidFill>
                    <a:schemeClr val="accent1"/>
                  </a:solidFill>
                  <a:latin typeface="+mj-lt"/>
                </a:rPr>
                <a:t>8</a:t>
              </a:r>
              <a:r>
                <a:rPr lang="ru-RU" sz="4000" b="0" dirty="0">
                  <a:solidFill>
                    <a:schemeClr val="accent1"/>
                  </a:solidFill>
                  <a:latin typeface="+mj-lt"/>
                </a:rPr>
                <a:t>0</a:t>
              </a:r>
              <a:r>
                <a:rPr lang="ru-RU" b="0" dirty="0">
                  <a:solidFill>
                    <a:schemeClr val="accent1"/>
                  </a:solidFill>
                  <a:latin typeface="+mj-lt"/>
                </a:rPr>
                <a:t> </a:t>
              </a:r>
              <a:r>
                <a:rPr lang="ru-RU" sz="2000" b="0" dirty="0">
                  <a:solidFill>
                    <a:schemeClr val="accent1"/>
                  </a:solidFill>
                  <a:latin typeface="+mj-lt"/>
                </a:rPr>
                <a:t>%</a:t>
              </a:r>
              <a:endParaRPr lang="ru-RU" sz="2800" b="0" dirty="0">
                <a:solidFill>
                  <a:schemeClr val="accent1"/>
                </a:solidFill>
                <a:latin typeface="+mj-lt"/>
              </a:endParaRPr>
            </a:p>
          </p:txBody>
        </p:sp>
        <p:sp>
          <p:nvSpPr>
            <p:cNvPr id="37" name="Сектор 36">
              <a:extLst>
                <a:ext uri="{FF2B5EF4-FFF2-40B4-BE49-F238E27FC236}">
                  <a16:creationId xmlns:a16="http://schemas.microsoft.com/office/drawing/2014/main" id="{E440763B-B85F-FD57-321C-8C1B67A3A960}"/>
                </a:ext>
              </a:extLst>
            </p:cNvPr>
            <p:cNvSpPr/>
            <p:nvPr/>
          </p:nvSpPr>
          <p:spPr>
            <a:xfrm flipH="1">
              <a:off x="2696285" y="4589765"/>
              <a:ext cx="424129" cy="424129"/>
            </a:xfrm>
            <a:prstGeom prst="pie">
              <a:avLst>
                <a:gd name="adj1" fmla="val 19502290"/>
                <a:gd name="adj2" fmla="val 1620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 err="1">
                <a:solidFill>
                  <a:schemeClr val="accent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11732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5BA776-E190-0A8B-DC29-52DBFE0A1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A7C294E-318F-24A5-A98E-B5E28868D5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690" r="5971"/>
          <a:stretch>
            <a:fillRect/>
          </a:stretch>
        </p:blipFill>
        <p:spPr>
          <a:xfrm>
            <a:off x="0" y="0"/>
            <a:ext cx="4625010" cy="68580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95CD4B0-ADCA-40C0-C9AE-F6C5EE1DAAA9}"/>
              </a:ext>
            </a:extLst>
          </p:cNvPr>
          <p:cNvSpPr/>
          <p:nvPr/>
        </p:nvSpPr>
        <p:spPr>
          <a:xfrm>
            <a:off x="4477208" y="0"/>
            <a:ext cx="772885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04510" dist="406723" dir="9664849" sx="92000" sy="92000" algn="t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0A9B38EE-251D-3EAC-8F9E-E7C09EBFF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3474" y="288100"/>
            <a:ext cx="5856669" cy="775597"/>
          </a:xfrm>
        </p:spPr>
        <p:txBody>
          <a:bodyPr/>
          <a:lstStyle/>
          <a:p>
            <a:r>
              <a:rPr lang="ru-RU" sz="2800" dirty="0"/>
              <a:t>Наиболее вероятная модель будущего рекламного рынка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A2A34C7-FF25-526F-3660-428EE032E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8385" y="6356350"/>
            <a:ext cx="396253" cy="251439"/>
          </a:xfrm>
        </p:spPr>
        <p:txBody>
          <a:bodyPr/>
          <a:lstStyle/>
          <a:p>
            <a:fld id="{D80F474B-CB99-4E45-A5F4-B3BBA34F2A96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7DD2A75-D70A-24D6-1CE1-CAD0DA2A000B}"/>
              </a:ext>
            </a:extLst>
          </p:cNvPr>
          <p:cNvSpPr txBox="1"/>
          <p:nvPr/>
        </p:nvSpPr>
        <p:spPr>
          <a:xfrm>
            <a:off x="4994041" y="2439277"/>
            <a:ext cx="6423483" cy="233910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92100" indent="-292100">
              <a:spcAft>
                <a:spcPts val="2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2"/>
                </a:solidFill>
              </a:rPr>
              <a:t>Люди, человеческий фактор, в медийных группах и на стороне </a:t>
            </a:r>
            <a:r>
              <a:rPr lang="ru-RU" sz="1600" dirty="0" err="1">
                <a:solidFill>
                  <a:schemeClr val="accent2"/>
                </a:solidFill>
              </a:rPr>
              <a:t>селлеров</a:t>
            </a:r>
            <a:r>
              <a:rPr lang="ru-RU" sz="1600" dirty="0">
                <a:solidFill>
                  <a:schemeClr val="accent2"/>
                </a:solidFill>
              </a:rPr>
              <a:t> будут решать, будет ли дальше успешным рекламный рынок или нет</a:t>
            </a:r>
          </a:p>
          <a:p>
            <a:pPr marL="292100" indent="-292100">
              <a:spcAft>
                <a:spcPts val="2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2"/>
                </a:solidFill>
              </a:rPr>
              <a:t>Переход от софтов к новым технологиям, которые позволят людям работать меньше, но лучше. Это главный тренд, который нужно принять </a:t>
            </a:r>
          </a:p>
          <a:p>
            <a:pPr marL="292100" indent="-292100">
              <a:spcAft>
                <a:spcPts val="24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accent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B06A73-59E7-3471-8F67-49AAA18175D1}"/>
              </a:ext>
            </a:extLst>
          </p:cNvPr>
          <p:cNvSpPr txBox="1"/>
          <p:nvPr/>
        </p:nvSpPr>
        <p:spPr>
          <a:xfrm>
            <a:off x="5143969" y="1703705"/>
            <a:ext cx="5294259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400" dirty="0">
                <a:solidFill>
                  <a:schemeClr val="accent1"/>
                </a:solidFill>
                <a:latin typeface="+mj-lt"/>
              </a:rPr>
              <a:t>Люди +</a:t>
            </a:r>
            <a:r>
              <a:rPr lang="ru-RU" sz="2400" b="0" dirty="0">
                <a:solidFill>
                  <a:schemeClr val="accent1"/>
                </a:solidFill>
                <a:latin typeface="+mj-lt"/>
              </a:rPr>
              <a:t> новые технологии</a:t>
            </a:r>
          </a:p>
          <a:p>
            <a:r>
              <a:rPr lang="ru-RU" sz="2400" dirty="0">
                <a:solidFill>
                  <a:schemeClr val="accent1"/>
                </a:solidFill>
                <a:latin typeface="+mj-lt"/>
              </a:rPr>
              <a:t> </a:t>
            </a:r>
            <a:endParaRPr lang="ru-RU" sz="2400" b="0" dirty="0">
              <a:solidFill>
                <a:schemeClr val="accent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7389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uiExpand="1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4BEB99-CF12-4FBD-69C5-29AF44D35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4CF7D0-5E57-3C14-AE7F-867404B85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719" y="760094"/>
            <a:ext cx="8585907" cy="443198"/>
          </a:xfrm>
        </p:spPr>
        <p:txBody>
          <a:bodyPr/>
          <a:lstStyle/>
          <a:p>
            <a:pPr algn="ctr"/>
            <a:r>
              <a:rPr lang="ru-RU" sz="3200" dirty="0"/>
              <a:t>Кейс. Шоколад </a:t>
            </a:r>
            <a:r>
              <a:rPr lang="en-US" sz="3200" dirty="0"/>
              <a:t>Red</a:t>
            </a:r>
            <a:endParaRPr lang="ru-RU" sz="3200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E03D0C8-7B9B-5F67-FA5E-1A426F386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44203" y="6356350"/>
            <a:ext cx="9541297" cy="251439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9825736-B0FF-5118-7C42-A20991FAD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8385" y="6356350"/>
            <a:ext cx="396253" cy="251439"/>
          </a:xfrm>
        </p:spPr>
        <p:txBody>
          <a:bodyPr/>
          <a:lstStyle/>
          <a:p>
            <a:fld id="{D80F474B-CB99-4E45-A5F4-B3BBA34F2A96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4BABA17-6A58-BACB-BC07-BCF25A738B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617" y="2686928"/>
            <a:ext cx="7869590" cy="3355243"/>
          </a:xfrm>
        </p:spPr>
        <p:txBody>
          <a:bodyPr/>
          <a:lstStyle/>
          <a:p>
            <a:pPr marL="11187" lvl="2" indent="0" algn="ctr">
              <a:buNone/>
            </a:pPr>
            <a:r>
              <a:rPr lang="ru-RU" sz="1800" dirty="0">
                <a:latin typeface="+mj-lt"/>
              </a:rPr>
              <a:t>1. Люди</a:t>
            </a:r>
          </a:p>
          <a:p>
            <a:pPr marL="11187" lvl="2" indent="0" algn="ctr">
              <a:buNone/>
            </a:pPr>
            <a:r>
              <a:rPr lang="en-US" sz="1800" dirty="0">
                <a:latin typeface="+mj-lt"/>
              </a:rPr>
              <a:t>2. </a:t>
            </a:r>
            <a:r>
              <a:rPr lang="ru-RU" sz="1800" dirty="0">
                <a:latin typeface="+mj-lt"/>
              </a:rPr>
              <a:t>Цена	</a:t>
            </a:r>
          </a:p>
          <a:p>
            <a:pPr marL="11187" lvl="2" indent="0" algn="ctr">
              <a:buNone/>
            </a:pPr>
            <a:r>
              <a:rPr lang="ru-RU" sz="1800" dirty="0">
                <a:latin typeface="+mj-lt"/>
              </a:rPr>
              <a:t>3</a:t>
            </a:r>
            <a:r>
              <a:rPr lang="en-US" sz="1800" dirty="0">
                <a:latin typeface="+mj-lt"/>
              </a:rPr>
              <a:t>. </a:t>
            </a:r>
            <a:r>
              <a:rPr lang="ru-RU" sz="1800" dirty="0">
                <a:latin typeface="+mj-lt"/>
              </a:rPr>
              <a:t>Дистрибуция </a:t>
            </a:r>
          </a:p>
          <a:p>
            <a:pPr marL="11187" lvl="2" indent="0" algn="ctr">
              <a:buNone/>
            </a:pPr>
            <a:r>
              <a:rPr lang="ru-RU" sz="1800" dirty="0">
                <a:latin typeface="+mj-lt"/>
              </a:rPr>
              <a:t>4. Продукт</a:t>
            </a:r>
          </a:p>
        </p:txBody>
      </p:sp>
      <p:pic>
        <p:nvPicPr>
          <p:cNvPr id="7" name="A1F6F694-C05C-45D6-83A6-74CA71F1827B" descr="1781021993670.JPG">
            <a:extLst>
              <a:ext uri="{FF2B5EF4-FFF2-40B4-BE49-F238E27FC236}">
                <a16:creationId xmlns:a16="http://schemas.microsoft.com/office/drawing/2014/main" id="{F039B6D8-4738-4A81-A9A5-AA3E88C3E3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2" r="46658"/>
          <a:stretch/>
        </p:blipFill>
        <p:spPr bwMode="auto">
          <a:xfrm>
            <a:off x="10536702" y="0"/>
            <a:ext cx="165967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50062371-C37E-47E4-8498-A07B2ACEBEDF}"/>
              </a:ext>
            </a:extLst>
          </p:cNvPr>
          <p:cNvCxnSpPr>
            <a:cxnSpLocks/>
          </p:cNvCxnSpPr>
          <p:nvPr/>
        </p:nvCxnSpPr>
        <p:spPr>
          <a:xfrm>
            <a:off x="6050866" y="2464190"/>
            <a:ext cx="0" cy="1962443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Текст 4">
            <a:extLst>
              <a:ext uri="{FF2B5EF4-FFF2-40B4-BE49-F238E27FC236}">
                <a16:creationId xmlns:a16="http://schemas.microsoft.com/office/drawing/2014/main" id="{3CD320E7-3CE3-4577-85E1-C05809C086EB}"/>
              </a:ext>
            </a:extLst>
          </p:cNvPr>
          <p:cNvSpPr txBox="1">
            <a:spLocks/>
          </p:cNvSpPr>
          <p:nvPr/>
        </p:nvSpPr>
        <p:spPr>
          <a:xfrm>
            <a:off x="5854429" y="3242603"/>
            <a:ext cx="2895680" cy="58967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4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tabLst/>
              <a:defRPr sz="1400" b="1" i="0" kern="1200">
                <a:solidFill>
                  <a:schemeClr val="accent2"/>
                </a:solidFill>
                <a:latin typeface="Montserrat" pitchFamily="2" charset="0"/>
                <a:ea typeface="+mn-ea"/>
                <a:cs typeface="+mn-cs"/>
              </a:defRPr>
            </a:lvl2pPr>
            <a:lvl3pPr marL="162000" indent="-1508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lang="ru-RU" sz="1400" b="0" kern="120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3pPr>
            <a:lvl4pPr marL="244800" indent="-233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+mj-lt"/>
              <a:buAutoNum type="arabicPeriod"/>
              <a:tabLst/>
              <a:defRPr lang="ru-RU" sz="1400" b="0" kern="120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4pPr>
            <a:lvl5pPr marL="482088" indent="-2238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Montserrat Light" pitchFamily="2" charset="0"/>
              <a:buChar char="–"/>
              <a:tabLst/>
              <a:defRPr lang="ru-RU" sz="1400" b="0" kern="1200" dirty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6pPr>
            <a:lvl7pPr marL="136525" indent="-1254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7pPr>
            <a:lvl8pPr marL="190800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tabLst/>
              <a:defRPr lang="en-US" sz="1200" b="0" kern="1200" baseline="0" dirty="0" smtClean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8pPr>
            <a:lvl9pPr marL="360363" indent="-1285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Montserrat Light" pitchFamily="2" charset="0"/>
              <a:buChar char="–"/>
              <a:tabLst/>
              <a:defRPr lang="en-US" sz="1200" b="0" kern="1200" baseline="0" dirty="0">
                <a:solidFill>
                  <a:schemeClr val="accent2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11187" lvl="2" indent="0" algn="ctr">
              <a:buFont typeface="Arial" panose="020B0604020202020204" pitchFamily="34" charset="0"/>
              <a:buNone/>
            </a:pPr>
            <a:r>
              <a:rPr lang="ru-RU" sz="1800" dirty="0">
                <a:latin typeface="+mj-lt"/>
              </a:rPr>
              <a:t>Инвестиции </a:t>
            </a:r>
          </a:p>
        </p:txBody>
      </p:sp>
    </p:spTree>
    <p:extLst>
      <p:ext uri="{BB962C8B-B14F-4D97-AF65-F5344CB8AC3E}">
        <p14:creationId xmlns:p14="http://schemas.microsoft.com/office/powerpoint/2010/main" val="3242363909"/>
      </p:ext>
    </p:extLst>
  </p:cSld>
  <p:clrMapOvr>
    <a:masterClrMapping/>
  </p:clrMapOvr>
</p:sld>
</file>

<file path=ppt/theme/theme1.xml><?xml version="1.0" encoding="utf-8"?>
<a:theme xmlns:a="http://schemas.openxmlformats.org/drawingml/2006/main" name="MI Group Template">
  <a:themeElements>
    <a:clrScheme name="MI Group 2025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10500"/>
      </a:accent1>
      <a:accent2>
        <a:srgbClr val="0D2E44"/>
      </a:accent2>
      <a:accent3>
        <a:srgbClr val="5BC0EB"/>
      </a:accent3>
      <a:accent4>
        <a:srgbClr val="FFC857"/>
      </a:accent4>
      <a:accent5>
        <a:srgbClr val="65B891"/>
      </a:accent5>
      <a:accent6>
        <a:srgbClr val="933892"/>
      </a:accent6>
      <a:hlink>
        <a:srgbClr val="3785D4"/>
      </a:hlink>
      <a:folHlink>
        <a:srgbClr val="964098"/>
      </a:folHlink>
    </a:clrScheme>
    <a:fontScheme name="Стандартная">
      <a:majorFont>
        <a:latin typeface="Montserrat Bold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Montserrat Light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>
          <a:outerShdw blurRad="304510" dist="178762" dir="5400000" sx="93000" sy="93000" algn="t" rotWithShape="0">
            <a:schemeClr val="accent2">
              <a:alpha val="30000"/>
            </a:schemeClr>
          </a:outerShdw>
        </a:effectLst>
      </a:spPr>
      <a:bodyPr rtlCol="0" anchor="ctr"/>
      <a:lstStyle>
        <a:defPPr algn="ctr">
          <a:defRPr sz="1400" dirty="0" err="1" smtClean="0">
            <a:solidFill>
              <a:schemeClr val="accent2"/>
            </a:solidFill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wrap="none" lIns="0" tIns="0" rIns="0" bIns="0" rtlCol="0">
        <a:spAutoFit/>
      </a:bodyPr>
      <a:lstStyle>
        <a:defPPr algn="l">
          <a:defRPr sz="1400" dirty="0" err="1" smtClean="0">
            <a:solidFill>
              <a:schemeClr val="accent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MI Group 2025">
    <a:dk1>
      <a:srgbClr val="000000"/>
    </a:dk1>
    <a:lt1>
      <a:srgbClr val="FFFFFF"/>
    </a:lt1>
    <a:dk2>
      <a:srgbClr val="44546A"/>
    </a:dk2>
    <a:lt2>
      <a:srgbClr val="E7E6E6"/>
    </a:lt2>
    <a:accent1>
      <a:srgbClr val="E10500"/>
    </a:accent1>
    <a:accent2>
      <a:srgbClr val="0D2E44"/>
    </a:accent2>
    <a:accent3>
      <a:srgbClr val="5BC0EB"/>
    </a:accent3>
    <a:accent4>
      <a:srgbClr val="FFC857"/>
    </a:accent4>
    <a:accent5>
      <a:srgbClr val="65B891"/>
    </a:accent5>
    <a:accent6>
      <a:srgbClr val="933892"/>
    </a:accent6>
    <a:hlink>
      <a:srgbClr val="3785D4"/>
    </a:hlink>
    <a:folHlink>
      <a:srgbClr val="96409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223491</TotalTime>
  <Words>758</Words>
  <Application>Microsoft Office PowerPoint</Application>
  <PresentationFormat>Широкоэкранный</PresentationFormat>
  <Paragraphs>92</Paragraphs>
  <Slides>12</Slides>
  <Notes>6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Montserrat Light</vt:lpstr>
      <vt:lpstr>Montserrat Bold</vt:lpstr>
      <vt:lpstr>Montserrat</vt:lpstr>
      <vt:lpstr>Arial</vt:lpstr>
      <vt:lpstr>MI Group Template</vt:lpstr>
      <vt:lpstr>Презентация PowerPoint</vt:lpstr>
      <vt:lpstr>Глобальные факты и тренды</vt:lpstr>
      <vt:lpstr>Эволюция: рост IT компаний, E-com и финансов в мире</vt:lpstr>
      <vt:lpstr>Кейс эволюции бизнеса от Amazon </vt:lpstr>
      <vt:lpstr>Сокращение дорогих тяжелых покупок, рост легкого дофамина</vt:lpstr>
      <vt:lpstr>Новая рекламная индустрия</vt:lpstr>
      <vt:lpstr>Большие селлеры нацелены на рост рынка  </vt:lpstr>
      <vt:lpstr>Наиболее вероятная модель будущего рекламного рынка</vt:lpstr>
      <vt:lpstr>Кейс. Шоколад Red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Пользователь</dc:creator>
  <cp:keywords/>
  <dc:description/>
  <cp:lastModifiedBy>Maryana Pilipenko</cp:lastModifiedBy>
  <cp:revision>416</cp:revision>
  <dcterms:created xsi:type="dcterms:W3CDTF">2024-06-09T22:13:08Z</dcterms:created>
  <dcterms:modified xsi:type="dcterms:W3CDTF">2026-06-25T14:00:01Z</dcterms:modified>
  <cp:category/>
</cp:coreProperties>
</file>