
<file path=[Content_Types].xml><?xml version="1.0" encoding="utf-8"?>
<Types xmlns="http://schemas.openxmlformats.org/package/2006/content-types"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5" r:id="rId2"/>
    <p:sldId id="264" r:id="rId3"/>
    <p:sldId id="266" r:id="rId4"/>
    <p:sldId id="267" r:id="rId5"/>
    <p:sldId id="268" r:id="rId6"/>
    <p:sldId id="272" r:id="rId7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10"/>
  </p:normalViewPr>
  <p:slideViewPr>
    <p:cSldViewPr snapToGrid="0" snapToObjects="1">
      <p:cViewPr>
        <p:scale>
          <a:sx n="50" d="100"/>
          <a:sy n="50" d="100"/>
        </p:scale>
        <p:origin x="653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39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o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9.png"/><Relationship Id="rId5" Type="http://schemas.microsoft.com/office/2007/relationships/media" Target="../media/media3.mp4"/><Relationship Id="rId10" Type="http://schemas.openxmlformats.org/officeDocument/2006/relationships/image" Target="../media/image8.png"/><Relationship Id="rId4" Type="http://schemas.openxmlformats.org/officeDocument/2006/relationships/video" Target="../media/media2.mo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4150F7-C03F-450B-ADA6-0E1E90BE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7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6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43A7E4-8F84-4A5C-8E45-73DEBE28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7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5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33C64B-DE71-4439-8D1C-8C38E458A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" y="0"/>
            <a:ext cx="18288792" cy="102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2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A3F630-90E0-4E76-A43A-16A1EAF2A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7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4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A86006-D704-431F-A29E-5EECBF61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47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427D8E-F86D-499D-839B-DDC3BF54F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pic>
        <p:nvPicPr>
          <p:cNvPr id="11" name="Group 2136140803" descr="preencoded.png">
            <a:extLst>
              <a:ext uri="{FF2B5EF4-FFF2-40B4-BE49-F238E27FC236}">
                <a16:creationId xmlns:a16="http://schemas.microsoft.com/office/drawing/2014/main" id="{26707BC2-FD6A-44ED-A2E0-3189442316F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087476" y="1714500"/>
            <a:ext cx="3819524" cy="7829550"/>
          </a:xfrm>
          <a:prstGeom prst="rect">
            <a:avLst/>
          </a:prstGeom>
        </p:spPr>
      </p:pic>
      <p:pic>
        <p:nvPicPr>
          <p:cNvPr id="12" name="Group 2136140804" descr="preencoded.png">
            <a:extLst>
              <a:ext uri="{FF2B5EF4-FFF2-40B4-BE49-F238E27FC236}">
                <a16:creationId xmlns:a16="http://schemas.microsoft.com/office/drawing/2014/main" id="{BA833EBF-050D-424F-AE14-CAF1CADCEF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120313" y="1714500"/>
            <a:ext cx="3857625" cy="7829550"/>
          </a:xfrm>
          <a:prstGeom prst="rect">
            <a:avLst/>
          </a:prstGeom>
        </p:spPr>
      </p:pic>
      <p:pic>
        <p:nvPicPr>
          <p:cNvPr id="13" name="IMG_5235.MOV" descr="IMG_5235.MOV">
            <a:extLst>
              <a:ext uri="{FF2B5EF4-FFF2-40B4-BE49-F238E27FC236}">
                <a16:creationId xmlns:a16="http://schemas.microsoft.com/office/drawing/2014/main" id="{AC42DDBE-7634-4579-B22C-2FA2C88DDF6C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8426" y="2267953"/>
            <a:ext cx="3590925" cy="669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5237.MOV" descr="IMG_5237.MOV">
            <a:extLst>
              <a:ext uri="{FF2B5EF4-FFF2-40B4-BE49-F238E27FC236}">
                <a16:creationId xmlns:a16="http://schemas.microsoft.com/office/drawing/2014/main" id="{CEDDA86F-A4EF-4B56-B449-14E201A6B7D1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6711" r="4544"/>
          <a:stretch>
            <a:fillRect/>
          </a:stretch>
        </p:blipFill>
        <p:spPr>
          <a:xfrm>
            <a:off x="14287502" y="1989221"/>
            <a:ext cx="3519486" cy="7107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oup 2087328011" descr="preencoded.png">
            <a:extLst>
              <a:ext uri="{FF2B5EF4-FFF2-40B4-BE49-F238E27FC236}">
                <a16:creationId xmlns:a16="http://schemas.microsoft.com/office/drawing/2014/main" id="{9CC7383A-EC61-4227-BA05-68AD3E12A8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737316" y="1714500"/>
            <a:ext cx="4210050" cy="7829550"/>
          </a:xfrm>
          <a:prstGeom prst="rect">
            <a:avLst/>
          </a:prstGeom>
        </p:spPr>
      </p:pic>
      <p:pic>
        <p:nvPicPr>
          <p:cNvPr id="16" name="IMG_7953(1).mp4" descr="IMG_7953(1).mp4">
            <a:extLst>
              <a:ext uri="{FF2B5EF4-FFF2-40B4-BE49-F238E27FC236}">
                <a16:creationId xmlns:a16="http://schemas.microsoft.com/office/drawing/2014/main" id="{8AF0D1F6-0BEB-4AC6-B3D5-5C473B9272ED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1382" t="5754" r="3150" b="9769"/>
          <a:stretch>
            <a:fillRect/>
          </a:stretch>
        </p:blipFill>
        <p:spPr>
          <a:xfrm>
            <a:off x="5918767" y="2228850"/>
            <a:ext cx="3877820" cy="66560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43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3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0</Words>
  <Application>Microsoft Office PowerPoint</Application>
  <PresentationFormat>Произвольный</PresentationFormat>
  <Paragraphs>0</Paragraphs>
  <Slides>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Dyachenko Ekaterina Valeryevna</cp:lastModifiedBy>
  <cp:revision>15</cp:revision>
  <dcterms:created xsi:type="dcterms:W3CDTF">2026-03-10T09:38:36Z</dcterms:created>
  <dcterms:modified xsi:type="dcterms:W3CDTF">2026-03-10T14:41:29Z</dcterms:modified>
</cp:coreProperties>
</file>