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9" r:id="rId1"/>
    <p:sldMasterId id="2147484387" r:id="rId2"/>
    <p:sldMasterId id="2147484389" r:id="rId3"/>
    <p:sldMasterId id="2147484409" r:id="rId4"/>
    <p:sldMasterId id="2147484418" r:id="rId5"/>
    <p:sldMasterId id="2147484440" r:id="rId6"/>
    <p:sldMasterId id="2147484447" r:id="rId7"/>
    <p:sldMasterId id="2147484469" r:id="rId8"/>
    <p:sldMasterId id="2147484493" r:id="rId9"/>
    <p:sldMasterId id="2147484551" r:id="rId10"/>
    <p:sldMasterId id="2147484563" r:id="rId11"/>
  </p:sldMasterIdLst>
  <p:notesMasterIdLst>
    <p:notesMasterId r:id="rId20"/>
  </p:notesMasterIdLst>
  <p:handoutMasterIdLst>
    <p:handoutMasterId r:id="rId21"/>
  </p:handoutMasterIdLst>
  <p:sldIdLst>
    <p:sldId id="291" r:id="rId12"/>
    <p:sldId id="2147482143" r:id="rId13"/>
    <p:sldId id="288" r:id="rId14"/>
    <p:sldId id="2147482142" r:id="rId15"/>
    <p:sldId id="289" r:id="rId16"/>
    <p:sldId id="292" r:id="rId17"/>
    <p:sldId id="2147482144" r:id="rId18"/>
    <p:sldId id="296" r:id="rId19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2573" userDrawn="1">
          <p15:clr>
            <a:srgbClr val="A4A3A4"/>
          </p15:clr>
        </p15:guide>
        <p15:guide id="6" orient="horz" pos="3094" userDrawn="1">
          <p15:clr>
            <a:srgbClr val="A4A3A4"/>
          </p15:clr>
        </p15:guide>
        <p15:guide id="9" orient="horz" pos="509" userDrawn="1">
          <p15:clr>
            <a:srgbClr val="A4A3A4"/>
          </p15:clr>
        </p15:guide>
        <p15:guide id="10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F4F6"/>
    <a:srgbClr val="F5671E"/>
    <a:srgbClr val="4D5964"/>
    <a:srgbClr val="DADEE0"/>
    <a:srgbClr val="FFA363"/>
    <a:srgbClr val="FFC7CE"/>
    <a:srgbClr val="5B6770"/>
    <a:srgbClr val="64737D"/>
    <a:srgbClr val="FFA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94" autoAdjust="0"/>
    <p:restoredTop sz="96357" autoAdjust="0"/>
  </p:normalViewPr>
  <p:slideViewPr>
    <p:cSldViewPr snapToGrid="0" showGuides="1">
      <p:cViewPr varScale="1">
        <p:scale>
          <a:sx n="145" d="100"/>
          <a:sy n="145" d="100"/>
        </p:scale>
        <p:origin x="966" y="114"/>
      </p:cViewPr>
      <p:guideLst>
        <p:guide orient="horz" pos="2573"/>
        <p:guide orient="horz" pos="3094"/>
        <p:guide orient="horz" pos="50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 varScale="1">
        <p:scale>
          <a:sx n="53" d="100"/>
          <a:sy n="53" d="100"/>
        </p:scale>
        <p:origin x="1986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B2024-5BC4-BB41-B9F9-27F301B58FB0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AA059-C894-0D4E-BB98-3AB64AFF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4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E1AA6-805A-D24E-8DB6-F6DCE947AD0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57E2E-2576-6B4F-929E-E85FD75A9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LADA_Iskra_SW_5000pxls.jpg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57E2E-2576-6B4F-929E-E85FD75A94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3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57E2E-2576-6B4F-929E-E85FD75A94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0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57E2E-2576-6B4F-929E-E85FD75A94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2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57E2E-2576-6B4F-929E-E85FD75A94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60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57E2E-2576-6B4F-929E-E85FD75A94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26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57E2E-2576-6B4F-929E-E85FD75A94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08038"/>
            <a:ext cx="8569324" cy="1590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095375"/>
            <a:ext cx="8569324" cy="3529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14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B83DDF45-B3F0-438E-A3AA-876CB8B8AC61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47673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211485" cy="52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1767" y="4516438"/>
            <a:ext cx="1693783" cy="33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3444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44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45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51" y="1257731"/>
            <a:ext cx="4104513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1257731"/>
            <a:ext cx="4189049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91051" y="3584443"/>
            <a:ext cx="4104513" cy="1079011"/>
          </a:xfrm>
          <a:prstGeom prst="rect">
            <a:avLst/>
          </a:prstGeom>
        </p:spPr>
        <p:txBody>
          <a:bodyPr/>
          <a:lstStyle>
            <a:lvl4pPr marL="401260" indent="-119525"/>
            <a:lvl5pPr marL="495172" indent="-119525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3"/>
            <a:ext cx="4189049" cy="107901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290707" y="328777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150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4754578" y="3287778"/>
            <a:ext cx="4189051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151" name="Текст 24"/>
          <p:cNvSpPr>
            <a:spLocks noGrp="1"/>
          </p:cNvSpPr>
          <p:nvPr>
            <p:ph type="body" sz="quarter" idx="26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5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153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24728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63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64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36" y="1257730"/>
            <a:ext cx="4104527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2980433"/>
            <a:ext cx="4189047" cy="16830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79" y="1257730"/>
            <a:ext cx="4189047" cy="1399460"/>
          </a:xfrm>
          <a:prstGeom prst="rect">
            <a:avLst/>
          </a:prstGeom>
        </p:spPr>
        <p:txBody>
          <a:bodyPr/>
          <a:lstStyle>
            <a:lvl4pPr marL="401260" indent="-119525"/>
            <a:lvl5pPr marL="495172" indent="-119525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098414" cy="168302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6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170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84819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80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8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6" y="1257728"/>
            <a:ext cx="4108035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2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1257729"/>
            <a:ext cx="4187886" cy="3405722"/>
          </a:xfrm>
          <a:prstGeom prst="rect">
            <a:avLst/>
          </a:prstGeom>
        </p:spPr>
        <p:txBody>
          <a:bodyPr/>
          <a:lstStyle/>
          <a:p>
            <a:r>
              <a:t>Образец текста
Второй уровень
Третий уровень</a:t>
            </a:r>
          </a:p>
        </p:txBody>
      </p:sp>
      <p:sp>
        <p:nvSpPr>
          <p:cNvPr id="183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184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8"/>
            <a:ext cx="418788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185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8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18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88022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97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1036" y="881258"/>
            <a:ext cx="4104527" cy="3782196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9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881259"/>
            <a:ext cx="4189049" cy="3782197"/>
          </a:xfrm>
          <a:prstGeom prst="rect">
            <a:avLst/>
          </a:prstGeom>
        </p:spPr>
        <p:txBody>
          <a:bodyPr/>
          <a:lstStyle/>
          <a:p>
            <a:r>
              <a:t>Образец текста
Второй уровень
Третий уровень</a:t>
            </a:r>
          </a:p>
        </p:txBody>
      </p:sp>
      <p:sp>
        <p:nvSpPr>
          <p:cNvPr id="200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0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20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5" y="542837"/>
            <a:ext cx="8652591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02843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12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2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20981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25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2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30"/>
            <a:ext cx="4104857" cy="3405724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28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2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23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369055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40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4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0" y="1257728"/>
            <a:ext cx="4189049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2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1258"/>
            <a:ext cx="4189047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43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24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99217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55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5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25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7"/>
            <a:ext cx="8656097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24815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68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6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1"/>
            <a:ext cx="4108032" cy="3398471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0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71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7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273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6097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70983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83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189049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5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5381"/>
            <a:ext cx="4189049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86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7"/>
          </a:xfrm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28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615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(Титульный слайд)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 userDrawn="1"/>
        </p:nvSpPr>
        <p:spPr>
          <a:xfrm>
            <a:off x="0" y="0"/>
            <a:ext cx="4910138" cy="5143500"/>
          </a:xfrm>
          <a:custGeom>
            <a:avLst/>
            <a:gdLst>
              <a:gd name="connsiteX0" fmla="*/ 0 w 4608214"/>
              <a:gd name="connsiteY0" fmla="*/ 0 h 5151421"/>
              <a:gd name="connsiteX1" fmla="*/ 0 w 4608214"/>
              <a:gd name="connsiteY1" fmla="*/ 5151421 h 5151421"/>
              <a:gd name="connsiteX2" fmla="*/ 3748135 w 4608214"/>
              <a:gd name="connsiteY2" fmla="*/ 5151421 h 5151421"/>
              <a:gd name="connsiteX3" fmla="*/ 4608214 w 4608214"/>
              <a:gd name="connsiteY3" fmla="*/ 0 h 5151421"/>
              <a:gd name="connsiteX4" fmla="*/ 9054 w 4608214"/>
              <a:gd name="connsiteY4" fmla="*/ 0 h 5151421"/>
              <a:gd name="connsiteX5" fmla="*/ 0 w 4608214"/>
              <a:gd name="connsiteY5" fmla="*/ 0 h 515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8214" h="5151421">
                <a:moveTo>
                  <a:pt x="0" y="0"/>
                </a:moveTo>
                <a:lnTo>
                  <a:pt x="0" y="5151421"/>
                </a:lnTo>
                <a:lnTo>
                  <a:pt x="3748135" y="5151421"/>
                </a:lnTo>
                <a:lnTo>
                  <a:pt x="4608214" y="0"/>
                </a:lnTo>
                <a:lnTo>
                  <a:pt x="9054" y="0"/>
                </a:lnTo>
                <a:lnTo>
                  <a:pt x="0" y="0"/>
                </a:lnTo>
                <a:close/>
              </a:path>
            </a:pathLst>
          </a:custGeom>
          <a:solidFill>
            <a:srgbClr val="5B6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3675"/>
            <a:ext cx="9144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4145663" y="0"/>
            <a:ext cx="4998337" cy="4294557"/>
          </a:xfrm>
          <a:custGeom>
            <a:avLst/>
            <a:gdLst>
              <a:gd name="connsiteX0" fmla="*/ 0 w 5477349"/>
              <a:gd name="connsiteY0" fmla="*/ 0 h 4624388"/>
              <a:gd name="connsiteX1" fmla="*/ 5477349 w 5477349"/>
              <a:gd name="connsiteY1" fmla="*/ 0 h 4624388"/>
              <a:gd name="connsiteX2" fmla="*/ 5477349 w 5477349"/>
              <a:gd name="connsiteY2" fmla="*/ 4624388 h 4624388"/>
              <a:gd name="connsiteX3" fmla="*/ 0 w 5477349"/>
              <a:gd name="connsiteY3" fmla="*/ 4624388 h 4624388"/>
              <a:gd name="connsiteX4" fmla="*/ 0 w 5477349"/>
              <a:gd name="connsiteY4" fmla="*/ 0 h 4624388"/>
              <a:gd name="connsiteX0" fmla="*/ 1213165 w 5477349"/>
              <a:gd name="connsiteY0" fmla="*/ 9054 h 4624388"/>
              <a:gd name="connsiteX1" fmla="*/ 5477349 w 5477349"/>
              <a:gd name="connsiteY1" fmla="*/ 0 h 4624388"/>
              <a:gd name="connsiteX2" fmla="*/ 5477349 w 5477349"/>
              <a:gd name="connsiteY2" fmla="*/ 4624388 h 4624388"/>
              <a:gd name="connsiteX3" fmla="*/ 0 w 5477349"/>
              <a:gd name="connsiteY3" fmla="*/ 4624388 h 4624388"/>
              <a:gd name="connsiteX4" fmla="*/ 1213165 w 5477349"/>
              <a:gd name="connsiteY4" fmla="*/ 9054 h 4624388"/>
              <a:gd name="connsiteX0" fmla="*/ 1218481 w 5477349"/>
              <a:gd name="connsiteY0" fmla="*/ 0 h 4625967"/>
              <a:gd name="connsiteX1" fmla="*/ 5477349 w 5477349"/>
              <a:gd name="connsiteY1" fmla="*/ 1579 h 4625967"/>
              <a:gd name="connsiteX2" fmla="*/ 5477349 w 5477349"/>
              <a:gd name="connsiteY2" fmla="*/ 4625967 h 4625967"/>
              <a:gd name="connsiteX3" fmla="*/ 0 w 5477349"/>
              <a:gd name="connsiteY3" fmla="*/ 4625967 h 4625967"/>
              <a:gd name="connsiteX4" fmla="*/ 1218481 w 5477349"/>
              <a:gd name="connsiteY4" fmla="*/ 0 h 4625967"/>
              <a:gd name="connsiteX0" fmla="*/ 782547 w 5041415"/>
              <a:gd name="connsiteY0" fmla="*/ 0 h 4625967"/>
              <a:gd name="connsiteX1" fmla="*/ 5041415 w 5041415"/>
              <a:gd name="connsiteY1" fmla="*/ 1579 h 4625967"/>
              <a:gd name="connsiteX2" fmla="*/ 5041415 w 5041415"/>
              <a:gd name="connsiteY2" fmla="*/ 4625967 h 4625967"/>
              <a:gd name="connsiteX3" fmla="*/ 0 w 5041415"/>
              <a:gd name="connsiteY3" fmla="*/ 4296358 h 4625967"/>
              <a:gd name="connsiteX4" fmla="*/ 782547 w 5041415"/>
              <a:gd name="connsiteY4" fmla="*/ 0 h 4625967"/>
              <a:gd name="connsiteX0" fmla="*/ 782547 w 5041415"/>
              <a:gd name="connsiteY0" fmla="*/ 0 h 4296358"/>
              <a:gd name="connsiteX1" fmla="*/ 5041415 w 5041415"/>
              <a:gd name="connsiteY1" fmla="*/ 1579 h 4296358"/>
              <a:gd name="connsiteX2" fmla="*/ 4952925 w 5041415"/>
              <a:gd name="connsiteY2" fmla="*/ 3431348 h 4296358"/>
              <a:gd name="connsiteX3" fmla="*/ 0 w 5041415"/>
              <a:gd name="connsiteY3" fmla="*/ 4296358 h 4296358"/>
              <a:gd name="connsiteX4" fmla="*/ 782547 w 5041415"/>
              <a:gd name="connsiteY4" fmla="*/ 0 h 4296358"/>
              <a:gd name="connsiteX0" fmla="*/ 782547 w 5041415"/>
              <a:gd name="connsiteY0" fmla="*/ 0 h 4296358"/>
              <a:gd name="connsiteX1" fmla="*/ 5041415 w 5041415"/>
              <a:gd name="connsiteY1" fmla="*/ 1579 h 4296358"/>
              <a:gd name="connsiteX2" fmla="*/ 5034041 w 5041415"/>
              <a:gd name="connsiteY2" fmla="*/ 3999161 h 4296358"/>
              <a:gd name="connsiteX3" fmla="*/ 0 w 5041415"/>
              <a:gd name="connsiteY3" fmla="*/ 4296358 h 4296358"/>
              <a:gd name="connsiteX4" fmla="*/ 782547 w 5041415"/>
              <a:gd name="connsiteY4" fmla="*/ 0 h 4296358"/>
              <a:gd name="connsiteX0" fmla="*/ 782547 w 5041415"/>
              <a:gd name="connsiteY0" fmla="*/ 0 h 4296358"/>
              <a:gd name="connsiteX1" fmla="*/ 5041415 w 5041415"/>
              <a:gd name="connsiteY1" fmla="*/ 1579 h 4296358"/>
              <a:gd name="connsiteX2" fmla="*/ 5040391 w 5041415"/>
              <a:gd name="connsiteY2" fmla="*/ 3992811 h 4296358"/>
              <a:gd name="connsiteX3" fmla="*/ 0 w 5041415"/>
              <a:gd name="connsiteY3" fmla="*/ 4296358 h 4296358"/>
              <a:gd name="connsiteX4" fmla="*/ 782547 w 5041415"/>
              <a:gd name="connsiteY4" fmla="*/ 0 h 4296358"/>
              <a:gd name="connsiteX0" fmla="*/ 782547 w 5044224"/>
              <a:gd name="connsiteY0" fmla="*/ 0 h 4296358"/>
              <a:gd name="connsiteX1" fmla="*/ 5041415 w 5044224"/>
              <a:gd name="connsiteY1" fmla="*/ 1579 h 4296358"/>
              <a:gd name="connsiteX2" fmla="*/ 5044201 w 5044224"/>
              <a:gd name="connsiteY2" fmla="*/ 4008051 h 4296358"/>
              <a:gd name="connsiteX3" fmla="*/ 0 w 5044224"/>
              <a:gd name="connsiteY3" fmla="*/ 4296358 h 4296358"/>
              <a:gd name="connsiteX4" fmla="*/ 782547 w 5044224"/>
              <a:gd name="connsiteY4" fmla="*/ 0 h 4296358"/>
              <a:gd name="connsiteX0" fmla="*/ 787099 w 5048776"/>
              <a:gd name="connsiteY0" fmla="*/ 0 h 4300907"/>
              <a:gd name="connsiteX1" fmla="*/ 5045967 w 5048776"/>
              <a:gd name="connsiteY1" fmla="*/ 1579 h 4300907"/>
              <a:gd name="connsiteX2" fmla="*/ 5048753 w 5048776"/>
              <a:gd name="connsiteY2" fmla="*/ 4008051 h 4300907"/>
              <a:gd name="connsiteX3" fmla="*/ 0 w 5048776"/>
              <a:gd name="connsiteY3" fmla="*/ 4300907 h 4300907"/>
              <a:gd name="connsiteX4" fmla="*/ 787099 w 5048776"/>
              <a:gd name="connsiteY4" fmla="*/ 0 h 4300907"/>
              <a:gd name="connsiteX0" fmla="*/ 688619 w 4950296"/>
              <a:gd name="connsiteY0" fmla="*/ 0 h 4237407"/>
              <a:gd name="connsiteX1" fmla="*/ 4947487 w 4950296"/>
              <a:gd name="connsiteY1" fmla="*/ 1579 h 4237407"/>
              <a:gd name="connsiteX2" fmla="*/ 4950273 w 4950296"/>
              <a:gd name="connsiteY2" fmla="*/ 4008051 h 4237407"/>
              <a:gd name="connsiteX3" fmla="*/ 0 w 4950296"/>
              <a:gd name="connsiteY3" fmla="*/ 4237407 h 4237407"/>
              <a:gd name="connsiteX4" fmla="*/ 688619 w 4950296"/>
              <a:gd name="connsiteY4" fmla="*/ 0 h 4237407"/>
              <a:gd name="connsiteX0" fmla="*/ 739447 w 5001124"/>
              <a:gd name="connsiteY0" fmla="*/ 0 h 4294557"/>
              <a:gd name="connsiteX1" fmla="*/ 4998315 w 5001124"/>
              <a:gd name="connsiteY1" fmla="*/ 1579 h 4294557"/>
              <a:gd name="connsiteX2" fmla="*/ 5001101 w 5001124"/>
              <a:gd name="connsiteY2" fmla="*/ 4008051 h 4294557"/>
              <a:gd name="connsiteX3" fmla="*/ 0 w 5001124"/>
              <a:gd name="connsiteY3" fmla="*/ 4294557 h 4294557"/>
              <a:gd name="connsiteX4" fmla="*/ 739447 w 5001124"/>
              <a:gd name="connsiteY4" fmla="*/ 0 h 429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1124" h="4294557">
                <a:moveTo>
                  <a:pt x="739447" y="0"/>
                </a:moveTo>
                <a:lnTo>
                  <a:pt x="4998315" y="1579"/>
                </a:lnTo>
                <a:cubicBezTo>
                  <a:pt x="4997974" y="1331990"/>
                  <a:pt x="5001442" y="2677640"/>
                  <a:pt x="5001101" y="4008051"/>
                </a:cubicBezTo>
                <a:lnTo>
                  <a:pt x="0" y="4294557"/>
                </a:lnTo>
                <a:lnTo>
                  <a:pt x="739447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503238" y="948109"/>
            <a:ext cx="5072114" cy="136426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7" name="Дата 4"/>
          <p:cNvSpPr>
            <a:spLocks noGrp="1"/>
          </p:cNvSpPr>
          <p:nvPr>
            <p:ph type="dt" sz="half" idx="2"/>
          </p:nvPr>
        </p:nvSpPr>
        <p:spPr>
          <a:xfrm>
            <a:off x="503727" y="3398391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CF57DC6-FCEC-49A6-B05D-FEF55B63D66A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03290" y="2571749"/>
            <a:ext cx="5072062" cy="68421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  <a:p>
            <a:pPr lvl="0"/>
            <a:r>
              <a:rPr lang="en-US" dirty="0"/>
              <a:t>_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pic>
        <p:nvPicPr>
          <p:cNvPr id="10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419600"/>
            <a:ext cx="17541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05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98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9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01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7"/>
            <a:ext cx="8656097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04520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311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3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3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78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23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211055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2" cy="5146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3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37787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101" y="1161431"/>
            <a:ext cx="1206906" cy="207833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781" indent="-1605045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693" indent="-1605045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0" y="1161431"/>
            <a:ext cx="1206905" cy="1932350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345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0" y="1161431"/>
            <a:ext cx="979294" cy="1932350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346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66158" y="2604371"/>
            <a:ext cx="1844832" cy="1013743"/>
          </a:xfrm>
          <a:prstGeom prst="rect">
            <a:avLst/>
          </a:prstGeom>
        </p:spPr>
        <p:txBody>
          <a:bodyPr/>
          <a:lstStyle/>
          <a:p>
            <a:r>
              <a:t>Описание</a:t>
            </a:r>
          </a:p>
        </p:txBody>
      </p:sp>
      <p:sp>
        <p:nvSpPr>
          <p:cNvPr id="34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4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29"/>
            <a:ext cx="1844832" cy="2492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349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428641" y="2604371"/>
            <a:ext cx="1844832" cy="1013743"/>
          </a:xfrm>
          <a:prstGeom prst="rect">
            <a:avLst/>
          </a:prstGeom>
        </p:spPr>
        <p:txBody>
          <a:bodyPr/>
          <a:lstStyle/>
          <a:p>
            <a:r>
              <a:t>Описание</a:t>
            </a: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1" y="2338829"/>
            <a:ext cx="1844832" cy="2492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351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305876" y="2604543"/>
            <a:ext cx="1844832" cy="1013743"/>
          </a:xfrm>
          <a:prstGeom prst="rect">
            <a:avLst/>
          </a:prstGeom>
        </p:spPr>
        <p:txBody>
          <a:bodyPr/>
          <a:lstStyle/>
          <a:p>
            <a:r>
              <a:t>Описание</a:t>
            </a:r>
          </a:p>
        </p:txBody>
      </p:sp>
      <p:sp>
        <p:nvSpPr>
          <p:cNvPr id="352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2" cy="2492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353" name="Straight Connector 5"/>
          <p:cNvSpPr/>
          <p:nvPr/>
        </p:nvSpPr>
        <p:spPr>
          <a:xfrm flipH="1">
            <a:off x="3137192" y="1321214"/>
            <a:ext cx="0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354" name="Straight Connector 25"/>
          <p:cNvSpPr/>
          <p:nvPr/>
        </p:nvSpPr>
        <p:spPr>
          <a:xfrm>
            <a:off x="5991165" y="1321214"/>
            <a:ext cx="0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355" name="Текст 24"/>
          <p:cNvSpPr>
            <a:spLocks noGrp="1"/>
          </p:cNvSpPr>
          <p:nvPr>
            <p:ph type="body" sz="quarter" idx="29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56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291036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51369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2" y="881258"/>
            <a:ext cx="8656095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6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73026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60194" y="1206166"/>
            <a:ext cx="4183435" cy="3457287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6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5" y="881258"/>
            <a:ext cx="4108031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7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60194" y="881257"/>
            <a:ext cx="4183435" cy="19315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378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7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80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503247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19" y="1257730"/>
            <a:ext cx="3410808" cy="3405724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9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4" y="881258"/>
            <a:ext cx="4913277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391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92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19" y="881257"/>
            <a:ext cx="3410809" cy="19315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393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29814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28"/>
            <a:ext cx="4104857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2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81258"/>
            <a:ext cx="4189049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3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60"/>
            <a:ext cx="4104856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404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405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0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00720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2" y="1664185"/>
            <a:ext cx="3369424" cy="2999269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5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8" y="881258"/>
            <a:ext cx="4954660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6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9" y="1260602"/>
            <a:ext cx="3366248" cy="133432"/>
          </a:xfrm>
          <a:prstGeom prst="rect">
            <a:avLst/>
          </a:prstGeom>
        </p:spPr>
        <p:txBody>
          <a:bodyPr/>
          <a:lstStyle>
            <a:lvl1pPr defTabSz="356641">
              <a:spcBef>
                <a:spcPts val="0"/>
              </a:spcBef>
              <a:defRPr sz="563" cap="all"/>
            </a:lvl1pPr>
          </a:lstStyle>
          <a:p>
            <a:r>
              <a:t>ПОДЗАГОЛОВОК</a:t>
            </a:r>
          </a:p>
        </p:txBody>
      </p:sp>
      <p:sp>
        <p:nvSpPr>
          <p:cNvPr id="417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41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19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97167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25545"/>
            <a:ext cx="8569324" cy="1415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7FD1633-1B19-4B27-98D7-DB18298E6D1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755870" y="4704838"/>
            <a:ext cx="4455522" cy="2134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48FBD4-E5CC-4B81-BA20-5E92E2B7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F0E509E-238D-42BF-B263-E2C1B868FB26}" type="datetime1">
              <a:rPr lang="ru-RU" smtClean="0"/>
              <a:t>27.02.2026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853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51" y="1257731"/>
            <a:ext cx="4104513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8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1257731"/>
            <a:ext cx="4189049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91051" y="3584443"/>
            <a:ext cx="4104513" cy="1079011"/>
          </a:xfrm>
          <a:prstGeom prst="rect">
            <a:avLst/>
          </a:prstGeom>
        </p:spPr>
        <p:txBody>
          <a:bodyPr/>
          <a:lstStyle>
            <a:lvl4pPr marL="401260" indent="-119525"/>
            <a:lvl5pPr marL="495172" indent="-119525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3"/>
            <a:ext cx="4189049" cy="107901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290707" y="328777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432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4754578" y="3287778"/>
            <a:ext cx="4189051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433" name="Текст 24"/>
          <p:cNvSpPr>
            <a:spLocks noGrp="1"/>
          </p:cNvSpPr>
          <p:nvPr>
            <p:ph type="body" sz="quarter" idx="26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43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3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49644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36" y="1257730"/>
            <a:ext cx="4104527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4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2980433"/>
            <a:ext cx="4189047" cy="16830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79" y="1257730"/>
            <a:ext cx="4189047" cy="1399460"/>
          </a:xfrm>
          <a:prstGeom prst="rect">
            <a:avLst/>
          </a:prstGeom>
        </p:spPr>
        <p:txBody>
          <a:bodyPr/>
          <a:lstStyle>
            <a:lvl4pPr marL="401260" indent="-119525"/>
            <a:lvl5pPr marL="495172" indent="-119525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098414" cy="168302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44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49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33897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6" y="1257728"/>
            <a:ext cx="4108035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8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1257729"/>
            <a:ext cx="4187886" cy="3405722"/>
          </a:xfrm>
          <a:prstGeom prst="rect">
            <a:avLst/>
          </a:prstGeom>
        </p:spPr>
        <p:txBody>
          <a:bodyPr/>
          <a:lstStyle/>
          <a:p>
            <a:r>
              <a:t>Образец текста
Второй уровень
Третий уровень</a:t>
            </a:r>
          </a:p>
        </p:txBody>
      </p:sp>
      <p:sp>
        <p:nvSpPr>
          <p:cNvPr id="45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460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8"/>
            <a:ext cx="418788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461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46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6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01773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1036" y="881258"/>
            <a:ext cx="4104527" cy="3782196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2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881259"/>
            <a:ext cx="4189049" cy="3782197"/>
          </a:xfrm>
          <a:prstGeom prst="rect">
            <a:avLst/>
          </a:prstGeom>
        </p:spPr>
        <p:txBody>
          <a:bodyPr/>
          <a:lstStyle/>
          <a:p>
            <a:r>
              <a:t>Образец текста
Второй уровень
Третий уровень</a:t>
            </a:r>
          </a:p>
        </p:txBody>
      </p:sp>
      <p:sp>
        <p:nvSpPr>
          <p:cNvPr id="473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47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7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5" y="542837"/>
            <a:ext cx="8652591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041380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8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64827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30"/>
            <a:ext cx="4104857" cy="3405724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4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495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49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97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49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24720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0" y="1257728"/>
            <a:ext cx="4189049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6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1258"/>
            <a:ext cx="4189047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507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50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509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5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83979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51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7"/>
            <a:ext cx="8656097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5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87676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1"/>
            <a:ext cx="4108032" cy="3398471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8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529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53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53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6097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53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907435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189049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0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5381"/>
            <a:ext cx="4189049" cy="156116"/>
          </a:xfrm>
          <a:prstGeom prst="rect">
            <a:avLst/>
          </a:prstGeom>
        </p:spPr>
        <p:txBody>
          <a:bodyPr/>
          <a:lstStyle>
            <a:lvl1pPr defTabSz="407590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541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54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7"/>
          </a:xfrm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543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5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1662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25545"/>
            <a:ext cx="8569324" cy="1415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104171"/>
            <a:ext cx="8569324" cy="35202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200"/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14A29CEE-7D2C-4382-BEAA-88D3B1BC156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755870" y="4704838"/>
            <a:ext cx="4455522" cy="2134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ru-RU"/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1EA88D6E-076C-4491-BDBD-1F9C48348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A8CC7C1A-DC16-461C-9251-C65B75A0A95F}" type="datetime1">
              <a:rPr lang="ru-RU" smtClean="0"/>
              <a:t>27.02.2026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420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55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7"/>
            <a:ext cx="8656097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5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79392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56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30894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57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87533" y="901911"/>
            <a:ext cx="8575079" cy="376154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57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576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5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88797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587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3" cy="5146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 defTabSz="424527">
              <a:lnSpc>
                <a:spcPct val="90000"/>
              </a:lnSpc>
              <a:defRPr sz="978" spc="15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58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2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0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5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74023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01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-2" y="1234"/>
            <a:ext cx="9150142" cy="5146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0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2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4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pic>
        <p:nvPicPr>
          <p:cNvPr id="605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16" y="4726318"/>
            <a:ext cx="1123111" cy="217380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35810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1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87532" y="901909"/>
            <a:ext cx="8575080" cy="3761545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619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6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935985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30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3" cy="5146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 defTabSz="424527">
              <a:lnSpc>
                <a:spcPct val="90000"/>
              </a:lnSpc>
              <a:defRPr sz="978" spc="15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3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3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6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45150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44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-2" y="1234"/>
            <a:ext cx="9150142" cy="5146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4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7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pic>
        <p:nvPicPr>
          <p:cNvPr id="648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16" y="4726318"/>
            <a:ext cx="1123111" cy="217380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26950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5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099" y="1161431"/>
            <a:ext cx="1206906" cy="2078330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marL="1698771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marL="1792673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575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477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1" y="1161431"/>
            <a:ext cx="1206906" cy="1932350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661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1" y="1161431"/>
            <a:ext cx="979296" cy="1932350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662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66158" y="2604371"/>
            <a:ext cx="1844832" cy="1013743"/>
          </a:xfrm>
          <a:prstGeom prst="rect">
            <a:avLst/>
          </a:prstGeom>
        </p:spPr>
        <p:txBody>
          <a:bodyPr/>
          <a:lstStyle>
            <a:lvl1pPr defTabSz="424527">
              <a:defRPr sz="538">
                <a:solidFill>
                  <a:srgbClr val="4D5964"/>
                </a:solidFill>
              </a:defRPr>
            </a:lvl1pPr>
          </a:lstStyle>
          <a:p>
            <a:r>
              <a:t>Описание</a:t>
            </a:r>
          </a:p>
        </p:txBody>
      </p:sp>
      <p:sp>
        <p:nvSpPr>
          <p:cNvPr id="66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64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31"/>
            <a:ext cx="1844832" cy="24920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665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428643" y="2604371"/>
            <a:ext cx="1844832" cy="1013743"/>
          </a:xfrm>
          <a:prstGeom prst="rect">
            <a:avLst/>
          </a:prstGeom>
        </p:spPr>
        <p:txBody>
          <a:bodyPr/>
          <a:lstStyle>
            <a:lvl1pPr defTabSz="424527">
              <a:defRPr sz="538">
                <a:solidFill>
                  <a:srgbClr val="4D5964"/>
                </a:solidFill>
              </a:defRPr>
            </a:lvl1pPr>
          </a:lstStyle>
          <a:p>
            <a:r>
              <a:t>Описание</a:t>
            </a:r>
          </a:p>
        </p:txBody>
      </p:sp>
      <p:sp>
        <p:nvSpPr>
          <p:cNvPr id="66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3" y="2338829"/>
            <a:ext cx="1844832" cy="24920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667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305876" y="2604544"/>
            <a:ext cx="1844832" cy="1013743"/>
          </a:xfrm>
          <a:prstGeom prst="rect">
            <a:avLst/>
          </a:prstGeom>
        </p:spPr>
        <p:txBody>
          <a:bodyPr/>
          <a:lstStyle>
            <a:lvl1pPr defTabSz="424527">
              <a:defRPr sz="538">
                <a:solidFill>
                  <a:srgbClr val="4D5964"/>
                </a:solidFill>
              </a:defRPr>
            </a:lvl1pPr>
          </a:lstStyle>
          <a:p>
            <a:r>
              <a:t>Описание</a:t>
            </a:r>
          </a:p>
        </p:txBody>
      </p:sp>
      <p:sp>
        <p:nvSpPr>
          <p:cNvPr id="668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2" cy="24920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669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670" name="Straight Connector 5"/>
          <p:cNvSpPr/>
          <p:nvPr/>
        </p:nvSpPr>
        <p:spPr>
          <a:xfrm flipH="1">
            <a:off x="3137192" y="1321214"/>
            <a:ext cx="0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671" name="Straight Connector 25"/>
          <p:cNvSpPr/>
          <p:nvPr/>
        </p:nvSpPr>
        <p:spPr>
          <a:xfrm>
            <a:off x="5991165" y="1321214"/>
            <a:ext cx="0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672" name="Текст 24"/>
          <p:cNvSpPr>
            <a:spLocks noGrp="1"/>
          </p:cNvSpPr>
          <p:nvPr>
            <p:ph type="body" sz="quarter" idx="30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6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80496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83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3" y="881258"/>
            <a:ext cx="8575077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2" y="233156"/>
            <a:ext cx="8575078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8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2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6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6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83411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08038"/>
            <a:ext cx="8569324" cy="1590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095375"/>
            <a:ext cx="8569324" cy="3529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Заголовок 8">
            <a:extLst>
              <a:ext uri="{FF2B5EF4-FFF2-40B4-BE49-F238E27FC236}">
                <a16:creationId xmlns:a16="http://schemas.microsoft.com/office/drawing/2014/main" id="{CB35E58B-6478-4609-ACB2-55B29E02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31775"/>
            <a:ext cx="8569325" cy="360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D754D8-2E28-4261-B6A4-145C6E6F99A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755870" y="4704838"/>
            <a:ext cx="4455522" cy="2134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ru-RU"/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17AF3317-D383-493C-9E36-78C01AF6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96ECBC28-27C9-4346-B921-7A73ABBE390A}" type="datetime1">
              <a:rPr lang="ru-RU" smtClean="0"/>
              <a:t>27.02.2026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828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9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06166"/>
            <a:ext cx="4160454" cy="3457287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8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4" y="901911"/>
            <a:ext cx="4108031" cy="3761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9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0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2"/>
            <a:ext cx="8627501" cy="144554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701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61"/>
            <a:ext cx="4160454" cy="144554"/>
          </a:xfrm>
          <a:prstGeom prst="rect">
            <a:avLst/>
          </a:prstGeom>
        </p:spPr>
        <p:txBody>
          <a:bodyPr anchor="ctr"/>
          <a:lstStyle>
            <a:lvl1pPr defTabSz="420282">
              <a:spcBef>
                <a:spcPts val="0"/>
              </a:spcBef>
              <a:defRPr sz="612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702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7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532433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71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20" y="1257733"/>
            <a:ext cx="3382214" cy="340572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4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5" y="881258"/>
            <a:ext cx="4913277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0"/>
            <a:ext cx="8627501" cy="144506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717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20" y="881259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718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7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159200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72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257728"/>
            <a:ext cx="4108031" cy="3405723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89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88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88" indent="-103290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87" indent="-103290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0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94346"/>
            <a:ext cx="4160454" cy="37691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3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3"/>
            <a:ext cx="8627501" cy="134381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733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10" y="881259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734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7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754774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74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664185"/>
            <a:ext cx="3369424" cy="2999269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47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8" y="881258"/>
            <a:ext cx="4873644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749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10" y="1287714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750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7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383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761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3" y="1257731"/>
            <a:ext cx="4108032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2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80" y="1257731"/>
            <a:ext cx="4108031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87533" y="3584445"/>
            <a:ext cx="4108032" cy="1079011"/>
          </a:xfrm>
          <a:prstGeom prst="rect">
            <a:avLst/>
          </a:prstGeom>
        </p:spPr>
        <p:txBody>
          <a:bodyPr/>
          <a:lstStyle>
            <a:lvl1pPr marL="101724" indent="-101724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3pPr>
            <a:lvl4pPr marL="392680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4pPr>
            <a:lvl5pPr marL="486582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5"/>
            <a:ext cx="4189049" cy="107901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6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767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290707" y="3287779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7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4754578" y="3287779"/>
            <a:ext cx="4213350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769" name="Текст 24"/>
          <p:cNvSpPr>
            <a:spLocks noGrp="1"/>
          </p:cNvSpPr>
          <p:nvPr>
            <p:ph type="body" sz="quarter" idx="27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7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575298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780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3" y="1257730"/>
            <a:ext cx="4108031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1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80" y="2980434"/>
            <a:ext cx="4108031" cy="168301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80" y="1257730"/>
            <a:ext cx="4108031" cy="1399460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75607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69509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3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102680" cy="168302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8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786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7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334715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79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4" y="1257728"/>
            <a:ext cx="4111210" cy="3405723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8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1257729"/>
            <a:ext cx="4085794" cy="3405722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799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00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801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80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803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0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180503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81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901911"/>
            <a:ext cx="4108031" cy="376154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5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80" y="901907"/>
            <a:ext cx="4108031" cy="3761546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81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1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818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101979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829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3" y="881258"/>
            <a:ext cx="8575077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1" y="233156"/>
            <a:ext cx="8575077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3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72012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84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06166"/>
            <a:ext cx="4160454" cy="3457287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4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3" y="901909"/>
            <a:ext cx="4108032" cy="3761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4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2"/>
            <a:ext cx="8627501" cy="144554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847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9"/>
            <a:ext cx="4160454" cy="144554"/>
          </a:xfrm>
          <a:prstGeom prst="rect">
            <a:avLst/>
          </a:prstGeom>
        </p:spPr>
        <p:txBody>
          <a:bodyPr anchor="ctr"/>
          <a:lstStyle>
            <a:lvl1pPr defTabSz="420282">
              <a:spcBef>
                <a:spcPts val="0"/>
              </a:spcBef>
              <a:defRPr sz="612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848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30646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08038"/>
            <a:ext cx="8569324" cy="1590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095375"/>
            <a:ext cx="8569324" cy="3529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0"/>
          </p:nvPr>
        </p:nvSpPr>
        <p:spPr>
          <a:xfrm>
            <a:off x="755870" y="4704838"/>
            <a:ext cx="4455522" cy="2134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© УОСОА/ </a:t>
            </a:r>
            <a:r>
              <a:rPr lang="en-US">
                <a:solidFill>
                  <a:srgbClr val="000000"/>
                </a:solidFill>
              </a:rPr>
              <a:t>Sergey Fomin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D5F1E1C6-1333-4FA4-BD6B-F4197D432267}" type="datetime1">
              <a:rPr lang="ru-RU" smtClean="0">
                <a:solidFill>
                  <a:srgbClr val="000000"/>
                </a:solidFill>
              </a:rPr>
              <a:t>27.02.2026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56639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85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20" y="1257730"/>
            <a:ext cx="3382214" cy="3405724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0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4" y="881258"/>
            <a:ext cx="4913277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6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0"/>
            <a:ext cx="8627501" cy="144506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863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20" y="881259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864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96489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87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28"/>
            <a:ext cx="4108032" cy="3405723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76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94344"/>
            <a:ext cx="4160454" cy="37691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7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3"/>
            <a:ext cx="8627501" cy="134381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879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08" y="881259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880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063231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89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664185"/>
            <a:ext cx="3369424" cy="2999269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93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8" y="881258"/>
            <a:ext cx="4873644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895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08" y="1287714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89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165572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907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3" y="1257731"/>
            <a:ext cx="4108031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8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1257731"/>
            <a:ext cx="4108031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87533" y="3584443"/>
            <a:ext cx="4108031" cy="1079011"/>
          </a:xfrm>
          <a:prstGeom prst="rect">
            <a:avLst/>
          </a:prstGeom>
        </p:spPr>
        <p:txBody>
          <a:bodyPr/>
          <a:lstStyle>
            <a:lvl1pPr marL="101727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3pPr>
            <a:lvl4pPr marL="392680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4pPr>
            <a:lvl5pPr marL="486582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3"/>
            <a:ext cx="4189049" cy="107901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1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913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290707" y="328777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914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4754577" y="3287778"/>
            <a:ext cx="4213350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915" name="Текст 24"/>
          <p:cNvSpPr>
            <a:spLocks noGrp="1"/>
          </p:cNvSpPr>
          <p:nvPr>
            <p:ph type="body" sz="quarter" idx="27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9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817369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926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1" y="1257730"/>
            <a:ext cx="4108032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7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2980433"/>
            <a:ext cx="4108031" cy="16830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79" y="1257730"/>
            <a:ext cx="4108031" cy="1399460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75607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69509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2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102680" cy="168302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31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932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9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937098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94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94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2" y="1257728"/>
            <a:ext cx="4111210" cy="3405723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44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1257729"/>
            <a:ext cx="4085794" cy="3405722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94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46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947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8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948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949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9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9222846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959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960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901909"/>
            <a:ext cx="4108032" cy="3761545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1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80" y="901907"/>
            <a:ext cx="4108031" cy="3761546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96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6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964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9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061369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97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7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7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9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259963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98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8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257733"/>
            <a:ext cx="4108031" cy="340572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991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992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9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269824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00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0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1" y="1257728"/>
            <a:ext cx="4108031" cy="3405723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006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60"/>
            <a:ext cx="4131862" cy="156115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007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1387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08038"/>
            <a:ext cx="8569324" cy="1590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095375"/>
            <a:ext cx="8569324" cy="3529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0"/>
          </p:nvPr>
        </p:nvSpPr>
        <p:spPr>
          <a:xfrm>
            <a:off x="755870" y="4704838"/>
            <a:ext cx="4455522" cy="2134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© УОСОА/ </a:t>
            </a:r>
            <a:r>
              <a:rPr lang="en-US">
                <a:solidFill>
                  <a:srgbClr val="000000"/>
                </a:solidFill>
              </a:rPr>
              <a:t>Sergey Fomin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FB1A26E-285A-4858-A908-1FCFB3CADD7C}" type="datetime1">
              <a:rPr lang="ru-RU" smtClean="0">
                <a:solidFill>
                  <a:srgbClr val="000000"/>
                </a:solidFill>
              </a:rPr>
              <a:t>27.02.2026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82793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01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1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0"/>
            <a:ext cx="4108032" cy="3405724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021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022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076917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3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03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3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0" y="1257728"/>
            <a:ext cx="4108031" cy="3405723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036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037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175920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04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4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50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119312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06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6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257731"/>
            <a:ext cx="4108031" cy="3398471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0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065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2635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7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07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7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098501" cy="3405724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2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07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60"/>
            <a:ext cx="4131862" cy="156115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080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37342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09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9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1"/>
            <a:ext cx="4108032" cy="3398471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09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095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006658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0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10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098501" cy="3405724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0" cy="133433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10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58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110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81029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2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12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0" y="543553"/>
            <a:ext cx="8627501" cy="13438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3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1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16061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33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3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marL="144464" indent="-50562" algn="ctr" defTabSz="424527"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</a:defRPr>
            </a:lvl2pPr>
            <a:lvl3pPr marL="238366" indent="-50562" algn="ctr" defTabSz="424527"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</a:defRPr>
            </a:lvl3pPr>
            <a:lvl4pPr marL="341461" indent="-59756"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363" indent="-59756"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646239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4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809778"/>
            <a:ext cx="8575079" cy="15916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783"/>
            </a:lvl1pPr>
            <a:lvl2pPr marL="180616" indent="-107581" defTabSz="424527">
              <a:spcBef>
                <a:spcPts val="0"/>
              </a:spcBef>
              <a:buSzPct val="100000"/>
              <a:buChar char="−"/>
              <a:defRPr sz="783"/>
            </a:lvl2pPr>
            <a:lvl3pPr marL="250753" indent="-102945" defTabSz="424527">
              <a:spcBef>
                <a:spcPts val="0"/>
              </a:spcBef>
              <a:buSzPct val="100000"/>
              <a:buChar char="−"/>
              <a:defRPr sz="783"/>
            </a:lvl3pPr>
            <a:lvl4pPr marL="324280" indent="-103872" defTabSz="424527">
              <a:spcBef>
                <a:spcPts val="0"/>
              </a:spcBef>
              <a:buChar char="−"/>
              <a:defRPr sz="783"/>
            </a:lvl4pPr>
            <a:lvl5pPr marL="399053" indent="-103871" defTabSz="424527">
              <a:spcBef>
                <a:spcPts val="0"/>
              </a:spcBef>
              <a:buChar char="−"/>
              <a:defRPr sz="783"/>
            </a:lvl5pPr>
          </a:lstStyle>
          <a:p>
            <a:r>
              <a:t>Chapter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7" name="Text Placeholder 7"/>
          <p:cNvSpPr>
            <a:spLocks noGrp="1"/>
          </p:cNvSpPr>
          <p:nvPr>
            <p:ph type="body" idx="21"/>
          </p:nvPr>
        </p:nvSpPr>
        <p:spPr>
          <a:xfrm>
            <a:off x="287531" y="1097294"/>
            <a:ext cx="8575079" cy="353121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8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06792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149" name="Chapter title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 defTabSz="592226">
              <a:lnSpc>
                <a:spcPct val="100000"/>
              </a:lnSpc>
              <a:spcBef>
                <a:spcPts val="367"/>
              </a:spcBef>
              <a:defRPr sz="587" cap="none"/>
            </a:lvl1pPr>
          </a:lstStyle>
          <a:p>
            <a:r>
              <a:t>Chapter title</a:t>
            </a:r>
          </a:p>
        </p:txBody>
      </p:sp>
      <p:sp>
        <p:nvSpPr>
          <p:cNvPr id="11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1465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9" y="900113"/>
            <a:ext cx="8569324" cy="3759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5342F-6295-4F93-89DF-4BDC62FB7E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0" name="Текст 24">
            <a:extLst>
              <a:ext uri="{FF2B5EF4-FFF2-40B4-BE49-F238E27FC236}">
                <a16:creationId xmlns:a16="http://schemas.microsoft.com/office/drawing/2014/main" id="{CBCE1B09-895D-4A82-8C3F-D057AA57EF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AD7FD231-EAD6-4ED0-933C-FCA1C8157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E36EC9B2-D0D2-44F8-A5FD-387446B85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89206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6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099" y="1161431"/>
            <a:ext cx="1206906" cy="2078330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marL="1698771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marL="1792673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575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477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1" y="1161431"/>
            <a:ext cx="1206906" cy="1932350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1162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1" y="1161431"/>
            <a:ext cx="979296" cy="1932350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1163" name="slide title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 defTabSz="592226">
              <a:lnSpc>
                <a:spcPct val="100000"/>
              </a:lnSpc>
              <a:spcBef>
                <a:spcPts val="367"/>
              </a:spcBef>
              <a:defRPr sz="587" cap="none"/>
            </a:lvl1pPr>
          </a:lstStyle>
          <a:p>
            <a:r>
              <a:t>slide title, Arial regular, 20 pt</a:t>
            </a:r>
          </a:p>
        </p:txBody>
      </p:sp>
      <p:sp>
        <p:nvSpPr>
          <p:cNvPr id="1164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16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cap="all">
                <a:solidFill>
                  <a:schemeClr val="accent2"/>
                </a:solidFill>
              </a:defRPr>
            </a:lvl1pPr>
          </a:lstStyle>
          <a:p>
            <a:r>
              <a:t>slide subtitle, ARIAL REGULAR, 12 PT</a:t>
            </a:r>
          </a:p>
        </p:txBody>
      </p:sp>
      <p:sp>
        <p:nvSpPr>
          <p:cNvPr id="1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712778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19"/>
            <a:ext cx="1123111" cy="2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7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7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099" y="1161431"/>
            <a:ext cx="1206906" cy="2078330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marL="1698771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marL="1792673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575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477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1" y="1161431"/>
            <a:ext cx="1206906" cy="1932350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117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1" y="1161431"/>
            <a:ext cx="979296" cy="1932350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117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66158" y="2604371"/>
            <a:ext cx="1844832" cy="101374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0" name="slide title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6"/>
            <a:ext cx="8627502" cy="225565"/>
          </a:xfrm>
          <a:prstGeom prst="rect">
            <a:avLst/>
          </a:prstGeom>
        </p:spPr>
        <p:txBody>
          <a:bodyPr/>
          <a:lstStyle>
            <a:lvl1pPr defTabSz="592226">
              <a:lnSpc>
                <a:spcPct val="100000"/>
              </a:lnSpc>
              <a:spcBef>
                <a:spcPts val="367"/>
              </a:spcBef>
              <a:defRPr sz="587" cap="none"/>
            </a:lvl1pPr>
          </a:lstStyle>
          <a:p>
            <a:r>
              <a:t>slide title, Arial regular, 20 pt</a:t>
            </a:r>
          </a:p>
        </p:txBody>
      </p:sp>
      <p:sp>
        <p:nvSpPr>
          <p:cNvPr id="118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31"/>
            <a:ext cx="1844832" cy="24920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783" cap="all"/>
            </a:lvl1pPr>
          </a:lstStyle>
          <a:p>
            <a:r>
              <a:t>CLICK TO EDIT</a:t>
            </a:r>
          </a:p>
        </p:txBody>
      </p:sp>
      <p:sp>
        <p:nvSpPr>
          <p:cNvPr id="1182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28643" y="2604371"/>
            <a:ext cx="1844832" cy="101374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3" y="2338829"/>
            <a:ext cx="1844832" cy="24920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783" cap="all"/>
            </a:lvl1pPr>
          </a:lstStyle>
          <a:p>
            <a:r>
              <a:t>CLICK TO EDIT</a:t>
            </a:r>
          </a:p>
        </p:txBody>
      </p:sp>
      <p:sp>
        <p:nvSpPr>
          <p:cNvPr id="1184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6305876" y="2604544"/>
            <a:ext cx="1844832" cy="101374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5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2" cy="24920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783" cap="all"/>
            </a:lvl1pPr>
          </a:lstStyle>
          <a:p>
            <a:r>
              <a:t>CLICK TO EDIT</a:t>
            </a:r>
          </a:p>
        </p:txBody>
      </p:sp>
      <p:sp>
        <p:nvSpPr>
          <p:cNvPr id="1186" name="Текст 24"/>
          <p:cNvSpPr>
            <a:spLocks noGrp="1"/>
          </p:cNvSpPr>
          <p:nvPr>
            <p:ph type="body" sz="quarter" idx="29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187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cap="all">
                <a:solidFill>
                  <a:schemeClr val="accent2"/>
                </a:solidFill>
              </a:defRPr>
            </a:lvl1pPr>
          </a:lstStyle>
          <a:p>
            <a:r>
              <a:t>slide subtitle, ARIAL REGULAR, 12 PT</a:t>
            </a:r>
          </a:p>
        </p:txBody>
      </p:sp>
      <p:sp>
        <p:nvSpPr>
          <p:cNvPr id="11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369326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486" y="5027219"/>
            <a:ext cx="2185657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9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7534" y="233156"/>
            <a:ext cx="8627502" cy="225565"/>
          </a:xfrm>
          <a:prstGeom prst="rect">
            <a:avLst/>
          </a:prstGeom>
        </p:spPr>
        <p:txBody>
          <a:bodyPr/>
          <a:lstStyle>
            <a:lvl1pPr defTabSz="424516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9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7534" y="901911"/>
            <a:ext cx="8627502" cy="3761545"/>
          </a:xfrm>
          <a:prstGeom prst="rect">
            <a:avLst/>
          </a:prstGeom>
        </p:spPr>
        <p:txBody>
          <a:bodyPr/>
          <a:lstStyle>
            <a:lvl1pPr defTabSz="424516">
              <a:spcBef>
                <a:spcPts val="440"/>
              </a:spcBef>
              <a:defRPr>
                <a:solidFill>
                  <a:srgbClr val="4D5964"/>
                </a:solidFill>
              </a:defRPr>
            </a:lvl1pPr>
            <a:lvl2pPr marL="195022" indent="-101123" defTabSz="424516">
              <a:spcBef>
                <a:spcPts val="440"/>
              </a:spcBef>
              <a:buSzPct val="100000"/>
              <a:buChar char="•"/>
              <a:defRPr>
                <a:solidFill>
                  <a:srgbClr val="4D5964"/>
                </a:solidFill>
              </a:defRPr>
            </a:lvl2pPr>
            <a:lvl3pPr marL="288921" indent="-101123" defTabSz="424516">
              <a:spcBef>
                <a:spcPts val="440"/>
              </a:spcBef>
              <a:buSzPct val="100000"/>
              <a:buChar char="•"/>
              <a:defRPr>
                <a:solidFill>
                  <a:srgbClr val="4D5964"/>
                </a:solidFill>
              </a:defRPr>
            </a:lvl3pPr>
            <a:lvl4pPr marL="401207" indent="-119509" defTabSz="424516">
              <a:spcBef>
                <a:spcPts val="440"/>
              </a:spcBef>
              <a:defRPr>
                <a:solidFill>
                  <a:srgbClr val="4D5964"/>
                </a:solidFill>
              </a:defRPr>
            </a:lvl4pPr>
            <a:lvl5pPr marL="495106" indent="-119509" defTabSz="424516">
              <a:spcBef>
                <a:spcPts val="440"/>
              </a:spcBef>
              <a:defRPr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86901" y="4748638"/>
            <a:ext cx="92974" cy="90346"/>
          </a:xfrm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282877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8"/>
          </a:xfrm>
          <a:prstGeom prst="rect">
            <a:avLst/>
          </a:prstGeom>
        </p:spPr>
        <p:txBody>
          <a:bodyPr lIns="103298" tIns="103298" rIns="103298" bIns="103298" anchor="b"/>
          <a:lstStyle>
            <a:lvl1pPr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0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6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247625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1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62795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2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8"/>
            <a:ext cx="7891996" cy="1125842"/>
          </a:xfrm>
          <a:prstGeom prst="rect">
            <a:avLst/>
          </a:prstGeom>
        </p:spPr>
        <p:txBody>
          <a:bodyPr lIns="103298" tIns="103298" rIns="103298" bIns="103298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761346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3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969757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4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8" cy="618321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4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2" cy="618321"/>
          </a:xfrm>
          <a:prstGeom prst="rect">
            <a:avLst/>
          </a:prstGeom>
        </p:spPr>
        <p:txBody>
          <a:bodyPr lIns="103298" tIns="103298" rIns="103298" bIns="103298" anchor="b"/>
          <a:lstStyle/>
          <a:p>
            <a:endParaRPr/>
          </a:p>
        </p:txBody>
      </p:sp>
      <p:sp>
        <p:nvSpPr>
          <p:cNvPr id="12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857262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342485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87265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2" cy="514350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rgbClr val="4D596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9E1A43-FC87-4A28-AFA1-AB943F62C5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0006C937-D4AF-4766-B801-D2A88564D3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93F0216C-BB72-4082-815F-35BF662C4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E466E686-07A4-4F3C-B068-F6407D564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7155691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6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103298" tIns="103298" rIns="103298" bIns="103298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6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4" y="1545246"/>
            <a:ext cx="2951159" cy="2860474"/>
          </a:xfrm>
          <a:prstGeom prst="rect">
            <a:avLst/>
          </a:prstGeom>
        </p:spPr>
        <p:txBody>
          <a:bodyPr lIns="103298" tIns="103298" rIns="103298" bIns="103298"/>
          <a:lstStyle/>
          <a:p>
            <a:endParaRPr/>
          </a:p>
        </p:txBody>
      </p:sp>
      <p:sp>
        <p:nvSpPr>
          <p:cNvPr id="12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11041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545245"/>
            <a:ext cx="2951159" cy="2860475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965386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8"/>
          </a:xfrm>
          <a:prstGeom prst="rect">
            <a:avLst/>
          </a:prstGeom>
        </p:spPr>
        <p:txBody>
          <a:bodyPr lIns="103298" tIns="103298" rIns="103298" bIns="103298" anchor="b"/>
          <a:lstStyle>
            <a:lvl1pPr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8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6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17755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9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464298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8"/>
            <a:ext cx="7891996" cy="1125842"/>
          </a:xfrm>
          <a:prstGeom prst="rect">
            <a:avLst/>
          </a:prstGeom>
        </p:spPr>
        <p:txBody>
          <a:bodyPr lIns="103298" tIns="103298" rIns="103298" bIns="103298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168200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937376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8" cy="618321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2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2" cy="618321"/>
          </a:xfrm>
          <a:prstGeom prst="rect">
            <a:avLst/>
          </a:prstGeom>
        </p:spPr>
        <p:txBody>
          <a:bodyPr lIns="103298" tIns="103298" rIns="103298" bIns="103298" anchor="b"/>
          <a:lstStyle/>
          <a:p>
            <a:endParaRPr/>
          </a:p>
        </p:txBody>
      </p:sp>
      <p:sp>
        <p:nvSpPr>
          <p:cNvPr id="13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880013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494376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25171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4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103298" tIns="103298" rIns="103298" bIns="103298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5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4" y="1545246"/>
            <a:ext cx="2951159" cy="2860474"/>
          </a:xfrm>
          <a:prstGeom prst="rect">
            <a:avLst/>
          </a:prstGeom>
        </p:spPr>
        <p:txBody>
          <a:bodyPr lIns="103298" tIns="103298" rIns="103298" bIns="103298"/>
          <a:lstStyle/>
          <a:p>
            <a:endParaRPr/>
          </a:p>
        </p:txBody>
      </p:sp>
      <p:sp>
        <p:nvSpPr>
          <p:cNvPr id="13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62479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-3" y="0"/>
            <a:ext cx="9144002" cy="514350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8D7B474-BA7D-4118-A590-1DA0C0C67F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650307E6-49C5-4CFE-9B9E-86808DF67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1" name="Дата 4">
            <a:extLst>
              <a:ext uri="{FF2B5EF4-FFF2-40B4-BE49-F238E27FC236}">
                <a16:creationId xmlns:a16="http://schemas.microsoft.com/office/drawing/2014/main" id="{7F87728A-8290-4224-8FCF-48A2F5BCC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18FCD8B6-2647-4307-AC23-CBC758B17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CC013555-5ABD-4FC5-8181-D1E2C2C38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267" y="4722140"/>
            <a:ext cx="1122356" cy="21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1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5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545245"/>
            <a:ext cx="2951159" cy="2860475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6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053045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8"/>
          </a:xfrm>
          <a:prstGeom prst="rect">
            <a:avLst/>
          </a:prstGeom>
        </p:spPr>
        <p:txBody>
          <a:bodyPr lIns="103298" tIns="103298" rIns="103298" bIns="103298" anchor="b"/>
          <a:lstStyle>
            <a:lvl1pPr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6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955446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7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973589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8"/>
            <a:ext cx="7891996" cy="1125842"/>
          </a:xfrm>
          <a:prstGeom prst="rect">
            <a:avLst/>
          </a:prstGeom>
        </p:spPr>
        <p:txBody>
          <a:bodyPr lIns="103298" tIns="103298" rIns="103298" bIns="103298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304260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9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902620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8" cy="618321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2" cy="618321"/>
          </a:xfrm>
          <a:prstGeom prst="rect">
            <a:avLst/>
          </a:prstGeom>
        </p:spPr>
        <p:txBody>
          <a:bodyPr lIns="103298" tIns="103298" rIns="103298" bIns="103298" anchor="b"/>
          <a:lstStyle/>
          <a:p>
            <a:endParaRPr/>
          </a:p>
        </p:txBody>
      </p:sp>
      <p:sp>
        <p:nvSpPr>
          <p:cNvPr id="14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932007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434731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902225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3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103298" tIns="103298" rIns="103298" bIns="103298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3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4" y="1545246"/>
            <a:ext cx="2951159" cy="2860474"/>
          </a:xfrm>
          <a:prstGeom prst="rect">
            <a:avLst/>
          </a:prstGeom>
        </p:spPr>
        <p:txBody>
          <a:bodyPr lIns="103298" tIns="103298" rIns="103298" bIns="103298"/>
          <a:lstStyle/>
          <a:p>
            <a:endParaRPr/>
          </a:p>
        </p:txBody>
      </p:sp>
      <p:sp>
        <p:nvSpPr>
          <p:cNvPr id="143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736209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545245"/>
            <a:ext cx="2951159" cy="2860475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8724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0" y="808038"/>
            <a:ext cx="9144002" cy="38163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E3D14D6-7081-418C-B748-18BBA45CF7AA}" type="datetime1">
              <a:rPr lang="ru-RU" smtClean="0"/>
              <a:t>27.02.2026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303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44A6BAA-C87A-463C-A6C2-6FFD48FE02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62050" y="1159473"/>
            <a:ext cx="1206096" cy="20770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1</a:t>
            </a:r>
            <a:endParaRPr lang="en-US" noProof="0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2288F8A-6575-46A1-9D8A-2EA9D3AE1D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02826" y="1159473"/>
            <a:ext cx="1206095" cy="19311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en-US" noProof="0" dirty="0"/>
              <a:t>2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12486E2-9AAD-477C-B5AB-C5916AC5E5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5483" y="1159473"/>
            <a:ext cx="978638" cy="19311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en-US" noProof="0" dirty="0"/>
              <a:t>3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65777" y="2601515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3E939D-F121-468A-BA31-21759B71DF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65777" y="2336139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100" cap="all" baseline="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571F89E-E73B-4297-9703-5FC455336D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6340" y="2601515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7F95569-CCA8-464A-A235-DC2B411517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26340" y="2336137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100" cap="all" baseline="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1F248A-B0D6-438C-B4F2-90E40AFD77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01643" y="2601688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7558AB7-D670-42D7-A43D-6D087184AC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01643" y="2336310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100" cap="all" baseline="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C664F5E-5EFD-484B-AD3C-98FF110EEBB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A0AB39-C14B-48AE-8BDD-44CC183470B0}"/>
              </a:ext>
            </a:extLst>
          </p:cNvPr>
          <p:cNvCxnSpPr/>
          <p:nvPr userDrawn="1"/>
        </p:nvCxnSpPr>
        <p:spPr>
          <a:xfrm>
            <a:off x="3135086" y="1319157"/>
            <a:ext cx="0" cy="2686788"/>
          </a:xfrm>
          <a:prstGeom prst="line">
            <a:avLst/>
          </a:prstGeom>
          <a:ln>
            <a:solidFill>
              <a:srgbClr val="DA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FA2AA9-FC41-4C0B-9189-118ADE0AAA3C}"/>
              </a:ext>
            </a:extLst>
          </p:cNvPr>
          <p:cNvCxnSpPr/>
          <p:nvPr userDrawn="1"/>
        </p:nvCxnSpPr>
        <p:spPr>
          <a:xfrm>
            <a:off x="5987144" y="1319157"/>
            <a:ext cx="0" cy="2686788"/>
          </a:xfrm>
          <a:prstGeom prst="line">
            <a:avLst/>
          </a:prstGeom>
          <a:ln>
            <a:solidFill>
              <a:srgbClr val="DA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4">
            <a:extLst>
              <a:ext uri="{FF2B5EF4-FFF2-40B4-BE49-F238E27FC236}">
                <a16:creationId xmlns:a16="http://schemas.microsoft.com/office/drawing/2014/main" id="{6D35A03D-0945-4C13-A282-8A4807EB15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8" name="Дата 4">
            <a:extLst>
              <a:ext uri="{FF2B5EF4-FFF2-40B4-BE49-F238E27FC236}">
                <a16:creationId xmlns:a16="http://schemas.microsoft.com/office/drawing/2014/main" id="{3068D5FC-4B2F-4188-91A9-571E66E86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9" name="Нижний колонтитул 3">
            <a:extLst>
              <a:ext uri="{FF2B5EF4-FFF2-40B4-BE49-F238E27FC236}">
                <a16:creationId xmlns:a16="http://schemas.microsoft.com/office/drawing/2014/main" id="{66309836-5D14-4479-950D-117A27E38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16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8"/>
          </a:xfrm>
          <a:prstGeom prst="rect">
            <a:avLst/>
          </a:prstGeom>
        </p:spPr>
        <p:txBody>
          <a:bodyPr lIns="103298" tIns="103298" rIns="103298" bIns="103298" anchor="b"/>
          <a:lstStyle>
            <a:lvl1pPr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5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6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932233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5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729280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6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8"/>
            <a:ext cx="7891996" cy="1125842"/>
          </a:xfrm>
          <a:prstGeom prst="rect">
            <a:avLst/>
          </a:prstGeom>
        </p:spPr>
        <p:txBody>
          <a:bodyPr lIns="103298" tIns="103298" rIns="103298" bIns="103298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0565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7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444452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8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8" cy="618321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2" cy="618321"/>
          </a:xfrm>
          <a:prstGeom prst="rect">
            <a:avLst/>
          </a:prstGeom>
        </p:spPr>
        <p:txBody>
          <a:bodyPr lIns="103298" tIns="103298" rIns="103298" bIns="103298" anchor="b"/>
          <a:lstStyle/>
          <a:p>
            <a:endParaRPr/>
          </a:p>
        </p:txBody>
      </p:sp>
      <p:sp>
        <p:nvSpPr>
          <p:cNvPr id="14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616639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3697755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039290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1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103298" tIns="103298" rIns="103298" bIns="103298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1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4" y="1545246"/>
            <a:ext cx="2951159" cy="2860474"/>
          </a:xfrm>
          <a:prstGeom prst="rect">
            <a:avLst/>
          </a:prstGeom>
        </p:spPr>
        <p:txBody>
          <a:bodyPr lIns="103298" tIns="103298" rIns="103298" bIns="103298"/>
          <a:lstStyle/>
          <a:p>
            <a:endParaRPr/>
          </a:p>
        </p:txBody>
      </p:sp>
      <p:sp>
        <p:nvSpPr>
          <p:cNvPr id="15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476430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545245"/>
            <a:ext cx="2951159" cy="2860475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89668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ubtitles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TITLE"/>
          <p:cNvSpPr txBox="1">
            <a:spLocks noGrp="1"/>
          </p:cNvSpPr>
          <p:nvPr>
            <p:ph type="title" hasCustomPrompt="1"/>
          </p:nvPr>
        </p:nvSpPr>
        <p:spPr>
          <a:xfrm>
            <a:off x="305733" y="521081"/>
            <a:ext cx="8538678" cy="131657"/>
          </a:xfrm>
          <a:prstGeom prst="rect">
            <a:avLst/>
          </a:prstGeom>
        </p:spPr>
        <p:txBody>
          <a:bodyPr lIns="103298" tIns="103298" rIns="103298" bIns="103298"/>
          <a:lstStyle/>
          <a:p>
            <a:r>
              <a:t>TITLE</a:t>
            </a:r>
          </a:p>
        </p:txBody>
      </p:sp>
      <p:sp>
        <p:nvSpPr>
          <p:cNvPr id="1531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305732" y="1223594"/>
            <a:ext cx="8538679" cy="3458541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First level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29879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287339" y="879475"/>
            <a:ext cx="8569323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287337" y="231776"/>
            <a:ext cx="8569323" cy="225424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CF5FBAA-969F-42F4-92B3-7CF5A0F05D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06EF2BA7-C1E5-4BCE-97B4-A02031D115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EA2A1BDE-7480-4F2D-8B3F-E7C782A83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8049BEDD-5901-42E5-AD38-D26F6EAC1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942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8"/>
          </a:xfrm>
          <a:prstGeom prst="rect">
            <a:avLst/>
          </a:prstGeom>
        </p:spPr>
        <p:txBody>
          <a:bodyPr lIns="103298" tIns="103298" rIns="103298" bIns="103298" anchor="b"/>
          <a:lstStyle>
            <a:lvl1pPr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6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531142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4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229756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5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8"/>
            <a:ext cx="7891996" cy="1125842"/>
          </a:xfrm>
          <a:prstGeom prst="rect">
            <a:avLst/>
          </a:prstGeom>
        </p:spPr>
        <p:txBody>
          <a:bodyPr lIns="103298" tIns="103298" rIns="103298" bIns="103298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833511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8" tIns="103298" rIns="103298" bIns="103298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037481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7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8" cy="618321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2" cy="618321"/>
          </a:xfrm>
          <a:prstGeom prst="rect">
            <a:avLst/>
          </a:prstGeom>
        </p:spPr>
        <p:txBody>
          <a:bodyPr lIns="103298" tIns="103298" rIns="103298" bIns="103298" anchor="b"/>
          <a:lstStyle/>
          <a:p>
            <a:endParaRPr/>
          </a:p>
        </p:txBody>
      </p:sp>
      <p:sp>
        <p:nvSpPr>
          <p:cNvPr id="15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072788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3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81933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50300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0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103298" tIns="103298" rIns="103298" bIns="103298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0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4" y="1545246"/>
            <a:ext cx="2951159" cy="2860474"/>
          </a:xfrm>
          <a:prstGeom prst="rect">
            <a:avLst/>
          </a:prstGeom>
        </p:spPr>
        <p:txBody>
          <a:bodyPr lIns="103298" tIns="103298" rIns="103298" bIns="103298"/>
          <a:lstStyle/>
          <a:p>
            <a:endParaRPr/>
          </a:p>
        </p:txBody>
      </p:sp>
      <p:sp>
        <p:nvSpPr>
          <p:cNvPr id="16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823500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4" y="344347"/>
            <a:ext cx="2951159" cy="1200899"/>
          </a:xfrm>
          <a:prstGeom prst="rect">
            <a:avLst/>
          </a:prstGeom>
        </p:spPr>
        <p:txBody>
          <a:bodyPr lIns="103298" tIns="103298" rIns="103298" bIns="103298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5"/>
            <a:ext cx="4632259" cy="36574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545245"/>
            <a:ext cx="2951159" cy="2860475"/>
          </a:xfrm>
          <a:prstGeom prst="rect">
            <a:avLst/>
          </a:prstGeom>
        </p:spPr>
        <p:txBody>
          <a:bodyPr lIns="103298" tIns="103298" rIns="103298" bIns="103298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292054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8"/>
            <a:ext cx="984088" cy="144505"/>
          </a:xfrm>
          <a:prstGeom prst="rect">
            <a:avLst/>
          </a:prstGeom>
        </p:spPr>
        <p:txBody>
          <a:bodyPr lIns="103298" tIns="103298" rIns="103298" bIns="103298" anchor="ctr"/>
          <a:lstStyle>
            <a:lvl1pPr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6786" indent="-32870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919" indent="-41088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5574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9490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2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0" y="1234"/>
            <a:ext cx="702" cy="1135"/>
          </a:xfrm>
          <a:prstGeom prst="rect">
            <a:avLst/>
          </a:prstGeom>
        </p:spPr>
        <p:txBody>
          <a:bodyPr lIns="103298" tIns="103298" rIns="103298" bIns="103298"/>
          <a:lstStyle>
            <a:lvl1pPr defTabSz="252792">
              <a:lnSpc>
                <a:spcPct val="100000"/>
              </a:lnSpc>
              <a:defRPr sz="636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16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88768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4751388" y="1204181"/>
            <a:ext cx="4157662" cy="34551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287340" y="900113"/>
            <a:ext cx="4105274" cy="375920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016504-EA6F-4C0B-8D1A-E926C9BB18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621712" cy="144463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4BCBD83-304E-4A22-9D75-5230281859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1388" y="879475"/>
            <a:ext cx="4157662" cy="1444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C30C6AB3-3D5C-432C-A7DE-1F42F2428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7" name="Дата 4">
            <a:extLst>
              <a:ext uri="{FF2B5EF4-FFF2-40B4-BE49-F238E27FC236}">
                <a16:creationId xmlns:a16="http://schemas.microsoft.com/office/drawing/2014/main" id="{062EF98A-0AAC-4555-96A1-9F620684A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75BB2AAF-7F4C-4795-8A7F-90A012F62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586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7"/>
            <a:ext cx="984088" cy="144506"/>
          </a:xfrm>
          <a:prstGeom prst="rect">
            <a:avLst/>
          </a:prstGeom>
        </p:spPr>
        <p:txBody>
          <a:bodyPr lIns="103297" tIns="103297" rIns="103297" bIns="103297" anchor="ctr"/>
          <a:lstStyle>
            <a:lvl1pPr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6786" indent="-32870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919" indent="-41088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5574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9490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3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0" y="1234"/>
            <a:ext cx="702" cy="1135"/>
          </a:xfrm>
          <a:prstGeom prst="rect">
            <a:avLst/>
          </a:prstGeom>
        </p:spPr>
        <p:txBody>
          <a:bodyPr lIns="103297" tIns="103297" rIns="103297" bIns="103297"/>
          <a:lstStyle>
            <a:lvl1pPr defTabSz="252792">
              <a:lnSpc>
                <a:spcPct val="100000"/>
              </a:lnSpc>
              <a:defRPr sz="636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16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913706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499" y="4722140"/>
            <a:ext cx="694018" cy="21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49"/>
          </a:xfrm>
          <a:prstGeom prst="rect">
            <a:avLst/>
          </a:prstGeom>
          <a:ln w="12700">
            <a:miter lim="400000"/>
          </a:ln>
        </p:spPr>
      </p:pic>
      <p:sp>
        <p:nvSpPr>
          <p:cNvPr id="164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331303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2547" y="541978"/>
            <a:ext cx="5331301" cy="134299"/>
          </a:xfrm>
          <a:prstGeom prst="rect">
            <a:avLst/>
          </a:prstGeom>
        </p:spPr>
        <p:txBody>
          <a:bodyPr/>
          <a:lstStyle>
            <a:lvl1pPr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1pPr>
            <a:lvl2pPr marL="215669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327497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439325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4pPr>
            <a:lvl5pPr marL="551154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42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4997132" y="4743378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6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243025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6" name="Group 19"/>
          <p:cNvGrpSpPr/>
          <p:nvPr/>
        </p:nvGrpSpPr>
        <p:grpSpPr>
          <a:xfrm>
            <a:off x="6579161" y="4721842"/>
            <a:ext cx="694541" cy="217406"/>
            <a:chOff x="-1" y="0"/>
            <a:chExt cx="2839902" cy="549687"/>
          </a:xfrm>
        </p:grpSpPr>
        <p:sp>
          <p:nvSpPr>
            <p:cNvPr id="1651" name="Freeform 13"/>
            <p:cNvSpPr/>
            <p:nvPr/>
          </p:nvSpPr>
          <p:spPr>
            <a:xfrm>
              <a:off x="-2" y="-1"/>
              <a:ext cx="1363148" cy="549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52" name="Freeform 15"/>
            <p:cNvSpPr/>
            <p:nvPr/>
          </p:nvSpPr>
          <p:spPr>
            <a:xfrm>
              <a:off x="1515904" y="123969"/>
              <a:ext cx="240784" cy="30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53" name="Freeform 16"/>
            <p:cNvSpPr/>
            <p:nvPr/>
          </p:nvSpPr>
          <p:spPr>
            <a:xfrm>
              <a:off x="1787664" y="123969"/>
              <a:ext cx="344180" cy="30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54" name="Freeform 17"/>
            <p:cNvSpPr/>
            <p:nvPr/>
          </p:nvSpPr>
          <p:spPr>
            <a:xfrm>
              <a:off x="2175323" y="123969"/>
              <a:ext cx="312375" cy="305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55" name="Freeform 18"/>
            <p:cNvSpPr/>
            <p:nvPr/>
          </p:nvSpPr>
          <p:spPr>
            <a:xfrm>
              <a:off x="2495721" y="123969"/>
              <a:ext cx="344181" cy="30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</p:grpSp>
      <p:sp>
        <p:nvSpPr>
          <p:cNvPr id="1657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922548" y="900112"/>
            <a:ext cx="5298907" cy="3759202"/>
          </a:xfrm>
          <a:prstGeom prst="rect">
            <a:avLst/>
          </a:prstGeom>
        </p:spPr>
        <p:txBody>
          <a:bodyPr/>
          <a:lstStyle>
            <a:lvl1pPr marL="102509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214337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326166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437994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549822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5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331303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5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922546" y="541977"/>
            <a:ext cx="5298908" cy="133351"/>
          </a:xfrm>
          <a:prstGeom prst="rect">
            <a:avLst/>
          </a:prstGeom>
        </p:spPr>
        <p:txBody>
          <a:bodyPr/>
          <a:lstStyle>
            <a:lvl1pPr defTabSz="360502">
              <a:spcBef>
                <a:spcPts val="269"/>
              </a:spcBef>
              <a:defRPr sz="538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660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2" y="4743378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6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378228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4" name="Group 19"/>
          <p:cNvGrpSpPr/>
          <p:nvPr/>
        </p:nvGrpSpPr>
        <p:grpSpPr>
          <a:xfrm>
            <a:off x="6579161" y="4721842"/>
            <a:ext cx="694541" cy="217406"/>
            <a:chOff x="-1" y="0"/>
            <a:chExt cx="2839902" cy="549687"/>
          </a:xfrm>
        </p:grpSpPr>
        <p:sp>
          <p:nvSpPr>
            <p:cNvPr id="1669" name="Freeform 13"/>
            <p:cNvSpPr/>
            <p:nvPr/>
          </p:nvSpPr>
          <p:spPr>
            <a:xfrm>
              <a:off x="-2" y="-1"/>
              <a:ext cx="1363148" cy="549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70" name="Freeform 15"/>
            <p:cNvSpPr/>
            <p:nvPr/>
          </p:nvSpPr>
          <p:spPr>
            <a:xfrm>
              <a:off x="1515904" y="123969"/>
              <a:ext cx="240784" cy="30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71" name="Freeform 16"/>
            <p:cNvSpPr/>
            <p:nvPr/>
          </p:nvSpPr>
          <p:spPr>
            <a:xfrm>
              <a:off x="1787664" y="123969"/>
              <a:ext cx="344180" cy="30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72" name="Freeform 17"/>
            <p:cNvSpPr/>
            <p:nvPr/>
          </p:nvSpPr>
          <p:spPr>
            <a:xfrm>
              <a:off x="2175323" y="123969"/>
              <a:ext cx="312375" cy="305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  <p:sp>
          <p:nvSpPr>
            <p:cNvPr id="1673" name="Freeform 18"/>
            <p:cNvSpPr/>
            <p:nvPr/>
          </p:nvSpPr>
          <p:spPr>
            <a:xfrm>
              <a:off x="2495721" y="123969"/>
              <a:ext cx="344181" cy="30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/>
              </a:pPr>
              <a:endParaRPr sz="1076"/>
            </a:p>
          </p:txBody>
        </p:sp>
      </p:grpSp>
      <p:sp>
        <p:nvSpPr>
          <p:cNvPr id="1675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922548" y="879474"/>
            <a:ext cx="5298905" cy="3779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7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298906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7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2547" y="541977"/>
            <a:ext cx="5298907" cy="133351"/>
          </a:xfrm>
          <a:prstGeom prst="rect">
            <a:avLst/>
          </a:prstGeom>
        </p:spPr>
        <p:txBody>
          <a:bodyPr/>
          <a:lstStyle>
            <a:lvl1pPr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1pPr>
            <a:lvl2pPr marL="215669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327497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439325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4pPr>
            <a:lvl5pPr marL="551154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78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2" y="4743378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6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894073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499" y="4722140"/>
            <a:ext cx="694018" cy="21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49"/>
          </a:xfrm>
          <a:prstGeom prst="rect">
            <a:avLst/>
          </a:prstGeom>
          <a:ln w="12700">
            <a:miter lim="400000"/>
          </a:ln>
        </p:spPr>
      </p:pic>
      <p:sp>
        <p:nvSpPr>
          <p:cNvPr id="168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922548" y="900112"/>
            <a:ext cx="5298907" cy="3759202"/>
          </a:xfrm>
          <a:prstGeom prst="rect">
            <a:avLst/>
          </a:prstGeom>
        </p:spPr>
        <p:txBody>
          <a:bodyPr/>
          <a:lstStyle>
            <a:lvl1pPr marL="102509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214337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326166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437994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549822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89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331303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9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922546" y="541977"/>
            <a:ext cx="5298908" cy="133351"/>
          </a:xfrm>
          <a:prstGeom prst="rect">
            <a:avLst/>
          </a:prstGeom>
        </p:spPr>
        <p:txBody>
          <a:bodyPr/>
          <a:lstStyle>
            <a:lvl1pPr defTabSz="360502">
              <a:spcBef>
                <a:spcPts val="269"/>
              </a:spcBef>
              <a:defRPr sz="538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691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2" y="4743378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6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217577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sp>
        <p:nvSpPr>
          <p:cNvPr id="1700" name="Graphic 335"/>
          <p:cNvSpPr/>
          <p:nvPr/>
        </p:nvSpPr>
        <p:spPr>
          <a:xfrm>
            <a:off x="6294166" y="4721842"/>
            <a:ext cx="979513" cy="2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424130">
              <a:defRPr sz="4400">
                <a:latin typeface="Arial"/>
                <a:ea typeface="Arial"/>
                <a:cs typeface="Arial"/>
                <a:sym typeface="Arial"/>
              </a:defRPr>
            </a:pPr>
            <a:endParaRPr sz="1076"/>
          </a:p>
        </p:txBody>
      </p:sp>
      <p:sp>
        <p:nvSpPr>
          <p:cNvPr id="170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0591" y="854637"/>
            <a:ext cx="4984515" cy="3569728"/>
          </a:xfrm>
          <a:prstGeom prst="rect">
            <a:avLst/>
          </a:prstGeom>
        </p:spPr>
        <p:txBody>
          <a:bodyPr/>
          <a:lstStyle>
            <a:lvl1pPr marL="109951" indent="-109951" defTabSz="424119">
              <a:spcBef>
                <a:spcPts val="171"/>
              </a:spcBef>
              <a:defRPr sz="1076"/>
            </a:lvl1pPr>
            <a:lvl2pPr marL="212799" indent="-125825" defTabSz="424119">
              <a:spcBef>
                <a:spcPts val="171"/>
              </a:spcBef>
              <a:buSzPct val="100000"/>
              <a:buChar char="−"/>
              <a:defRPr sz="1076"/>
            </a:lvl2pPr>
            <a:lvl3pPr marL="316486" indent="-140469" defTabSz="424119">
              <a:spcBef>
                <a:spcPts val="171"/>
              </a:spcBef>
              <a:buSzPct val="100000"/>
              <a:buChar char="−"/>
              <a:defRPr sz="1076"/>
            </a:lvl3pPr>
            <a:lvl4pPr marL="421924" indent="-159451" defTabSz="424119">
              <a:spcBef>
                <a:spcPts val="171"/>
              </a:spcBef>
              <a:buChar char="−"/>
              <a:defRPr sz="1076"/>
            </a:lvl4pPr>
            <a:lvl5pPr marL="547764" indent="-196247" defTabSz="424119">
              <a:spcBef>
                <a:spcPts val="171"/>
              </a:spcBef>
              <a:buChar char="−"/>
              <a:defRPr sz="1076"/>
            </a:lvl5pPr>
          </a:lstStyle>
          <a:p>
            <a:r>
              <a:t>First level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856778" y="140498"/>
            <a:ext cx="5208595" cy="161926"/>
          </a:xfrm>
          <a:prstGeom prst="rect">
            <a:avLst/>
          </a:prstGeom>
        </p:spPr>
        <p:txBody>
          <a:bodyPr/>
          <a:lstStyle>
            <a:lvl1pPr defTabSz="394430">
              <a:spcBef>
                <a:spcPts val="416"/>
              </a:spcBef>
              <a:defRPr sz="660">
                <a:solidFill>
                  <a:srgbClr val="4C5863"/>
                </a:solidFill>
              </a:defRPr>
            </a:lvl1pPr>
          </a:lstStyle>
          <a:p>
            <a:r>
              <a:t>XJF-XJO WORKSHOP MARCH 2019</a:t>
            </a:r>
          </a:p>
        </p:txBody>
      </p:sp>
      <p:sp>
        <p:nvSpPr>
          <p:cNvPr id="1703" name="PAGE TITLE"/>
          <p:cNvSpPr txBox="1">
            <a:spLocks noGrp="1"/>
          </p:cNvSpPr>
          <p:nvPr>
            <p:ph type="title" hasCustomPrompt="1"/>
          </p:nvPr>
        </p:nvSpPr>
        <p:spPr>
          <a:xfrm>
            <a:off x="1856779" y="297797"/>
            <a:ext cx="5210232" cy="258869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TITLE</a:t>
            </a:r>
          </a:p>
        </p:txBody>
      </p:sp>
      <p:sp>
        <p:nvSpPr>
          <p:cNvPr id="17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247934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sp>
        <p:nvSpPr>
          <p:cNvPr id="1712" name="Graphic 335"/>
          <p:cNvSpPr/>
          <p:nvPr/>
        </p:nvSpPr>
        <p:spPr>
          <a:xfrm>
            <a:off x="6294166" y="4721842"/>
            <a:ext cx="979513" cy="2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424130">
              <a:defRPr sz="4400">
                <a:latin typeface="Arial"/>
                <a:ea typeface="Arial"/>
                <a:cs typeface="Arial"/>
                <a:sym typeface="Arial"/>
              </a:defRPr>
            </a:pPr>
            <a:endParaRPr sz="1076"/>
          </a:p>
        </p:txBody>
      </p:sp>
      <p:sp>
        <p:nvSpPr>
          <p:cNvPr id="171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922548" y="900113"/>
            <a:ext cx="5298906" cy="3759201"/>
          </a:xfrm>
          <a:prstGeom prst="rect">
            <a:avLst/>
          </a:prstGeom>
        </p:spPr>
        <p:txBody>
          <a:bodyPr/>
          <a:lstStyle>
            <a:lvl1pPr marL="102509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2pPr>
            <a:lvl3pPr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3pPr>
            <a:lvl4pPr marL="437994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549822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1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41"/>
            <a:ext cx="5346086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7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922547" y="541978"/>
            <a:ext cx="5298907" cy="133350"/>
          </a:xfrm>
          <a:prstGeom prst="rect">
            <a:avLst/>
          </a:prstGeom>
        </p:spPr>
        <p:txBody>
          <a:bodyPr/>
          <a:lstStyle>
            <a:lvl1pPr defTabSz="385948">
              <a:spcBef>
                <a:spcPts val="416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716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3" y="4743377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40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7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53415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sp>
        <p:nvSpPr>
          <p:cNvPr id="1725" name="Graphic 335"/>
          <p:cNvSpPr/>
          <p:nvPr/>
        </p:nvSpPr>
        <p:spPr>
          <a:xfrm>
            <a:off x="6294166" y="4721842"/>
            <a:ext cx="979513" cy="2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424130">
              <a:defRPr sz="4400">
                <a:latin typeface="Arial"/>
                <a:ea typeface="Arial"/>
                <a:cs typeface="Arial"/>
                <a:sym typeface="Arial"/>
              </a:defRPr>
            </a:pPr>
            <a:endParaRPr sz="1076"/>
          </a:p>
        </p:txBody>
      </p:sp>
      <p:sp>
        <p:nvSpPr>
          <p:cNvPr id="17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1652" y="841772"/>
            <a:ext cx="4240696" cy="1790701"/>
          </a:xfrm>
          <a:prstGeom prst="rect">
            <a:avLst/>
          </a:prstGeom>
        </p:spPr>
        <p:txBody>
          <a:bodyPr anchor="b"/>
          <a:lstStyle>
            <a:lvl1pPr algn="ctr" defTabSz="424119">
              <a:lnSpc>
                <a:spcPct val="90000"/>
              </a:lnSpc>
              <a:defRPr sz="2740" spc="3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2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451652" y="2701529"/>
            <a:ext cx="4240696" cy="1241822"/>
          </a:xfrm>
          <a:prstGeom prst="rect">
            <a:avLst/>
          </a:prstGeom>
        </p:spPr>
        <p:txBody>
          <a:bodyPr/>
          <a:lstStyle>
            <a:lvl1pPr algn="ctr" defTabSz="424119">
              <a:spcBef>
                <a:spcPts val="440"/>
              </a:spcBef>
              <a:defRPr sz="1076"/>
            </a:lvl1pPr>
            <a:lvl2pPr algn="ctr" defTabSz="424119">
              <a:spcBef>
                <a:spcPts val="440"/>
              </a:spcBef>
              <a:defRPr sz="1076"/>
            </a:lvl2pPr>
            <a:lvl3pPr algn="ctr" defTabSz="424119">
              <a:spcBef>
                <a:spcPts val="440"/>
              </a:spcBef>
              <a:defRPr sz="1076"/>
            </a:lvl3pPr>
            <a:lvl4pPr marL="0" indent="0" algn="ctr" defTabSz="424119">
              <a:spcBef>
                <a:spcPts val="440"/>
              </a:spcBef>
              <a:buSzTx/>
              <a:buNone/>
              <a:defRPr sz="1076"/>
            </a:lvl4pPr>
            <a:lvl5pPr marL="0" indent="0" algn="ctr" defTabSz="424119">
              <a:spcBef>
                <a:spcPts val="440"/>
              </a:spcBef>
              <a:buSzTx/>
              <a:buNone/>
              <a:defRPr sz="1076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119842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1597" y="841859"/>
            <a:ext cx="4240195" cy="1789831"/>
          </a:xfrm>
          <a:prstGeom prst="rect">
            <a:avLst/>
          </a:prstGeom>
        </p:spPr>
        <p:txBody>
          <a:bodyPr anchor="ctr"/>
          <a:lstStyle>
            <a:lvl1pPr defTabSz="424130">
              <a:lnSpc>
                <a:spcPct val="100000"/>
              </a:lnSpc>
              <a:defRPr sz="2006" cap="none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3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027527" y="1203390"/>
            <a:ext cx="5088501" cy="2982691"/>
          </a:xfrm>
          <a:prstGeom prst="rect">
            <a:avLst/>
          </a:prstGeom>
        </p:spPr>
        <p:txBody>
          <a:bodyPr anchor="ctr"/>
          <a:lstStyle>
            <a:lvl1pPr marL="173596" indent="-147179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buSzPct val="45000"/>
              <a:buChar char="●"/>
              <a:defRPr sz="1272" spc="0"/>
            </a:lvl1pPr>
            <a:lvl2pPr indent="132084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defRPr sz="1272" spc="0"/>
            </a:lvl2pPr>
            <a:lvl3pPr indent="246557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defRPr sz="1272" spc="0"/>
            </a:lvl3pPr>
            <a:lvl4pPr marL="467954" indent="-98119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buSzPct val="75000"/>
              <a:defRPr sz="1272" spc="0"/>
            </a:lvl4pPr>
            <a:lvl5pPr marL="573621" indent="-98119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buSzPct val="45000"/>
              <a:defRPr sz="1272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738135" y="4768786"/>
            <a:ext cx="266908" cy="270178"/>
          </a:xfrm>
          <a:prstGeom prst="rect">
            <a:avLst/>
          </a:prstGeom>
        </p:spPr>
        <p:txBody>
          <a:bodyPr lIns="85332" tIns="85332" rIns="85332" bIns="85332" anchor="ctr"/>
          <a:lstStyle>
            <a:lvl1pPr defTabSz="424130">
              <a:defRPr sz="63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0538524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2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0" name="Group 19"/>
          <p:cNvGrpSpPr/>
          <p:nvPr/>
        </p:nvGrpSpPr>
        <p:grpSpPr>
          <a:xfrm>
            <a:off x="6579161" y="4721843"/>
            <a:ext cx="694540" cy="217404"/>
            <a:chOff x="-1" y="-1"/>
            <a:chExt cx="2839897" cy="549681"/>
          </a:xfrm>
        </p:grpSpPr>
        <p:sp>
          <p:nvSpPr>
            <p:cNvPr id="1745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46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47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48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49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</p:grpSp>
      <p:sp>
        <p:nvSpPr>
          <p:cNvPr id="175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2548" y="1661914"/>
            <a:ext cx="2082111" cy="2997400"/>
          </a:xfrm>
          <a:prstGeom prst="rect">
            <a:avLst/>
          </a:prstGeom>
        </p:spPr>
        <p:txBody>
          <a:bodyPr/>
          <a:lstStyle>
            <a:lvl1pPr marL="102507" indent="-102507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2pPr>
            <a:lvl3pPr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3pPr>
            <a:lvl4pPr marL="354123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37994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5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41"/>
            <a:ext cx="5346086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223" spc="3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753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209823" y="879475"/>
            <a:ext cx="3011632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5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922548" y="541980"/>
            <a:ext cx="5298907" cy="133350"/>
          </a:xfrm>
          <a:prstGeom prst="rect">
            <a:avLst/>
          </a:prstGeom>
        </p:spPr>
        <p:txBody>
          <a:bodyPr/>
          <a:lstStyle>
            <a:lvl1pPr defTabSz="385948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755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1924511" y="1285679"/>
            <a:ext cx="2080148" cy="133350"/>
          </a:xfrm>
          <a:prstGeom prst="rect">
            <a:avLst/>
          </a:prstGeom>
        </p:spPr>
        <p:txBody>
          <a:bodyPr anchor="ctr"/>
          <a:lstStyle>
            <a:lvl1pPr defTabSz="385948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75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4997133" y="4743377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7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2146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29106" y="1255712"/>
            <a:ext cx="3379944" cy="3403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287339" y="879475"/>
            <a:ext cx="4909979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B064FC4-A66A-40AC-A5C6-DD3C61112E2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621712" cy="144414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5186E13-3BDC-4E42-B1C2-F2C2F1AC31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29106" y="879475"/>
            <a:ext cx="3363989" cy="133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13012BB-E3B0-4E4C-834B-3FE64EAB90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7" name="Дата 4">
            <a:extLst>
              <a:ext uri="{FF2B5EF4-FFF2-40B4-BE49-F238E27FC236}">
                <a16:creationId xmlns:a16="http://schemas.microsoft.com/office/drawing/2014/main" id="{CB089EBA-1388-432D-A56D-307D0BEDA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ADC76F2C-E811-47FC-9D2C-6D3906ECE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647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2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0" name="Group 19"/>
          <p:cNvGrpSpPr/>
          <p:nvPr/>
        </p:nvGrpSpPr>
        <p:grpSpPr>
          <a:xfrm>
            <a:off x="6579161" y="4721843"/>
            <a:ext cx="694540" cy="217404"/>
            <a:chOff x="-1" y="-1"/>
            <a:chExt cx="2839897" cy="549681"/>
          </a:xfrm>
        </p:grpSpPr>
        <p:sp>
          <p:nvSpPr>
            <p:cNvPr id="1765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66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67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68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769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</p:grpSp>
      <p:sp>
        <p:nvSpPr>
          <p:cNvPr id="1771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1924722" y="1255712"/>
            <a:ext cx="2536353" cy="1929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2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682926" y="1255712"/>
            <a:ext cx="2588591" cy="1929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924722" y="3580977"/>
            <a:ext cx="2536353" cy="1078338"/>
          </a:xfrm>
          <a:prstGeom prst="rect">
            <a:avLst/>
          </a:prstGeom>
        </p:spPr>
        <p:txBody>
          <a:bodyPr/>
          <a:lstStyle>
            <a:lvl1pPr defTabSz="424119">
              <a:spcBef>
                <a:spcPts val="367"/>
              </a:spcBef>
              <a:defRPr sz="734"/>
            </a:lvl1pPr>
            <a:lvl2pPr defTabSz="424119">
              <a:spcBef>
                <a:spcPts val="367"/>
              </a:spcBef>
              <a:defRPr sz="734"/>
            </a:lvl2pPr>
            <a:lvl3pPr defTabSz="424119">
              <a:spcBef>
                <a:spcPts val="367"/>
              </a:spcBef>
              <a:defRPr sz="734"/>
            </a:lvl3pPr>
            <a:lvl4pPr marL="377421" indent="-125807" defTabSz="424119">
              <a:spcBef>
                <a:spcPts val="367"/>
              </a:spcBef>
              <a:defRPr sz="734"/>
            </a:lvl4pPr>
            <a:lvl5pPr marL="461292" indent="-125807" defTabSz="424119">
              <a:spcBef>
                <a:spcPts val="367"/>
              </a:spcBef>
              <a:defRPr sz="734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682925" y="3580977"/>
            <a:ext cx="2588592" cy="1078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5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1924509" y="3284496"/>
            <a:ext cx="2536566" cy="156018"/>
          </a:xfrm>
          <a:prstGeom prst="rect">
            <a:avLst/>
          </a:prstGeom>
        </p:spPr>
        <p:txBody>
          <a:bodyPr/>
          <a:lstStyle>
            <a:lvl1pPr defTabSz="381707">
              <a:spcBef>
                <a:spcPts val="0"/>
              </a:spcBef>
              <a:defRPr sz="660" cap="all"/>
            </a:lvl1pPr>
          </a:lstStyle>
          <a:p>
            <a:r>
              <a:t>ПОДЗАГОЛОВОК</a:t>
            </a:r>
          </a:p>
        </p:txBody>
      </p:sp>
      <p:sp>
        <p:nvSpPr>
          <p:cNvPr id="1776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4682925" y="3284496"/>
            <a:ext cx="2588593" cy="156018"/>
          </a:xfrm>
          <a:prstGeom prst="rect">
            <a:avLst/>
          </a:prstGeom>
        </p:spPr>
        <p:txBody>
          <a:bodyPr/>
          <a:lstStyle>
            <a:lvl1pPr defTabSz="381707">
              <a:spcBef>
                <a:spcPts val="0"/>
              </a:spcBef>
              <a:defRPr sz="660" cap="all"/>
            </a:lvl1pPr>
          </a:lstStyle>
          <a:p>
            <a:r>
              <a:t>ПОДЗАГОЛОВОК</a:t>
            </a:r>
          </a:p>
        </p:txBody>
      </p:sp>
      <p:sp>
        <p:nvSpPr>
          <p:cNvPr id="1777" name="Текст 24"/>
          <p:cNvSpPr>
            <a:spLocks noGrp="1"/>
          </p:cNvSpPr>
          <p:nvPr>
            <p:ph type="body" sz="quarter" idx="26" hasCustomPrompt="1"/>
          </p:nvPr>
        </p:nvSpPr>
        <p:spPr>
          <a:xfrm>
            <a:off x="4997133" y="4743377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77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41"/>
            <a:ext cx="5346086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223" spc="3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1779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924713" y="541263"/>
            <a:ext cx="5346086" cy="179271"/>
          </a:xfrm>
          <a:prstGeom prst="rect">
            <a:avLst/>
          </a:prstGeom>
        </p:spPr>
        <p:txBody>
          <a:bodyPr/>
          <a:lstStyle>
            <a:lvl1pPr defTabSz="424119">
              <a:spcBef>
                <a:spcPts val="416"/>
              </a:spcBef>
              <a:defRPr sz="734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7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956856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3" name="Group 19"/>
          <p:cNvGrpSpPr/>
          <p:nvPr/>
        </p:nvGrpSpPr>
        <p:grpSpPr>
          <a:xfrm>
            <a:off x="6579161" y="4721841"/>
            <a:ext cx="694540" cy="217404"/>
            <a:chOff x="-1" y="-1"/>
            <a:chExt cx="2839897" cy="549681"/>
          </a:xfrm>
        </p:grpSpPr>
        <p:sp>
          <p:nvSpPr>
            <p:cNvPr id="1788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789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790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791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792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</p:grpSp>
      <p:sp>
        <p:nvSpPr>
          <p:cNvPr id="179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4458818" cy="426594"/>
          </a:xfrm>
          <a:prstGeom prst="rect">
            <a:avLst/>
          </a:prstGeom>
        </p:spPr>
        <p:txBody>
          <a:bodyPr/>
          <a:lstStyle>
            <a:lvl1pPr defTabSz="424130">
              <a:lnSpc>
                <a:spcPct val="90000"/>
              </a:lnSpc>
              <a:defRPr sz="1076" spc="30">
                <a:solidFill>
                  <a:srgbClr val="F6671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795" name="Straight Connector 3"/>
          <p:cNvSpPr/>
          <p:nvPr/>
        </p:nvSpPr>
        <p:spPr>
          <a:xfrm>
            <a:off x="1922547" y="658368"/>
            <a:ext cx="4898852" cy="1"/>
          </a:xfrm>
          <a:prstGeom prst="line">
            <a:avLst/>
          </a:prstGeom>
          <a:ln w="101600">
            <a:solidFill>
              <a:srgbClr val="A5B1B9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17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562043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40" y="5022853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9" name="Group 19"/>
          <p:cNvGrpSpPr/>
          <p:nvPr/>
        </p:nvGrpSpPr>
        <p:grpSpPr>
          <a:xfrm>
            <a:off x="6579161" y="4721843"/>
            <a:ext cx="694540" cy="217404"/>
            <a:chOff x="-1" y="0"/>
            <a:chExt cx="2839897" cy="549682"/>
          </a:xfrm>
        </p:grpSpPr>
        <p:sp>
          <p:nvSpPr>
            <p:cNvPr id="1804" name="Freeform 13"/>
            <p:cNvSpPr/>
            <p:nvPr/>
          </p:nvSpPr>
          <p:spPr>
            <a:xfrm>
              <a:off x="-2" y="-1"/>
              <a:ext cx="1363143" cy="54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05" name="Freeform 15"/>
            <p:cNvSpPr/>
            <p:nvPr/>
          </p:nvSpPr>
          <p:spPr>
            <a:xfrm>
              <a:off x="1515904" y="123967"/>
              <a:ext cx="240781" cy="30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06" name="Freeform 16"/>
            <p:cNvSpPr/>
            <p:nvPr/>
          </p:nvSpPr>
          <p:spPr>
            <a:xfrm>
              <a:off x="1787664" y="123967"/>
              <a:ext cx="344175" cy="30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07" name="Freeform 17"/>
            <p:cNvSpPr/>
            <p:nvPr/>
          </p:nvSpPr>
          <p:spPr>
            <a:xfrm>
              <a:off x="2175321" y="123967"/>
              <a:ext cx="312372" cy="30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08" name="Freeform 18"/>
            <p:cNvSpPr/>
            <p:nvPr/>
          </p:nvSpPr>
          <p:spPr>
            <a:xfrm>
              <a:off x="2495721" y="123967"/>
              <a:ext cx="344176" cy="30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</p:grpSp>
      <p:sp>
        <p:nvSpPr>
          <p:cNvPr id="18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25431" y="236442"/>
            <a:ext cx="5346086" cy="225426"/>
          </a:xfrm>
          <a:prstGeom prst="rect">
            <a:avLst/>
          </a:prstGeom>
        </p:spPr>
        <p:txBody>
          <a:bodyPr/>
          <a:lstStyle>
            <a:lvl1pPr defTabSz="424109">
              <a:lnSpc>
                <a:spcPct val="90000"/>
              </a:lnSpc>
              <a:defRPr sz="1223" spc="31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932366" y="1104173"/>
            <a:ext cx="2539508" cy="3520216"/>
          </a:xfrm>
          <a:prstGeom prst="rect">
            <a:avLst/>
          </a:prstGeom>
        </p:spPr>
        <p:txBody>
          <a:bodyPr/>
          <a:lstStyle>
            <a:lvl1pPr defTabSz="424109">
              <a:spcBef>
                <a:spcPts val="0"/>
              </a:spcBef>
              <a:defRPr sz="734"/>
            </a:lvl1pPr>
            <a:lvl2pPr defTabSz="424109">
              <a:spcBef>
                <a:spcPts val="0"/>
              </a:spcBef>
              <a:defRPr sz="734"/>
            </a:lvl2pPr>
            <a:lvl3pPr defTabSz="424109">
              <a:spcBef>
                <a:spcPts val="0"/>
              </a:spcBef>
              <a:defRPr sz="734"/>
            </a:lvl3pPr>
            <a:lvl4pPr marL="377411" indent="-125804" defTabSz="424109">
              <a:spcBef>
                <a:spcPts val="0"/>
              </a:spcBef>
              <a:defRPr sz="734"/>
            </a:lvl4pPr>
            <a:lvl5pPr marL="461280" indent="-125804" defTabSz="424109">
              <a:spcBef>
                <a:spcPts val="0"/>
              </a:spcBef>
              <a:defRPr sz="734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67220" y="1104173"/>
            <a:ext cx="2540492" cy="35202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3" name="Espace réservé du texte 4"/>
          <p:cNvSpPr>
            <a:spLocks noGrp="1"/>
          </p:cNvSpPr>
          <p:nvPr>
            <p:ph type="body" sz="quarter" idx="22"/>
          </p:nvPr>
        </p:nvSpPr>
        <p:spPr>
          <a:xfrm>
            <a:off x="1934327" y="822414"/>
            <a:ext cx="2537547" cy="12858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814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4667219" y="819633"/>
            <a:ext cx="2537547" cy="12858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815" name="Дата 5"/>
          <p:cNvSpPr txBox="1"/>
          <p:nvPr/>
        </p:nvSpPr>
        <p:spPr>
          <a:xfrm>
            <a:off x="2213040" y="4947774"/>
            <a:ext cx="534014" cy="6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1733973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91"/>
              <a:t>24.12.2025</a:t>
            </a:r>
          </a:p>
        </p:txBody>
      </p:sp>
      <p:sp>
        <p:nvSpPr>
          <p:cNvPr id="1816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2217260" y="4761456"/>
            <a:ext cx="2658552" cy="204054"/>
          </a:xfrm>
          <a:prstGeom prst="rect">
            <a:avLst/>
          </a:prstGeom>
        </p:spPr>
        <p:txBody>
          <a:bodyPr/>
          <a:lstStyle>
            <a:lvl1pPr defTabSz="424109">
              <a:spcBef>
                <a:spcPts val="416"/>
              </a:spcBef>
              <a:defRPr sz="489"/>
            </a:lvl1pPr>
          </a:lstStyle>
          <a:p>
            <a:r>
              <a:t>Presentation name / Presenter</a:t>
            </a:r>
          </a:p>
        </p:txBody>
      </p:sp>
      <p:sp>
        <p:nvSpPr>
          <p:cNvPr id="18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solidFill>
                  <a:srgbClr val="ED7D3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562673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0" name="Group 19"/>
          <p:cNvGrpSpPr/>
          <p:nvPr/>
        </p:nvGrpSpPr>
        <p:grpSpPr>
          <a:xfrm>
            <a:off x="6579161" y="4721841"/>
            <a:ext cx="694540" cy="217404"/>
            <a:chOff x="-1" y="-1"/>
            <a:chExt cx="2839897" cy="549681"/>
          </a:xfrm>
        </p:grpSpPr>
        <p:sp>
          <p:nvSpPr>
            <p:cNvPr id="1825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26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27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28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29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</p:grpSp>
      <p:sp>
        <p:nvSpPr>
          <p:cNvPr id="183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2547" y="1661914"/>
            <a:ext cx="2082111" cy="2997400"/>
          </a:xfrm>
          <a:prstGeom prst="rect">
            <a:avLst/>
          </a:prstGeom>
        </p:spPr>
        <p:txBody>
          <a:bodyPr/>
          <a:lstStyle>
            <a:lvl1pPr marL="102512" indent="-102512" defTabSz="424130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defTabSz="424130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2pPr>
            <a:lvl3pPr defTabSz="424130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3pPr>
            <a:lvl4pPr marL="354132" indent="-102512" defTabSz="424130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38005" indent="-102512" defTabSz="424130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3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39"/>
            <a:ext cx="5346086" cy="225426"/>
          </a:xfrm>
          <a:prstGeom prst="rect">
            <a:avLst/>
          </a:prstGeom>
        </p:spPr>
        <p:txBody>
          <a:bodyPr/>
          <a:lstStyle>
            <a:lvl1pPr defTabSz="424130">
              <a:lnSpc>
                <a:spcPct val="90000"/>
              </a:lnSpc>
              <a:defRPr sz="1223" spc="3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833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209821" y="879475"/>
            <a:ext cx="3011632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922547" y="541978"/>
            <a:ext cx="5298907" cy="133350"/>
          </a:xfrm>
          <a:prstGeom prst="rect">
            <a:avLst/>
          </a:prstGeom>
        </p:spPr>
        <p:txBody>
          <a:bodyPr/>
          <a:lstStyle>
            <a:lvl1pPr defTabSz="385958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1835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1924509" y="1285677"/>
            <a:ext cx="2080148" cy="133350"/>
          </a:xfrm>
          <a:prstGeom prst="rect">
            <a:avLst/>
          </a:prstGeom>
        </p:spPr>
        <p:txBody>
          <a:bodyPr anchor="ctr"/>
          <a:lstStyle>
            <a:lvl1pPr defTabSz="385958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183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4997132" y="4743377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30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8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846836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40" y="5022853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0" name="Group 19"/>
          <p:cNvGrpSpPr/>
          <p:nvPr/>
        </p:nvGrpSpPr>
        <p:grpSpPr>
          <a:xfrm>
            <a:off x="6579161" y="4721843"/>
            <a:ext cx="694540" cy="217404"/>
            <a:chOff x="-1" y="0"/>
            <a:chExt cx="2839897" cy="549682"/>
          </a:xfrm>
        </p:grpSpPr>
        <p:sp>
          <p:nvSpPr>
            <p:cNvPr id="1845" name="Freeform 13"/>
            <p:cNvSpPr/>
            <p:nvPr/>
          </p:nvSpPr>
          <p:spPr>
            <a:xfrm>
              <a:off x="-2" y="-1"/>
              <a:ext cx="1363143" cy="54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46" name="Freeform 15"/>
            <p:cNvSpPr/>
            <p:nvPr/>
          </p:nvSpPr>
          <p:spPr>
            <a:xfrm>
              <a:off x="1515904" y="123967"/>
              <a:ext cx="240781" cy="30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47" name="Freeform 16"/>
            <p:cNvSpPr/>
            <p:nvPr/>
          </p:nvSpPr>
          <p:spPr>
            <a:xfrm>
              <a:off x="1787664" y="123967"/>
              <a:ext cx="344175" cy="30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48" name="Freeform 17"/>
            <p:cNvSpPr/>
            <p:nvPr/>
          </p:nvSpPr>
          <p:spPr>
            <a:xfrm>
              <a:off x="2175321" y="123967"/>
              <a:ext cx="312372" cy="30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1849" name="Freeform 18"/>
            <p:cNvSpPr/>
            <p:nvPr/>
          </p:nvSpPr>
          <p:spPr>
            <a:xfrm>
              <a:off x="2495721" y="123967"/>
              <a:ext cx="344176" cy="30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</p:grpSp>
      <p:sp>
        <p:nvSpPr>
          <p:cNvPr id="185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4458818" cy="426594"/>
          </a:xfrm>
          <a:prstGeom prst="rect">
            <a:avLst/>
          </a:prstGeom>
        </p:spPr>
        <p:txBody>
          <a:bodyPr/>
          <a:lstStyle>
            <a:lvl1pPr defTabSz="424109">
              <a:lnSpc>
                <a:spcPct val="90000"/>
              </a:lnSpc>
              <a:defRPr sz="1076" spc="30">
                <a:solidFill>
                  <a:srgbClr val="F6671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852" name="Straight Connector 3"/>
          <p:cNvSpPr/>
          <p:nvPr/>
        </p:nvSpPr>
        <p:spPr>
          <a:xfrm>
            <a:off x="1922547" y="658368"/>
            <a:ext cx="4898852" cy="1"/>
          </a:xfrm>
          <a:prstGeom prst="line">
            <a:avLst/>
          </a:prstGeom>
          <a:ln w="101600">
            <a:solidFill>
              <a:srgbClr val="A4A5A7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18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solidFill>
                  <a:srgbClr val="ED7D3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003786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6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6" name="Group 19"/>
          <p:cNvGrpSpPr/>
          <p:nvPr/>
        </p:nvGrpSpPr>
        <p:grpSpPr>
          <a:xfrm>
            <a:off x="6579161" y="4721841"/>
            <a:ext cx="694540" cy="217404"/>
            <a:chOff x="-1" y="-1"/>
            <a:chExt cx="2839897" cy="549681"/>
          </a:xfrm>
        </p:grpSpPr>
        <p:sp>
          <p:nvSpPr>
            <p:cNvPr id="1861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62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63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64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865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</p:grpSp>
      <p:sp>
        <p:nvSpPr>
          <p:cNvPr id="186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722881" y="1052743"/>
            <a:ext cx="1698238" cy="1742223"/>
          </a:xfrm>
          <a:prstGeom prst="rect">
            <a:avLst/>
          </a:prstGeom>
          <a:solidFill>
            <a:srgbClr val="FFFFFF"/>
          </a:solidFill>
          <a:effectLst>
            <a:outerShdw blurRad="317500" dist="63500" dir="5400000" rotWithShape="0">
              <a:srgbClr val="000000">
                <a:alpha val="20000"/>
              </a:srgbClr>
            </a:outerShdw>
          </a:effectLst>
        </p:spPr>
        <p:txBody>
          <a:bodyPr lIns="462391" tIns="462391" rIns="462391" bIns="462391"/>
          <a:lstStyle>
            <a:lvl1pPr defTabSz="424130">
              <a:spcBef>
                <a:spcPts val="416"/>
              </a:spcBef>
              <a:defRPr sz="100" b="1">
                <a:noFill/>
              </a:defRPr>
            </a:lvl1pPr>
            <a:lvl2pPr defTabSz="424130">
              <a:spcBef>
                <a:spcPts val="416"/>
              </a:spcBef>
              <a:defRPr sz="100" b="1">
                <a:noFill/>
              </a:defRPr>
            </a:lvl2pPr>
            <a:lvl3pPr defTabSz="424130">
              <a:spcBef>
                <a:spcPts val="416"/>
              </a:spcBef>
              <a:defRPr sz="100" b="1">
                <a:noFill/>
              </a:defRPr>
            </a:lvl3pPr>
            <a:lvl4pPr marL="260007" indent="-8387" defTabSz="424130">
              <a:spcBef>
                <a:spcPts val="416"/>
              </a:spcBef>
              <a:defRPr sz="100" b="1">
                <a:noFill/>
              </a:defRPr>
            </a:lvl4pPr>
            <a:lvl5pPr marL="343880" indent="-8387" defTabSz="424130">
              <a:spcBef>
                <a:spcPts val="416"/>
              </a:spcBef>
              <a:defRPr sz="100" b="1">
                <a:noFill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68" name="Text Placeholder 25"/>
          <p:cNvSpPr>
            <a:spLocks noGrp="1"/>
          </p:cNvSpPr>
          <p:nvPr>
            <p:ph type="body" sz="quarter" idx="21"/>
          </p:nvPr>
        </p:nvSpPr>
        <p:spPr>
          <a:xfrm>
            <a:off x="3799375" y="1656151"/>
            <a:ext cx="1547341" cy="9796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9" name="Text Placeholder 25"/>
          <p:cNvSpPr>
            <a:spLocks noGrp="1"/>
          </p:cNvSpPr>
          <p:nvPr>
            <p:ph type="body" sz="quarter" idx="22"/>
          </p:nvPr>
        </p:nvSpPr>
        <p:spPr>
          <a:xfrm>
            <a:off x="3807947" y="1195432"/>
            <a:ext cx="1209308" cy="32736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0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5186267" y="1236787"/>
            <a:ext cx="125525" cy="202998"/>
          </a:xfrm>
          <a:prstGeom prst="rect">
            <a:avLst/>
          </a:prstGeom>
          <a:solidFill>
            <a:schemeClr val="accent2"/>
          </a:solidFill>
          <a:effectLst>
            <a:outerShdw blurRad="800100" dist="190500" dir="5400000" rotWithShape="0">
              <a:srgbClr val="000000">
                <a:alpha val="3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0"/>
              </a:spcBef>
              <a:defRPr sz="391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1871" name="6 Module_Title + Content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39"/>
            <a:ext cx="5346086" cy="225426"/>
          </a:xfrm>
          <a:prstGeom prst="rect">
            <a:avLst/>
          </a:prstGeom>
        </p:spPr>
        <p:txBody>
          <a:bodyPr/>
          <a:lstStyle>
            <a:lvl1pPr defTabSz="424130">
              <a:lnSpc>
                <a:spcPct val="90000"/>
              </a:lnSpc>
              <a:defRPr sz="1223" spc="3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 Module_Title + Content</a:t>
            </a:r>
          </a:p>
        </p:txBody>
      </p:sp>
      <p:sp>
        <p:nvSpPr>
          <p:cNvPr id="1872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1926415" y="1120906"/>
            <a:ext cx="1613940" cy="1605897"/>
          </a:xfrm>
          <a:prstGeom prst="rect">
            <a:avLst/>
          </a:prstGeom>
          <a:solidFill>
            <a:srgbClr val="FFFFFF"/>
          </a:solidFill>
          <a:effectLst>
            <a:outerShdw blurRad="317500" dist="63500" dir="5400000" rotWithShape="0">
              <a:srgbClr val="000000">
                <a:alpha val="20000"/>
              </a:srgbClr>
            </a:outerShdw>
          </a:effectLst>
        </p:spPr>
        <p:txBody>
          <a:bodyPr lIns="462391" tIns="462391" rIns="462391" bIns="462391"/>
          <a:lstStyle/>
          <a:p>
            <a:endParaRPr/>
          </a:p>
        </p:txBody>
      </p:sp>
      <p:sp>
        <p:nvSpPr>
          <p:cNvPr id="1873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1960761" y="1656151"/>
            <a:ext cx="1547341" cy="9796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4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1969333" y="1195432"/>
            <a:ext cx="1209308" cy="32736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5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3347653" y="1236787"/>
            <a:ext cx="125525" cy="202998"/>
          </a:xfrm>
          <a:prstGeom prst="rect">
            <a:avLst/>
          </a:prstGeom>
          <a:solidFill>
            <a:schemeClr val="accent2"/>
          </a:solidFill>
          <a:effectLst>
            <a:outerShdw blurRad="800100" dist="190500" dir="5400000" rotWithShape="0">
              <a:srgbClr val="000000">
                <a:alpha val="3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0"/>
              </a:spcBef>
              <a:defRPr sz="391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876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5603645" y="1120906"/>
            <a:ext cx="1613939" cy="1605897"/>
          </a:xfrm>
          <a:prstGeom prst="rect">
            <a:avLst/>
          </a:prstGeom>
          <a:solidFill>
            <a:srgbClr val="FFFFFF"/>
          </a:solidFill>
          <a:effectLst>
            <a:outerShdw blurRad="317500" dist="63500" dir="5400000" rotWithShape="0">
              <a:srgbClr val="000000">
                <a:alpha val="20000"/>
              </a:srgbClr>
            </a:outerShdw>
          </a:effectLst>
        </p:spPr>
        <p:txBody>
          <a:bodyPr lIns="462391" tIns="462391" rIns="462391" bIns="462391"/>
          <a:lstStyle/>
          <a:p>
            <a:endParaRPr/>
          </a:p>
        </p:txBody>
      </p:sp>
      <p:sp>
        <p:nvSpPr>
          <p:cNvPr id="1877" name="Text Placeholder 25"/>
          <p:cNvSpPr>
            <a:spLocks noGrp="1"/>
          </p:cNvSpPr>
          <p:nvPr>
            <p:ph type="body" sz="quarter" idx="29"/>
          </p:nvPr>
        </p:nvSpPr>
        <p:spPr>
          <a:xfrm>
            <a:off x="5637989" y="1656151"/>
            <a:ext cx="1547341" cy="9796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8" name="Text Placeholder 25"/>
          <p:cNvSpPr>
            <a:spLocks noGrp="1"/>
          </p:cNvSpPr>
          <p:nvPr>
            <p:ph type="body" sz="quarter" idx="30"/>
          </p:nvPr>
        </p:nvSpPr>
        <p:spPr>
          <a:xfrm>
            <a:off x="5646562" y="1195432"/>
            <a:ext cx="1209308" cy="32736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9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7024881" y="1236787"/>
            <a:ext cx="125525" cy="202998"/>
          </a:xfrm>
          <a:prstGeom prst="rect">
            <a:avLst/>
          </a:prstGeom>
          <a:solidFill>
            <a:schemeClr val="accent2"/>
          </a:solidFill>
          <a:effectLst>
            <a:outerShdw blurRad="800100" dist="190500" dir="5400000" rotWithShape="0">
              <a:srgbClr val="000000">
                <a:alpha val="3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0"/>
              </a:spcBef>
              <a:defRPr sz="391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880" name="Text Placeholder 4"/>
          <p:cNvSpPr>
            <a:spLocks noGrp="1"/>
          </p:cNvSpPr>
          <p:nvPr>
            <p:ph type="body" sz="quarter" idx="32"/>
          </p:nvPr>
        </p:nvSpPr>
        <p:spPr>
          <a:xfrm>
            <a:off x="3765031" y="3062799"/>
            <a:ext cx="1613939" cy="1605897"/>
          </a:xfrm>
          <a:prstGeom prst="rect">
            <a:avLst/>
          </a:prstGeom>
          <a:solidFill>
            <a:srgbClr val="FFFFFF"/>
          </a:solidFill>
          <a:effectLst>
            <a:outerShdw blurRad="317500" dist="63500" dir="5400000" rotWithShape="0">
              <a:srgbClr val="000000">
                <a:alpha val="20000"/>
              </a:srgbClr>
            </a:outerShdw>
          </a:effectLst>
        </p:spPr>
        <p:txBody>
          <a:bodyPr lIns="462391" tIns="462391" rIns="462391" bIns="462391"/>
          <a:lstStyle/>
          <a:p>
            <a:endParaRPr/>
          </a:p>
        </p:txBody>
      </p:sp>
      <p:sp>
        <p:nvSpPr>
          <p:cNvPr id="1881" name="Text Placeholder 25"/>
          <p:cNvSpPr>
            <a:spLocks noGrp="1"/>
          </p:cNvSpPr>
          <p:nvPr>
            <p:ph type="body" sz="quarter" idx="33"/>
          </p:nvPr>
        </p:nvSpPr>
        <p:spPr>
          <a:xfrm>
            <a:off x="3799375" y="3598045"/>
            <a:ext cx="1547341" cy="9796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2" name="Text Placeholder 25"/>
          <p:cNvSpPr>
            <a:spLocks noGrp="1"/>
          </p:cNvSpPr>
          <p:nvPr>
            <p:ph type="body" sz="quarter" idx="34"/>
          </p:nvPr>
        </p:nvSpPr>
        <p:spPr>
          <a:xfrm>
            <a:off x="3807947" y="3137324"/>
            <a:ext cx="1209308" cy="32736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3" name="Text Placeholder 12"/>
          <p:cNvSpPr>
            <a:spLocks noGrp="1"/>
          </p:cNvSpPr>
          <p:nvPr>
            <p:ph type="body" sz="quarter" idx="35" hasCustomPrompt="1"/>
          </p:nvPr>
        </p:nvSpPr>
        <p:spPr>
          <a:xfrm>
            <a:off x="5186267" y="3178681"/>
            <a:ext cx="125525" cy="202998"/>
          </a:xfrm>
          <a:prstGeom prst="rect">
            <a:avLst/>
          </a:prstGeom>
          <a:solidFill>
            <a:schemeClr val="accent2"/>
          </a:solidFill>
          <a:effectLst>
            <a:outerShdw blurRad="800100" dist="190500" dir="5400000" rotWithShape="0">
              <a:srgbClr val="000000">
                <a:alpha val="3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0"/>
              </a:spcBef>
              <a:defRPr sz="391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1884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1926415" y="3062799"/>
            <a:ext cx="1613940" cy="1605897"/>
          </a:xfrm>
          <a:prstGeom prst="rect">
            <a:avLst/>
          </a:prstGeom>
          <a:solidFill>
            <a:srgbClr val="FFFFFF"/>
          </a:solidFill>
          <a:effectLst>
            <a:outerShdw blurRad="317500" dist="63500" dir="5400000" rotWithShape="0">
              <a:srgbClr val="000000">
                <a:alpha val="20000"/>
              </a:srgbClr>
            </a:outerShdw>
          </a:effectLst>
        </p:spPr>
        <p:txBody>
          <a:bodyPr lIns="462391" tIns="462391" rIns="462391" bIns="462391"/>
          <a:lstStyle/>
          <a:p>
            <a:endParaRPr/>
          </a:p>
        </p:txBody>
      </p:sp>
      <p:sp>
        <p:nvSpPr>
          <p:cNvPr id="1885" name="Text Placeholder 25"/>
          <p:cNvSpPr>
            <a:spLocks noGrp="1"/>
          </p:cNvSpPr>
          <p:nvPr>
            <p:ph type="body" sz="quarter" idx="37"/>
          </p:nvPr>
        </p:nvSpPr>
        <p:spPr>
          <a:xfrm>
            <a:off x="1960761" y="3598045"/>
            <a:ext cx="1547341" cy="9796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6" name="Text Placeholder 25"/>
          <p:cNvSpPr>
            <a:spLocks noGrp="1"/>
          </p:cNvSpPr>
          <p:nvPr>
            <p:ph type="body" sz="quarter" idx="38"/>
          </p:nvPr>
        </p:nvSpPr>
        <p:spPr>
          <a:xfrm>
            <a:off x="1969333" y="3137324"/>
            <a:ext cx="1209308" cy="32736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7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3347653" y="3178681"/>
            <a:ext cx="125525" cy="202998"/>
          </a:xfrm>
          <a:prstGeom prst="rect">
            <a:avLst/>
          </a:prstGeom>
          <a:solidFill>
            <a:schemeClr val="accent2"/>
          </a:solidFill>
          <a:effectLst>
            <a:outerShdw blurRad="800100" dist="190500" dir="5400000" rotWithShape="0">
              <a:srgbClr val="000000">
                <a:alpha val="3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0"/>
              </a:spcBef>
              <a:defRPr sz="391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1888" name="Text Placeholder 4"/>
          <p:cNvSpPr>
            <a:spLocks noGrp="1"/>
          </p:cNvSpPr>
          <p:nvPr>
            <p:ph type="body" sz="quarter" idx="40"/>
          </p:nvPr>
        </p:nvSpPr>
        <p:spPr>
          <a:xfrm>
            <a:off x="5603645" y="3062799"/>
            <a:ext cx="1613939" cy="1605897"/>
          </a:xfrm>
          <a:prstGeom prst="rect">
            <a:avLst/>
          </a:prstGeom>
          <a:solidFill>
            <a:srgbClr val="FFFFFF"/>
          </a:solidFill>
          <a:effectLst>
            <a:outerShdw blurRad="317500" dist="63500" dir="5400000" rotWithShape="0">
              <a:srgbClr val="000000">
                <a:alpha val="20000"/>
              </a:srgbClr>
            </a:outerShdw>
          </a:effectLst>
        </p:spPr>
        <p:txBody>
          <a:bodyPr lIns="462391" tIns="462391" rIns="462391" bIns="462391"/>
          <a:lstStyle/>
          <a:p>
            <a:endParaRPr/>
          </a:p>
        </p:txBody>
      </p:sp>
      <p:sp>
        <p:nvSpPr>
          <p:cNvPr id="1889" name="Text Placeholder 25"/>
          <p:cNvSpPr>
            <a:spLocks noGrp="1"/>
          </p:cNvSpPr>
          <p:nvPr>
            <p:ph type="body" sz="quarter" idx="41"/>
          </p:nvPr>
        </p:nvSpPr>
        <p:spPr>
          <a:xfrm>
            <a:off x="5637989" y="3598045"/>
            <a:ext cx="1547341" cy="9796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0" name="Text Placeholder 25"/>
          <p:cNvSpPr>
            <a:spLocks noGrp="1"/>
          </p:cNvSpPr>
          <p:nvPr>
            <p:ph type="body" sz="quarter" idx="42"/>
          </p:nvPr>
        </p:nvSpPr>
        <p:spPr>
          <a:xfrm>
            <a:off x="5646562" y="3137324"/>
            <a:ext cx="1209308" cy="32736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1" name="Text Placeholder 12"/>
          <p:cNvSpPr>
            <a:spLocks noGrp="1"/>
          </p:cNvSpPr>
          <p:nvPr>
            <p:ph type="body" sz="quarter" idx="43" hasCustomPrompt="1"/>
          </p:nvPr>
        </p:nvSpPr>
        <p:spPr>
          <a:xfrm>
            <a:off x="7024881" y="3178681"/>
            <a:ext cx="125525" cy="202998"/>
          </a:xfrm>
          <a:prstGeom prst="rect">
            <a:avLst/>
          </a:prstGeom>
          <a:solidFill>
            <a:schemeClr val="accent2"/>
          </a:solidFill>
          <a:effectLst>
            <a:outerShdw blurRad="800100" dist="190500" dir="5400000" rotWithShape="0">
              <a:srgbClr val="000000">
                <a:alpha val="3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0"/>
              </a:spcBef>
              <a:defRPr sz="391" b="1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1892" name="TextBox 40"/>
          <p:cNvSpPr txBox="1"/>
          <p:nvPr/>
        </p:nvSpPr>
        <p:spPr>
          <a:xfrm>
            <a:off x="2870628" y="-1204211"/>
            <a:ext cx="856611" cy="6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733973"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91"/>
              <a:t>OMD Gradient Palette</a:t>
            </a:r>
          </a:p>
        </p:txBody>
      </p:sp>
      <p:sp>
        <p:nvSpPr>
          <p:cNvPr id="1893" name="TextBox 41"/>
          <p:cNvSpPr txBox="1"/>
          <p:nvPr/>
        </p:nvSpPr>
        <p:spPr>
          <a:xfrm>
            <a:off x="5598221" y="-639373"/>
            <a:ext cx="856611" cy="6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733973"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91"/>
              <a:t>Shadows</a:t>
            </a:r>
          </a:p>
        </p:txBody>
      </p:sp>
      <p:sp>
        <p:nvSpPr>
          <p:cNvPr id="1894" name="TextBox 42"/>
          <p:cNvSpPr txBox="1"/>
          <p:nvPr/>
        </p:nvSpPr>
        <p:spPr>
          <a:xfrm>
            <a:off x="5698976" y="-332038"/>
            <a:ext cx="261892" cy="52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733973">
              <a:defRPr sz="14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42"/>
              <a:t>Level 1</a:t>
            </a:r>
          </a:p>
        </p:txBody>
      </p:sp>
      <p:sp>
        <p:nvSpPr>
          <p:cNvPr id="1895" name="TextBox 43"/>
          <p:cNvSpPr txBox="1"/>
          <p:nvPr/>
        </p:nvSpPr>
        <p:spPr>
          <a:xfrm>
            <a:off x="6136397" y="-332038"/>
            <a:ext cx="261892" cy="52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733973">
              <a:defRPr sz="14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42"/>
              <a:t>Level 2</a:t>
            </a:r>
          </a:p>
        </p:txBody>
      </p:sp>
      <p:sp>
        <p:nvSpPr>
          <p:cNvPr id="1896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2895617" y="-829374"/>
            <a:ext cx="79131" cy="127970"/>
          </a:xfrm>
          <a:prstGeom prst="rect">
            <a:avLst/>
          </a:prstGeom>
          <a:gradFill>
            <a:gsLst>
              <a:gs pos="28000">
                <a:srgbClr val="4C5863"/>
              </a:gs>
              <a:gs pos="99000">
                <a:schemeClr val="accent6"/>
              </a:gs>
            </a:gsLst>
            <a:lin ang="18900000"/>
          </a:gradFill>
          <a:effectLst>
            <a:outerShdw blurRad="952500" dist="254000" dir="5400000" rotWithShape="0">
              <a:srgbClr val="000000">
                <a:alpha val="15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416"/>
              </a:spcBef>
              <a:defRPr sz="100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897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3044070" y="-829374"/>
            <a:ext cx="79131" cy="127970"/>
          </a:xfrm>
          <a:prstGeom prst="rect">
            <a:avLst/>
          </a:prstGeom>
          <a:gradFill>
            <a:gsLst>
              <a:gs pos="0">
                <a:srgbClr val="4C5863"/>
              </a:gs>
              <a:gs pos="72000">
                <a:schemeClr val="accent2"/>
              </a:gs>
              <a:gs pos="100000">
                <a:srgbClr val="4C5863"/>
              </a:gs>
            </a:gsLst>
            <a:path path="circle">
              <a:fillToRect l="37721" t="-19636" r="62278" b="119636"/>
            </a:path>
          </a:gradFill>
          <a:effectLst>
            <a:outerShdw blurRad="952500" dist="254000" dir="5400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898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3192519" y="-829374"/>
            <a:ext cx="79131" cy="12797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C5863"/>
              </a:gs>
            </a:gsLst>
            <a:lin ang="2700000"/>
          </a:gradFill>
          <a:effectLst>
            <a:outerShdw blurRad="952500" dist="254000" dir="5400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899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3340972" y="-829374"/>
            <a:ext cx="79131" cy="127970"/>
          </a:xfrm>
          <a:prstGeom prst="rect">
            <a:avLst/>
          </a:prstGeom>
          <a:gradFill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/>
          </a:gradFill>
          <a:effectLst>
            <a:outerShdw blurRad="952500" dist="254000" dir="5400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0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3489422" y="-829374"/>
            <a:ext cx="79131" cy="127970"/>
          </a:xfrm>
          <a:prstGeom prst="rect">
            <a:avLst/>
          </a:prstGeom>
          <a:gradFill>
            <a:gsLst>
              <a:gs pos="13000">
                <a:srgbClr val="DDE3E7"/>
              </a:gs>
              <a:gs pos="100000">
                <a:srgbClr val="C8CDD3"/>
              </a:gs>
            </a:gsLst>
            <a:lin ang="18900000"/>
          </a:gradFill>
          <a:effectLst>
            <a:outerShdw blurRad="952500" dist="254000" dir="5400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01" name="Text Placeholder 2"/>
          <p:cNvSpPr>
            <a:spLocks noGrp="1"/>
          </p:cNvSpPr>
          <p:nvPr>
            <p:ph type="body" sz="quarter" idx="49"/>
          </p:nvPr>
        </p:nvSpPr>
        <p:spPr>
          <a:xfrm>
            <a:off x="6063056" y="-360659"/>
            <a:ext cx="79131" cy="127970"/>
          </a:xfrm>
          <a:prstGeom prst="rect">
            <a:avLst/>
          </a:prstGeom>
          <a:solidFill>
            <a:srgbClr val="FFFFFF"/>
          </a:solidFill>
          <a:effectLst>
            <a:outerShdw blurRad="952500" dist="254000" dir="5400000" rotWithShape="0">
              <a:srgbClr val="000000">
                <a:alpha val="15000"/>
              </a:srgbClr>
            </a:outerShdw>
          </a:effectLst>
        </p:spPr>
        <p:txBody>
          <a:bodyPr anchor="ctr"/>
          <a:lstStyle/>
          <a:p>
            <a:endParaRPr/>
          </a:p>
        </p:txBody>
      </p:sp>
      <p:sp>
        <p:nvSpPr>
          <p:cNvPr id="1902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5616294" y="-360659"/>
            <a:ext cx="79131" cy="127970"/>
          </a:xfrm>
          <a:prstGeom prst="rect">
            <a:avLst/>
          </a:prstGeom>
          <a:solidFill>
            <a:srgbClr val="FFFFFF"/>
          </a:solidFill>
          <a:effectLst>
            <a:outerShdw blurRad="317500" dist="63500" dir="5400000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endParaRPr/>
          </a:p>
        </p:txBody>
      </p:sp>
      <p:sp>
        <p:nvSpPr>
          <p:cNvPr id="1903" name="Text Placeholder 21"/>
          <p:cNvSpPr>
            <a:spLocks noGrp="1"/>
          </p:cNvSpPr>
          <p:nvPr>
            <p:ph type="body" sz="quarter" idx="51"/>
          </p:nvPr>
        </p:nvSpPr>
        <p:spPr>
          <a:xfrm>
            <a:off x="3640460" y="-829374"/>
            <a:ext cx="79131" cy="127970"/>
          </a:xfrm>
          <a:prstGeom prst="rect">
            <a:avLst/>
          </a:prstGeom>
          <a:gradFill>
            <a:gsLst>
              <a:gs pos="0">
                <a:srgbClr val="8D9BA8"/>
              </a:gs>
              <a:gs pos="100000">
                <a:srgbClr val="9FAAB3"/>
              </a:gs>
            </a:gsLst>
            <a:path path="circle">
              <a:fillToRect l="37721" t="-19636" r="62278" b="119636"/>
            </a:path>
          </a:gradFill>
          <a:effectLst>
            <a:outerShdw blurRad="952500" dist="254000" dir="5400000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endParaRPr/>
          </a:p>
        </p:txBody>
      </p:sp>
      <p:sp>
        <p:nvSpPr>
          <p:cNvPr id="1904" name="TextBox 53"/>
          <p:cNvSpPr txBox="1"/>
          <p:nvPr/>
        </p:nvSpPr>
        <p:spPr>
          <a:xfrm>
            <a:off x="4109594" y="-639373"/>
            <a:ext cx="856611" cy="6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733973"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91"/>
              <a:t>Gradient Overlays</a:t>
            </a:r>
          </a:p>
        </p:txBody>
      </p:sp>
      <p:sp>
        <p:nvSpPr>
          <p:cNvPr id="1905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125983" y="-360659"/>
            <a:ext cx="79131" cy="127970"/>
          </a:xfrm>
          <a:prstGeom prst="rect">
            <a:avLst/>
          </a:prstGeom>
          <a:gradFill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alpha val="0"/>
                </a:srgbClr>
              </a:gs>
            </a:gsLst>
            <a:lin ang="162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06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4274433" y="-360659"/>
            <a:ext cx="79131" cy="127970"/>
          </a:xfrm>
          <a:prstGeom prst="rect">
            <a:avLst/>
          </a:prstGeom>
          <a:gradFill>
            <a:gsLst>
              <a:gs pos="0">
                <a:srgbClr val="4C5863">
                  <a:alpha val="64999"/>
                </a:srgbClr>
              </a:gs>
              <a:gs pos="100000">
                <a:schemeClr val="accent6">
                  <a:alpha val="15000"/>
                </a:schemeClr>
              </a:gs>
            </a:gsLst>
            <a:lin ang="162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0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2895617" y="-360659"/>
            <a:ext cx="79131" cy="127970"/>
          </a:xfrm>
          <a:prstGeom prst="rect">
            <a:avLst/>
          </a:prstGeom>
          <a:gradFill>
            <a:gsLst>
              <a:gs pos="28000">
                <a:srgbClr val="4C5863"/>
              </a:gs>
              <a:gs pos="99000">
                <a:schemeClr val="accent6"/>
              </a:gs>
            </a:gsLst>
            <a:lin ang="189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08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3044070" y="-360659"/>
            <a:ext cx="79131" cy="127970"/>
          </a:xfrm>
          <a:prstGeom prst="rect">
            <a:avLst/>
          </a:prstGeom>
          <a:gradFill>
            <a:gsLst>
              <a:gs pos="0">
                <a:srgbClr val="4C5863"/>
              </a:gs>
              <a:gs pos="72000">
                <a:schemeClr val="accent2"/>
              </a:gs>
              <a:gs pos="100000">
                <a:srgbClr val="4C5863"/>
              </a:gs>
            </a:gsLst>
            <a:path path="circle">
              <a:fillToRect l="37721" t="-19636" r="62278" b="119636"/>
            </a:path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09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3192519" y="-360659"/>
            <a:ext cx="79131" cy="12797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C5863"/>
              </a:gs>
            </a:gsLst>
            <a:lin ang="27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10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3340972" y="-360659"/>
            <a:ext cx="79131" cy="127970"/>
          </a:xfrm>
          <a:prstGeom prst="rect">
            <a:avLst/>
          </a:prstGeom>
          <a:gradFill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1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3489422" y="-360659"/>
            <a:ext cx="79131" cy="127970"/>
          </a:xfrm>
          <a:prstGeom prst="rect">
            <a:avLst/>
          </a:prstGeom>
          <a:gradFill>
            <a:gsLst>
              <a:gs pos="13000">
                <a:srgbClr val="DDE3E7"/>
              </a:gs>
              <a:gs pos="100000">
                <a:srgbClr val="C8CDD3"/>
              </a:gs>
            </a:gsLst>
            <a:lin ang="189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12" name="Text Placeholder 21"/>
          <p:cNvSpPr>
            <a:spLocks noGrp="1"/>
          </p:cNvSpPr>
          <p:nvPr>
            <p:ph type="body" sz="quarter" idx="59"/>
          </p:nvPr>
        </p:nvSpPr>
        <p:spPr>
          <a:xfrm>
            <a:off x="3640460" y="-360659"/>
            <a:ext cx="79131" cy="127970"/>
          </a:xfrm>
          <a:prstGeom prst="rect">
            <a:avLst/>
          </a:prstGeom>
          <a:gradFill>
            <a:gsLst>
              <a:gs pos="0">
                <a:srgbClr val="8D9BA8"/>
              </a:gs>
              <a:gs pos="100000">
                <a:srgbClr val="9FAAB3"/>
              </a:gs>
            </a:gsLst>
            <a:path path="circle">
              <a:fillToRect l="37721" t="-19636" r="62278" b="119636"/>
            </a:path>
          </a:gradFill>
        </p:spPr>
        <p:txBody>
          <a:bodyPr anchor="ctr"/>
          <a:lstStyle/>
          <a:p>
            <a:endParaRPr/>
          </a:p>
        </p:txBody>
      </p:sp>
      <p:sp>
        <p:nvSpPr>
          <p:cNvPr id="1913" name="TextBox 62"/>
          <p:cNvSpPr txBox="1"/>
          <p:nvPr/>
        </p:nvSpPr>
        <p:spPr>
          <a:xfrm>
            <a:off x="2870628" y="-542620"/>
            <a:ext cx="414045" cy="52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733973">
              <a:defRPr sz="14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42"/>
              <a:t>No Shadow</a:t>
            </a:r>
          </a:p>
        </p:txBody>
      </p:sp>
      <p:sp>
        <p:nvSpPr>
          <p:cNvPr id="1914" name="TextBox 63"/>
          <p:cNvSpPr txBox="1"/>
          <p:nvPr/>
        </p:nvSpPr>
        <p:spPr>
          <a:xfrm>
            <a:off x="2870628" y="-995857"/>
            <a:ext cx="414045" cy="52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733973">
              <a:defRPr sz="14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42"/>
              <a:t>L2 Shadow</a:t>
            </a:r>
          </a:p>
        </p:txBody>
      </p:sp>
      <p:sp>
        <p:nvSpPr>
          <p:cNvPr id="1915" name="Text Placeholder 2"/>
          <p:cNvSpPr>
            <a:spLocks noGrp="1"/>
          </p:cNvSpPr>
          <p:nvPr>
            <p:ph type="body" sz="quarter" idx="60" hasCustomPrompt="1"/>
          </p:nvPr>
        </p:nvSpPr>
        <p:spPr>
          <a:xfrm>
            <a:off x="4427618" y="-360659"/>
            <a:ext cx="79131" cy="127970"/>
          </a:xfrm>
          <a:prstGeom prst="rect">
            <a:avLst/>
          </a:prstGeom>
          <a:gradFill>
            <a:gsLst>
              <a:gs pos="0">
                <a:srgbClr val="4C5863">
                  <a:alpha val="64999"/>
                </a:srgbClr>
              </a:gs>
              <a:gs pos="72000">
                <a:schemeClr val="accent2">
                  <a:alpha val="50000"/>
                </a:schemeClr>
              </a:gs>
              <a:gs pos="100000">
                <a:srgbClr val="4C5863">
                  <a:alpha val="15000"/>
                </a:srgbClr>
              </a:gs>
            </a:gsLst>
            <a:path path="circle">
              <a:fillToRect l="37721" t="-19636" r="62278" b="119636"/>
            </a:path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16" name="Text Placeholder 2"/>
          <p:cNvSpPr>
            <a:spLocks noGrp="1"/>
          </p:cNvSpPr>
          <p:nvPr>
            <p:ph type="body" sz="quarter" idx="61" hasCustomPrompt="1"/>
          </p:nvPr>
        </p:nvSpPr>
        <p:spPr>
          <a:xfrm>
            <a:off x="4576070" y="-360659"/>
            <a:ext cx="79131" cy="127970"/>
          </a:xfrm>
          <a:prstGeom prst="rect">
            <a:avLst/>
          </a:prstGeom>
          <a:gradFill>
            <a:gsLst>
              <a:gs pos="0">
                <a:schemeClr val="accent3">
                  <a:alpha val="64999"/>
                </a:schemeClr>
              </a:gs>
              <a:gs pos="100000">
                <a:srgbClr val="4C5863">
                  <a:alpha val="15000"/>
                </a:srgbClr>
              </a:gs>
            </a:gsLst>
            <a:lin ang="27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17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4724520" y="-360659"/>
            <a:ext cx="79131" cy="127970"/>
          </a:xfrm>
          <a:prstGeom prst="rect">
            <a:avLst/>
          </a:prstGeom>
          <a:gradFill>
            <a:gsLst>
              <a:gs pos="0">
                <a:schemeClr val="accent6">
                  <a:alpha val="64999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18" name="Text Placeholder 2"/>
          <p:cNvSpPr>
            <a:spLocks noGrp="1"/>
          </p:cNvSpPr>
          <p:nvPr>
            <p:ph type="body" sz="quarter" idx="63" hasCustomPrompt="1"/>
          </p:nvPr>
        </p:nvSpPr>
        <p:spPr>
          <a:xfrm>
            <a:off x="4872973" y="-360659"/>
            <a:ext cx="79131" cy="127970"/>
          </a:xfrm>
          <a:prstGeom prst="rect">
            <a:avLst/>
          </a:prstGeom>
          <a:gradFill>
            <a:gsLst>
              <a:gs pos="13000">
                <a:srgbClr val="DDE3E7">
                  <a:alpha val="64999"/>
                </a:srgbClr>
              </a:gs>
              <a:gs pos="100000">
                <a:srgbClr val="C8CDD3">
                  <a:alpha val="15000"/>
                </a:srgbClr>
              </a:gs>
            </a:gsLst>
            <a:lin ang="18900000"/>
          </a:gradFill>
        </p:spPr>
        <p:txBody>
          <a:bodyPr anchor="ctr"/>
          <a:lstStyle>
            <a:lvl1pPr algn="ctr" defTabSz="424130">
              <a:spcBef>
                <a:spcPts val="416"/>
              </a:spcBef>
              <a:defRPr sz="100" b="1">
                <a:noFill/>
              </a:defRPr>
            </a:lvl1pPr>
          </a:lstStyle>
          <a:p>
            <a:r>
              <a:t>`</a:t>
            </a:r>
          </a:p>
        </p:txBody>
      </p:sp>
      <p:sp>
        <p:nvSpPr>
          <p:cNvPr id="1919" name="Text Placeholder 21"/>
          <p:cNvSpPr>
            <a:spLocks noGrp="1"/>
          </p:cNvSpPr>
          <p:nvPr>
            <p:ph type="body" sz="quarter" idx="64"/>
          </p:nvPr>
        </p:nvSpPr>
        <p:spPr>
          <a:xfrm>
            <a:off x="5024011" y="-360659"/>
            <a:ext cx="79131" cy="127970"/>
          </a:xfrm>
          <a:prstGeom prst="rect">
            <a:avLst/>
          </a:prstGeom>
          <a:gradFill>
            <a:gsLst>
              <a:gs pos="0">
                <a:srgbClr val="8D9BA8">
                  <a:alpha val="64999"/>
                </a:srgbClr>
              </a:gs>
              <a:gs pos="100000">
                <a:srgbClr val="9FAAB3">
                  <a:alpha val="15000"/>
                </a:srgbClr>
              </a:gs>
            </a:gsLst>
            <a:path path="circle">
              <a:fillToRect l="37721" t="-19636" r="62278" b="119636"/>
            </a:path>
          </a:gradFill>
        </p:spPr>
        <p:txBody>
          <a:bodyPr anchor="ctr"/>
          <a:lstStyle/>
          <a:p>
            <a:endParaRPr/>
          </a:p>
        </p:txBody>
      </p:sp>
      <p:sp>
        <p:nvSpPr>
          <p:cNvPr id="1920" name="TextBox 69"/>
          <p:cNvSpPr txBox="1"/>
          <p:nvPr/>
        </p:nvSpPr>
        <p:spPr>
          <a:xfrm>
            <a:off x="1744870" y="-774447"/>
            <a:ext cx="856611" cy="8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733973"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38"/>
              <a:t>Quick Reference Styles</a:t>
            </a:r>
          </a:p>
        </p:txBody>
      </p:sp>
      <p:sp>
        <p:nvSpPr>
          <p:cNvPr id="1921" name="Straight Connector 70"/>
          <p:cNvSpPr/>
          <p:nvPr/>
        </p:nvSpPr>
        <p:spPr>
          <a:xfrm>
            <a:off x="2699026" y="-1204211"/>
            <a:ext cx="0" cy="998026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19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17560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9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5" name="Group 19"/>
          <p:cNvGrpSpPr/>
          <p:nvPr/>
        </p:nvGrpSpPr>
        <p:grpSpPr>
          <a:xfrm>
            <a:off x="6579161" y="4721841"/>
            <a:ext cx="694540" cy="217404"/>
            <a:chOff x="-1" y="-1"/>
            <a:chExt cx="2839897" cy="549681"/>
          </a:xfrm>
        </p:grpSpPr>
        <p:sp>
          <p:nvSpPr>
            <p:cNvPr id="1930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31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32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33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34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</p:grpSp>
      <p:sp>
        <p:nvSpPr>
          <p:cNvPr id="19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25431" y="236439"/>
            <a:ext cx="5346086" cy="225426"/>
          </a:xfrm>
          <a:prstGeom prst="rect">
            <a:avLst/>
          </a:prstGeom>
        </p:spPr>
        <p:txBody>
          <a:bodyPr/>
          <a:lstStyle>
            <a:lvl1pPr defTabSz="424130">
              <a:lnSpc>
                <a:spcPct val="90000"/>
              </a:lnSpc>
              <a:defRPr sz="1223" spc="3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3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932366" y="1104173"/>
            <a:ext cx="2539508" cy="3520216"/>
          </a:xfrm>
          <a:prstGeom prst="rect">
            <a:avLst/>
          </a:prstGeom>
        </p:spPr>
        <p:txBody>
          <a:bodyPr/>
          <a:lstStyle>
            <a:lvl1pPr defTabSz="424130">
              <a:spcBef>
                <a:spcPts val="0"/>
              </a:spcBef>
              <a:defRPr sz="734"/>
            </a:lvl1pPr>
            <a:lvl2pPr defTabSz="424130">
              <a:spcBef>
                <a:spcPts val="0"/>
              </a:spcBef>
              <a:defRPr sz="734"/>
            </a:lvl2pPr>
            <a:lvl3pPr defTabSz="424130">
              <a:spcBef>
                <a:spcPts val="0"/>
              </a:spcBef>
              <a:defRPr sz="734"/>
            </a:lvl3pPr>
            <a:lvl4pPr marL="377430" indent="-125810" defTabSz="424130">
              <a:spcBef>
                <a:spcPts val="0"/>
              </a:spcBef>
              <a:defRPr sz="734"/>
            </a:lvl4pPr>
            <a:lvl5pPr marL="461303" indent="-125810" defTabSz="424130">
              <a:spcBef>
                <a:spcPts val="0"/>
              </a:spcBef>
              <a:defRPr sz="734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3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67220" y="1104173"/>
            <a:ext cx="2540492" cy="35202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9" name="Espace réservé du texte 4"/>
          <p:cNvSpPr>
            <a:spLocks noGrp="1"/>
          </p:cNvSpPr>
          <p:nvPr>
            <p:ph type="body" sz="quarter" idx="22"/>
          </p:nvPr>
        </p:nvSpPr>
        <p:spPr>
          <a:xfrm>
            <a:off x="1934327" y="822414"/>
            <a:ext cx="2537547" cy="12858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940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4667219" y="819633"/>
            <a:ext cx="2537547" cy="12858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941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2217260" y="4761456"/>
            <a:ext cx="2658552" cy="204054"/>
          </a:xfrm>
          <a:prstGeom prst="rect">
            <a:avLst/>
          </a:prstGeom>
        </p:spPr>
        <p:txBody>
          <a:bodyPr/>
          <a:lstStyle>
            <a:lvl1pPr defTabSz="424130">
              <a:spcBef>
                <a:spcPts val="416"/>
              </a:spcBef>
              <a:defRPr sz="489"/>
            </a:lvl1pPr>
          </a:lstStyle>
          <a:p>
            <a:r>
              <a:t>Presentation name / Presenter</a:t>
            </a:r>
          </a:p>
        </p:txBody>
      </p:sp>
      <p:sp>
        <p:nvSpPr>
          <p:cNvPr id="19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939675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9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5" name="Group 19"/>
          <p:cNvGrpSpPr/>
          <p:nvPr/>
        </p:nvGrpSpPr>
        <p:grpSpPr>
          <a:xfrm>
            <a:off x="6579161" y="4721841"/>
            <a:ext cx="694540" cy="217404"/>
            <a:chOff x="-1" y="-1"/>
            <a:chExt cx="2839897" cy="549681"/>
          </a:xfrm>
        </p:grpSpPr>
        <p:sp>
          <p:nvSpPr>
            <p:cNvPr id="1950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51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52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53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54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</p:grpSp>
      <p:sp>
        <p:nvSpPr>
          <p:cNvPr id="195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97132" y="4743377"/>
            <a:ext cx="608110" cy="144415"/>
          </a:xfrm>
          <a:prstGeom prst="rect">
            <a:avLst/>
          </a:prstGeom>
        </p:spPr>
        <p:txBody>
          <a:bodyPr anchor="ctr"/>
          <a:lstStyle>
            <a:lvl1pPr algn="ctr" defTabSz="424130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  <a:lvl2pPr algn="ctr" defTabSz="424130">
              <a:spcBef>
                <a:spcPts val="416"/>
              </a:spcBef>
              <a:defRPr sz="391">
                <a:solidFill>
                  <a:srgbClr val="FF0000"/>
                </a:solidFill>
              </a:defRPr>
            </a:lvl2pPr>
            <a:lvl3pPr algn="ctr" defTabSz="424130">
              <a:spcBef>
                <a:spcPts val="416"/>
              </a:spcBef>
              <a:defRPr sz="391">
                <a:solidFill>
                  <a:srgbClr val="FF0000"/>
                </a:solidFill>
              </a:defRPr>
            </a:lvl3pPr>
            <a:lvl4pPr marL="318718" indent="-67098" algn="ctr" defTabSz="424130">
              <a:spcBef>
                <a:spcPts val="416"/>
              </a:spcBef>
              <a:defRPr sz="391">
                <a:solidFill>
                  <a:srgbClr val="FF0000"/>
                </a:solidFill>
              </a:defRPr>
            </a:lvl4pPr>
            <a:lvl5pPr marL="402592" indent="-67098" algn="ctr" defTabSz="424130">
              <a:spcBef>
                <a:spcPts val="416"/>
              </a:spcBef>
              <a:defRPr sz="391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57" name="slide title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39"/>
            <a:ext cx="5346086" cy="225426"/>
          </a:xfrm>
          <a:prstGeom prst="rect">
            <a:avLst/>
          </a:prstGeom>
        </p:spPr>
        <p:txBody>
          <a:bodyPr/>
          <a:lstStyle>
            <a:lvl1pPr defTabSz="424130">
              <a:lnSpc>
                <a:spcPct val="90000"/>
              </a:lnSpc>
              <a:defRPr sz="1223" spc="3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slide title, Arial regular, 20 pt</a:t>
            </a:r>
          </a:p>
        </p:txBody>
      </p:sp>
      <p:sp>
        <p:nvSpPr>
          <p:cNvPr id="195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924713" y="541263"/>
            <a:ext cx="5346086" cy="179271"/>
          </a:xfrm>
          <a:prstGeom prst="rect">
            <a:avLst/>
          </a:prstGeom>
        </p:spPr>
        <p:txBody>
          <a:bodyPr/>
          <a:lstStyle>
            <a:lvl1pPr defTabSz="424130">
              <a:spcBef>
                <a:spcPts val="416"/>
              </a:spcBef>
              <a:defRPr sz="734" cap="all">
                <a:solidFill>
                  <a:schemeClr val="accent2"/>
                </a:solidFill>
              </a:defRPr>
            </a:lvl1pPr>
          </a:lstStyle>
          <a:p>
            <a:r>
              <a:t>slide subtitle, ARIAL REGULAR, 12 PT</a:t>
            </a:r>
          </a:p>
        </p:txBody>
      </p:sp>
      <p:sp>
        <p:nvSpPr>
          <p:cNvPr id="19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344886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2" cy="12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2" name="Group 19"/>
          <p:cNvGrpSpPr/>
          <p:nvPr/>
        </p:nvGrpSpPr>
        <p:grpSpPr>
          <a:xfrm>
            <a:off x="6579161" y="4721841"/>
            <a:ext cx="694540" cy="217404"/>
            <a:chOff x="-1" y="-1"/>
            <a:chExt cx="2839897" cy="549681"/>
          </a:xfrm>
        </p:grpSpPr>
        <p:sp>
          <p:nvSpPr>
            <p:cNvPr id="1967" name="Freeform 13"/>
            <p:cNvSpPr/>
            <p:nvPr/>
          </p:nvSpPr>
          <p:spPr>
            <a:xfrm>
              <a:off x="-2" y="-2"/>
              <a:ext cx="1363143" cy="54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68" name="Freeform 15"/>
            <p:cNvSpPr/>
            <p:nvPr/>
          </p:nvSpPr>
          <p:spPr>
            <a:xfrm>
              <a:off x="1515904" y="123967"/>
              <a:ext cx="240781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69" name="Freeform 16"/>
            <p:cNvSpPr/>
            <p:nvPr/>
          </p:nvSpPr>
          <p:spPr>
            <a:xfrm>
              <a:off x="1787664" y="123967"/>
              <a:ext cx="344175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70" name="Freeform 17"/>
            <p:cNvSpPr/>
            <p:nvPr/>
          </p:nvSpPr>
          <p:spPr>
            <a:xfrm>
              <a:off x="2175321" y="123967"/>
              <a:ext cx="312372" cy="3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  <p:sp>
          <p:nvSpPr>
            <p:cNvPr id="1971" name="Freeform 18"/>
            <p:cNvSpPr/>
            <p:nvPr/>
          </p:nvSpPr>
          <p:spPr>
            <a:xfrm>
              <a:off x="2495721" y="123967"/>
              <a:ext cx="344176" cy="305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 sz="783"/>
            </a:p>
          </p:txBody>
        </p:sp>
      </p:grpSp>
      <p:sp>
        <p:nvSpPr>
          <p:cNvPr id="1973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744868" y="-1"/>
            <a:ext cx="5654263" cy="5143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7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39"/>
            <a:ext cx="5346086" cy="225426"/>
          </a:xfrm>
          <a:prstGeom prst="rect">
            <a:avLst/>
          </a:prstGeom>
        </p:spPr>
        <p:txBody>
          <a:bodyPr/>
          <a:lstStyle>
            <a:lvl1pPr defTabSz="424130">
              <a:lnSpc>
                <a:spcPct val="90000"/>
              </a:lnSpc>
              <a:defRPr sz="1223" spc="3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19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4713" y="541264"/>
            <a:ext cx="5346086" cy="179271"/>
          </a:xfrm>
          <a:prstGeom prst="rect">
            <a:avLst/>
          </a:prstGeom>
        </p:spPr>
        <p:txBody>
          <a:bodyPr/>
          <a:lstStyle>
            <a:lvl1pPr defTabSz="424130">
              <a:spcBef>
                <a:spcPts val="416"/>
              </a:spcBef>
              <a:defRPr sz="734">
                <a:solidFill>
                  <a:srgbClr val="FFFFFF"/>
                </a:solidFill>
              </a:defRPr>
            </a:lvl1pPr>
            <a:lvl2pPr defTabSz="424130">
              <a:spcBef>
                <a:spcPts val="416"/>
              </a:spcBef>
              <a:defRPr sz="734">
                <a:solidFill>
                  <a:srgbClr val="FFFFFF"/>
                </a:solidFill>
              </a:defRPr>
            </a:lvl2pPr>
            <a:lvl3pPr defTabSz="424130">
              <a:spcBef>
                <a:spcPts val="416"/>
              </a:spcBef>
              <a:defRPr sz="734">
                <a:solidFill>
                  <a:srgbClr val="FFFFFF"/>
                </a:solidFill>
              </a:defRPr>
            </a:lvl3pPr>
            <a:lvl4pPr marL="377430" indent="-125810" defTabSz="424130">
              <a:spcBef>
                <a:spcPts val="416"/>
              </a:spcBef>
              <a:defRPr sz="734">
                <a:solidFill>
                  <a:srgbClr val="FFFFFF"/>
                </a:solidFill>
              </a:defRPr>
            </a:lvl4pPr>
            <a:lvl5pPr marL="461303" indent="-125810" defTabSz="424130">
              <a:spcBef>
                <a:spcPts val="416"/>
              </a:spcBef>
              <a:defRPr sz="734">
                <a:solidFill>
                  <a:srgbClr val="FFFFFF"/>
                </a:solidFill>
              </a:defRPr>
            </a:lvl5pPr>
          </a:lstStyle>
          <a:p>
            <a:r>
              <a:t>ПОДЗАГОЛОВОК, ARIAL REGULAR, 12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577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659" y="4724211"/>
            <a:ext cx="694284" cy="217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607" y="5025054"/>
            <a:ext cx="1069002" cy="122802"/>
          </a:xfrm>
          <a:prstGeom prst="rect">
            <a:avLst/>
          </a:prstGeom>
          <a:ln w="12700">
            <a:miter lim="400000"/>
          </a:ln>
        </p:spPr>
      </p:pic>
      <p:sp>
        <p:nvSpPr>
          <p:cNvPr id="198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926" y="231881"/>
            <a:ext cx="5333344" cy="225523"/>
          </a:xfrm>
          <a:prstGeom prst="rect">
            <a:avLst/>
          </a:prstGeom>
        </p:spPr>
        <p:txBody>
          <a:bodyPr/>
          <a:lstStyle>
            <a:lvl1pPr defTabSz="341634">
              <a:lnSpc>
                <a:spcPct val="90000"/>
              </a:lnSpc>
              <a:defRPr sz="929" spc="24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98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2927" y="542218"/>
            <a:ext cx="5300937" cy="133408"/>
          </a:xfrm>
          <a:prstGeom prst="rect">
            <a:avLst/>
          </a:prstGeom>
        </p:spPr>
        <p:txBody>
          <a:bodyPr/>
          <a:lstStyle>
            <a:lvl1pPr defTabSz="341634">
              <a:spcBef>
                <a:spcPts val="342"/>
              </a:spcBef>
              <a:defRPr sz="489" cap="all">
                <a:solidFill>
                  <a:schemeClr val="accent2"/>
                </a:solidFill>
              </a:defRPr>
            </a:lvl1pPr>
            <a:lvl2pPr marL="174627" indent="-79376" defTabSz="341634">
              <a:spcBef>
                <a:spcPts val="342"/>
              </a:spcBef>
              <a:buSzPct val="100000"/>
              <a:buChar char="•"/>
              <a:defRPr sz="489" cap="all">
                <a:solidFill>
                  <a:schemeClr val="accent2"/>
                </a:solidFill>
              </a:defRPr>
            </a:lvl2pPr>
            <a:lvl3pPr marL="269876" indent="-79376" defTabSz="341634">
              <a:spcBef>
                <a:spcPts val="342"/>
              </a:spcBef>
              <a:buSzPct val="100000"/>
              <a:buChar char="•"/>
              <a:defRPr sz="489" cap="all">
                <a:solidFill>
                  <a:schemeClr val="accent2"/>
                </a:solidFill>
              </a:defRPr>
            </a:lvl3pPr>
            <a:lvl4pPr marL="365127" indent="-79376" defTabSz="341634">
              <a:spcBef>
                <a:spcPts val="342"/>
              </a:spcBef>
              <a:defRPr sz="489" cap="all">
                <a:solidFill>
                  <a:schemeClr val="accent2"/>
                </a:solidFill>
              </a:defRPr>
            </a:lvl4pPr>
            <a:lvl5pPr marL="460378" indent="-79376" defTabSz="341634">
              <a:spcBef>
                <a:spcPts val="342"/>
              </a:spcBef>
              <a:defRPr sz="489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87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4998689" y="4745454"/>
            <a:ext cx="608343" cy="144478"/>
          </a:xfrm>
          <a:prstGeom prst="rect">
            <a:avLst/>
          </a:prstGeom>
        </p:spPr>
        <p:txBody>
          <a:bodyPr anchor="ctr"/>
          <a:lstStyle>
            <a:lvl1pPr algn="ctr" defTabSz="341634">
              <a:spcBef>
                <a:spcPts val="342"/>
              </a:spcBef>
              <a:defRPr sz="294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9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536" y="4746523"/>
            <a:ext cx="70532" cy="67711"/>
          </a:xfrm>
          <a:prstGeom prst="rect">
            <a:avLst/>
          </a:prstGeom>
        </p:spPr>
        <p:txBody>
          <a:bodyPr/>
          <a:lstStyle>
            <a:lvl1pPr defTabSz="401083">
              <a:defRPr sz="44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53783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1255713"/>
            <a:ext cx="4105275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3pPr>
            <a:lvl4pPr marL="12001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4pPr>
            <a:lvl5pPr marL="15430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4751388" y="892553"/>
            <a:ext cx="4157662" cy="376676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B72542-C4D3-4031-BD1B-1BB3899282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621712" cy="134297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73C8CACD-4942-40E8-918B-74021795F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3363989" cy="133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5D24077E-9239-4DC4-A125-48F12D365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7" name="Дата 4">
            <a:extLst>
              <a:ext uri="{FF2B5EF4-FFF2-40B4-BE49-F238E27FC236}">
                <a16:creationId xmlns:a16="http://schemas.microsoft.com/office/drawing/2014/main" id="{680E56A8-5FA0-4D8E-87FE-BF2EE9AF8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89DAE88A-3D21-483A-8705-C3473909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9506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5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996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997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99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99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217" y="1104173"/>
            <a:ext cx="4106861" cy="35202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34"/>
            </a:lvl1pPr>
            <a:lvl2pPr>
              <a:spcBef>
                <a:spcPts val="0"/>
              </a:spcBef>
              <a:defRPr sz="734"/>
            </a:lvl2pPr>
            <a:lvl3pPr>
              <a:spcBef>
                <a:spcPts val="0"/>
              </a:spcBef>
              <a:defRPr sz="734"/>
            </a:lvl3pPr>
            <a:lvl4pPr marL="439508" indent="-157772">
              <a:spcBef>
                <a:spcPts val="0"/>
              </a:spcBef>
              <a:defRPr sz="734"/>
            </a:lvl4pPr>
            <a:lvl5pPr marL="533420" indent="-157772">
              <a:spcBef>
                <a:spcPts val="0"/>
              </a:spcBef>
              <a:defRPr sz="734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00" name="Text Placeholder 7"/>
          <p:cNvSpPr>
            <a:spLocks noGrp="1"/>
          </p:cNvSpPr>
          <p:nvPr>
            <p:ph type="body" sz="half" idx="21"/>
          </p:nvPr>
        </p:nvSpPr>
        <p:spPr>
          <a:xfrm>
            <a:off x="4725990" y="1104173"/>
            <a:ext cx="4108450" cy="35202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00"/>
            </a:lvl1pPr>
          </a:lstStyle>
          <a:p>
            <a:pPr>
              <a:spcBef>
                <a:spcPts val="0"/>
              </a:spcBef>
              <a:defRPr sz="3000"/>
            </a:pPr>
            <a:endParaRPr/>
          </a:p>
        </p:txBody>
      </p:sp>
      <p:sp>
        <p:nvSpPr>
          <p:cNvPr id="2001" name="Espace réservé du texte 4"/>
          <p:cNvSpPr>
            <a:spLocks noGrp="1"/>
          </p:cNvSpPr>
          <p:nvPr>
            <p:ph type="body" sz="quarter" idx="22"/>
          </p:nvPr>
        </p:nvSpPr>
        <p:spPr>
          <a:xfrm>
            <a:off x="306388" y="822415"/>
            <a:ext cx="4103688" cy="128589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3500">
                <a:solidFill>
                  <a:srgbClr val="FFFFFF"/>
                </a:solidFill>
              </a:defRPr>
            </a:lvl1pPr>
          </a:lstStyle>
          <a:p>
            <a:pPr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2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4725988" y="819634"/>
            <a:ext cx="4103688" cy="128589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3500">
                <a:solidFill>
                  <a:srgbClr val="FFFFFF"/>
                </a:solidFill>
              </a:defRPr>
            </a:lvl1pPr>
          </a:lstStyle>
          <a:p>
            <a:pPr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3" name="Дата 5"/>
          <p:cNvSpPr txBox="1"/>
          <p:nvPr/>
        </p:nvSpPr>
        <p:spPr>
          <a:xfrm>
            <a:off x="757120" y="4945852"/>
            <a:ext cx="863601" cy="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685800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16"/>
              <a:t>09.01.2026</a:t>
            </a:r>
          </a:p>
        </p:txBody>
      </p:sp>
      <p:sp>
        <p:nvSpPr>
          <p:cNvPr id="2004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763944" y="4761457"/>
            <a:ext cx="4299376" cy="204054"/>
          </a:xfrm>
          <a:prstGeom prst="rect">
            <a:avLst/>
          </a:prstGeom>
        </p:spPr>
        <p:txBody>
          <a:bodyPr/>
          <a:lstStyle>
            <a:lvl1pPr>
              <a:defRPr sz="489"/>
            </a:lvl1pPr>
          </a:lstStyle>
          <a:p>
            <a:r>
              <a:t>Presentation name / Presenter</a:t>
            </a:r>
          </a:p>
        </p:txBody>
      </p:sp>
      <p:sp>
        <p:nvSpPr>
          <p:cNvPr id="20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92974" cy="90346"/>
          </a:xfrm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734370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2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013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014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01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01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217" y="1104173"/>
            <a:ext cx="4106861" cy="35202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34"/>
            </a:lvl1pPr>
            <a:lvl2pPr>
              <a:spcBef>
                <a:spcPts val="0"/>
              </a:spcBef>
              <a:defRPr sz="734"/>
            </a:lvl2pPr>
            <a:lvl3pPr>
              <a:spcBef>
                <a:spcPts val="0"/>
              </a:spcBef>
              <a:defRPr sz="734"/>
            </a:lvl3pPr>
            <a:lvl4pPr marL="439508" indent="-157772">
              <a:spcBef>
                <a:spcPts val="0"/>
              </a:spcBef>
              <a:defRPr sz="734"/>
            </a:lvl4pPr>
            <a:lvl5pPr marL="533420" indent="-157772">
              <a:spcBef>
                <a:spcPts val="0"/>
              </a:spcBef>
              <a:defRPr sz="734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17" name="Text Placeholder 7"/>
          <p:cNvSpPr>
            <a:spLocks noGrp="1"/>
          </p:cNvSpPr>
          <p:nvPr>
            <p:ph type="body" sz="half" idx="21"/>
          </p:nvPr>
        </p:nvSpPr>
        <p:spPr>
          <a:xfrm>
            <a:off x="4725990" y="1104173"/>
            <a:ext cx="4108450" cy="35202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00"/>
            </a:lvl1pPr>
          </a:lstStyle>
          <a:p>
            <a:pPr>
              <a:spcBef>
                <a:spcPts val="0"/>
              </a:spcBef>
              <a:defRPr sz="3000"/>
            </a:pPr>
            <a:endParaRPr/>
          </a:p>
        </p:txBody>
      </p:sp>
      <p:sp>
        <p:nvSpPr>
          <p:cNvPr id="2018" name="Espace réservé du texte 4"/>
          <p:cNvSpPr>
            <a:spLocks noGrp="1"/>
          </p:cNvSpPr>
          <p:nvPr>
            <p:ph type="body" sz="quarter" idx="22"/>
          </p:nvPr>
        </p:nvSpPr>
        <p:spPr>
          <a:xfrm>
            <a:off x="306388" y="822415"/>
            <a:ext cx="4103688" cy="128589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3500">
                <a:solidFill>
                  <a:srgbClr val="FFFFFF"/>
                </a:solidFill>
              </a:defRPr>
            </a:lvl1pPr>
          </a:lstStyle>
          <a:p>
            <a:pPr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9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4725988" y="819634"/>
            <a:ext cx="4103688" cy="128589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3500">
                <a:solidFill>
                  <a:srgbClr val="FFFFFF"/>
                </a:solidFill>
              </a:defRPr>
            </a:lvl1pPr>
          </a:lstStyle>
          <a:p>
            <a:pPr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0" name="Дата 5"/>
          <p:cNvSpPr txBox="1"/>
          <p:nvPr/>
        </p:nvSpPr>
        <p:spPr>
          <a:xfrm>
            <a:off x="757120" y="4945852"/>
            <a:ext cx="863601" cy="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685800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16"/>
              <a:t>09.01.2026</a:t>
            </a:r>
          </a:p>
        </p:txBody>
      </p:sp>
      <p:sp>
        <p:nvSpPr>
          <p:cNvPr id="2021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763944" y="4761457"/>
            <a:ext cx="4299376" cy="204054"/>
          </a:xfrm>
          <a:prstGeom prst="rect">
            <a:avLst/>
          </a:prstGeom>
        </p:spPr>
        <p:txBody>
          <a:bodyPr/>
          <a:lstStyle>
            <a:lvl1pPr>
              <a:defRPr sz="489"/>
            </a:lvl1pPr>
          </a:lstStyle>
          <a:p>
            <a:r>
              <a:t>Presentation name / Presenter</a:t>
            </a:r>
          </a:p>
        </p:txBody>
      </p:sp>
      <p:sp>
        <p:nvSpPr>
          <p:cNvPr id="20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92974" cy="90346"/>
          </a:xfrm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150483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9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030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031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03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87531" y="881258"/>
            <a:ext cx="8656094" cy="3782197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33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034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03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0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382637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3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044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045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046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2" cy="51467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4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04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4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0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571995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058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059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060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-1" y="1234"/>
            <a:ext cx="9150142" cy="51467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424573">
              <a:lnSpc>
                <a:spcPct val="90000"/>
              </a:lnSpc>
              <a:defRPr sz="1174" spc="3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206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6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rgbClr val="FFFFFF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064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0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959432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073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074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0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101" y="1161431"/>
            <a:ext cx="1206906" cy="2078331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781" indent="-1605045"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693" indent="-1605045"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7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0" y="1161430"/>
            <a:ext cx="1206906" cy="1932352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207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0" y="1161430"/>
            <a:ext cx="979295" cy="1932352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207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66158" y="2604370"/>
            <a:ext cx="1844831" cy="1013744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Описание</a:t>
            </a:r>
          </a:p>
        </p:txBody>
      </p:sp>
      <p:sp>
        <p:nvSpPr>
          <p:cNvPr id="207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080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28"/>
            <a:ext cx="1844831" cy="24920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2081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428641" y="2604370"/>
            <a:ext cx="1844833" cy="1013744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Описание</a:t>
            </a:r>
          </a:p>
        </p:txBody>
      </p:sp>
      <p:sp>
        <p:nvSpPr>
          <p:cNvPr id="2082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1" y="2338829"/>
            <a:ext cx="1844833" cy="249202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2083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305876" y="2604542"/>
            <a:ext cx="1844833" cy="1013745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Описание</a:t>
            </a:r>
          </a:p>
        </p:txBody>
      </p:sp>
      <p:sp>
        <p:nvSpPr>
          <p:cNvPr id="2084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3" cy="249202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2085" name="Straight Connector 5"/>
          <p:cNvSpPr/>
          <p:nvPr/>
        </p:nvSpPr>
        <p:spPr>
          <a:xfrm flipH="1">
            <a:off x="3137192" y="1321214"/>
            <a:ext cx="1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2086" name="Straight Connector 25"/>
          <p:cNvSpPr/>
          <p:nvPr/>
        </p:nvSpPr>
        <p:spPr>
          <a:xfrm>
            <a:off x="5991165" y="1321214"/>
            <a:ext cx="1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2087" name="Текст 24"/>
          <p:cNvSpPr>
            <a:spLocks noGrp="1"/>
          </p:cNvSpPr>
          <p:nvPr>
            <p:ph type="body" sz="quarter" idx="29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088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291036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0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952420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6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097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098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099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2" y="881258"/>
            <a:ext cx="8656095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0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102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452494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111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112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11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60194" y="1206166"/>
            <a:ext cx="4183435" cy="3457288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14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5" y="881258"/>
            <a:ext cx="4108031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15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60193" y="881256"/>
            <a:ext cx="4183436" cy="193160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2116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11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118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58106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127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128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12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19" y="1257730"/>
            <a:ext cx="3410808" cy="3405725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30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3" y="881258"/>
            <a:ext cx="4913278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3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13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133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19" y="881256"/>
            <a:ext cx="3410810" cy="193160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213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591334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2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143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144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14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28"/>
            <a:ext cx="4104857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46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81258"/>
            <a:ext cx="4189049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47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04856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2148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14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150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1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15671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1661914"/>
            <a:ext cx="3367163" cy="2997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D5A80296-3D52-4063-A21C-85116B327B6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86289" y="879475"/>
            <a:ext cx="4870373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45D76B6-712E-4862-BB45-056BFBC536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9C83EB09-BF2A-4B85-BA49-857FB59AFF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1285677"/>
            <a:ext cx="3363989" cy="133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A6B15E62-8F7E-42CF-BC0C-0676CF1CDC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153F802F-DB3B-4241-8800-62296E071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5F08CBB0-DF4E-41A0-9451-F26E1E0CD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5125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159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160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1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2" y="1664185"/>
            <a:ext cx="3369424" cy="2999270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62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7" y="881258"/>
            <a:ext cx="4954662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63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9" y="1260602"/>
            <a:ext cx="3366248" cy="133433"/>
          </a:xfrm>
          <a:prstGeom prst="rect">
            <a:avLst/>
          </a:prstGeom>
        </p:spPr>
        <p:txBody>
          <a:bodyPr/>
          <a:lstStyle>
            <a:lvl1pPr defTabSz="356641">
              <a:spcBef>
                <a:spcPts val="0"/>
              </a:spcBef>
              <a:defRPr sz="563" cap="all"/>
            </a:lvl1pPr>
          </a:lstStyle>
          <a:p>
            <a:r>
              <a:t>ПОДЗАГОЛОВОК</a:t>
            </a:r>
          </a:p>
        </p:txBody>
      </p:sp>
      <p:sp>
        <p:nvSpPr>
          <p:cNvPr id="2164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165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16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1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980652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175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176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177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51" y="1257731"/>
            <a:ext cx="4104513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78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1257731"/>
            <a:ext cx="4189049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7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91051" y="3584443"/>
            <a:ext cx="4104513" cy="1079012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01260" indent="-119525" defTabSz="424573"/>
            <a:lvl5pPr marL="495172" indent="-119525" defTabSz="424573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8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3"/>
            <a:ext cx="4189050" cy="1079012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181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290707" y="328777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182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4754578" y="3287778"/>
            <a:ext cx="4189051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183" name="Текст 24"/>
          <p:cNvSpPr>
            <a:spLocks noGrp="1"/>
          </p:cNvSpPr>
          <p:nvPr>
            <p:ph type="body" sz="quarter" idx="26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18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18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95785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3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194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195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196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36" y="1257730"/>
            <a:ext cx="4104528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97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2980433"/>
            <a:ext cx="4189047" cy="16830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9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79" y="1257730"/>
            <a:ext cx="4189047" cy="1399460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01260" indent="-119525" defTabSz="424573"/>
            <a:lvl5pPr marL="495172" indent="-119525" defTabSz="424573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9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098414" cy="1683023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200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20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20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2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98714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11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212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21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28"/>
            <a:ext cx="4108035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14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1257729"/>
            <a:ext cx="4187886" cy="3405722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215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216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8"/>
            <a:ext cx="418788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217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21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219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2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548634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28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229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230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1036" y="881258"/>
            <a:ext cx="4104528" cy="3782197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31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881259"/>
            <a:ext cx="4189050" cy="3782197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23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233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23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5" y="542836"/>
            <a:ext cx="8652591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2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794755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43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244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24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4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24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2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095892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5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56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257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25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30"/>
            <a:ext cx="4104857" cy="3405725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59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260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26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26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26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266977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71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272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27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0" y="1257728"/>
            <a:ext cx="4189049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74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1258"/>
            <a:ext cx="4189047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275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27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277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2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748551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5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86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287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28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8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29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6" y="542836"/>
            <a:ext cx="8656097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2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697311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99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300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30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1"/>
            <a:ext cx="4108032" cy="3398471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02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303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30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0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6" y="542836"/>
            <a:ext cx="8656097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3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55695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287339" y="1255713"/>
            <a:ext cx="4105274" cy="192964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4751388" y="1255713"/>
            <a:ext cx="4105274" cy="192964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9" y="3580976"/>
            <a:ext cx="4105274" cy="1078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11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300"/>
              </a:spcAft>
              <a:buClr>
                <a:srgbClr val="F5671E"/>
              </a:buClr>
              <a:defRPr sz="11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300"/>
              </a:spcAft>
              <a:buClr>
                <a:srgbClr val="F5671E"/>
              </a:buClr>
              <a:defRPr sz="1100">
                <a:solidFill>
                  <a:srgbClr val="4D5964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51387" y="3580976"/>
            <a:ext cx="4186237" cy="1078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11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300"/>
              </a:spcAft>
              <a:buClr>
                <a:srgbClr val="F5671E"/>
              </a:buClr>
              <a:defRPr sz="11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300"/>
              </a:spcAft>
              <a:buClr>
                <a:srgbClr val="F5671E"/>
              </a:buClr>
              <a:defRPr sz="1100">
                <a:solidFill>
                  <a:srgbClr val="4D5964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17E2032-71C1-4B94-B724-C9AA3113BE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A8FA224-4A74-40FB-8034-6E13BD2CAD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3284495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D734376-0E2F-4A18-9F91-F14D495C93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1386" y="3284495"/>
            <a:ext cx="4210521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Текст 24">
            <a:extLst>
              <a:ext uri="{FF2B5EF4-FFF2-40B4-BE49-F238E27FC236}">
                <a16:creationId xmlns:a16="http://schemas.microsoft.com/office/drawing/2014/main" id="{87A4041B-EC3D-440F-B51F-C9D72BFC2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6" name="Дата 4">
            <a:extLst>
              <a:ext uri="{FF2B5EF4-FFF2-40B4-BE49-F238E27FC236}">
                <a16:creationId xmlns:a16="http://schemas.microsoft.com/office/drawing/2014/main" id="{E0C53788-04AA-49FE-8D4C-3D399069E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8E03C122-E388-45DC-92C2-442942C83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3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3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314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315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3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189049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1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5381"/>
            <a:ext cx="4189050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318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31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2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3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74632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329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330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33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3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3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6" y="542836"/>
            <a:ext cx="8656097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758583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1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342" name="Graphic 335"/>
          <p:cNvSpPr/>
          <p:nvPr/>
        </p:nvSpPr>
        <p:spPr>
          <a:xfrm>
            <a:off x="7362007" y="4726020"/>
            <a:ext cx="1585010" cy="21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343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34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45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804478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87531" y="881258"/>
            <a:ext cx="8656094" cy="3782197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5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55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356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3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335933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2" cy="51467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65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6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6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3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90758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101" y="1161431"/>
            <a:ext cx="1206906" cy="2078331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781" indent="-1605045"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693" indent="-1605045" defTabSz="424573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7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0" y="1161430"/>
            <a:ext cx="1206906" cy="1932352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237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0" y="1161430"/>
            <a:ext cx="979295" cy="1932352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237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66158" y="2604370"/>
            <a:ext cx="1844831" cy="1013744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Описание</a:t>
            </a:r>
          </a:p>
        </p:txBody>
      </p:sp>
      <p:sp>
        <p:nvSpPr>
          <p:cNvPr id="237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80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28"/>
            <a:ext cx="1844831" cy="24920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2381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428641" y="2604370"/>
            <a:ext cx="1844833" cy="1013744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Описание</a:t>
            </a:r>
          </a:p>
        </p:txBody>
      </p:sp>
      <p:sp>
        <p:nvSpPr>
          <p:cNvPr id="2382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1" y="2338829"/>
            <a:ext cx="1844833" cy="249202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2383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305876" y="2604542"/>
            <a:ext cx="1844833" cy="1013745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Описание</a:t>
            </a:r>
          </a:p>
        </p:txBody>
      </p:sp>
      <p:sp>
        <p:nvSpPr>
          <p:cNvPr id="2384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3" cy="249202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2385" name="Straight Connector 5"/>
          <p:cNvSpPr/>
          <p:nvPr/>
        </p:nvSpPr>
        <p:spPr>
          <a:xfrm flipH="1">
            <a:off x="3137192" y="1321214"/>
            <a:ext cx="1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2386" name="Straight Connector 25"/>
          <p:cNvSpPr/>
          <p:nvPr/>
        </p:nvSpPr>
        <p:spPr>
          <a:xfrm>
            <a:off x="5991165" y="1321214"/>
            <a:ext cx="1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2387" name="Текст 24"/>
          <p:cNvSpPr>
            <a:spLocks noGrp="1"/>
          </p:cNvSpPr>
          <p:nvPr>
            <p:ph type="body" sz="quarter" idx="29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388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291036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3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907310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2" y="881258"/>
            <a:ext cx="8656095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9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9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39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028931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60194" y="1206166"/>
            <a:ext cx="4183435" cy="3457288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08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5" y="881258"/>
            <a:ext cx="4108031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0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60193" y="881256"/>
            <a:ext cx="4183436" cy="193160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2410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11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41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357501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19" y="1257730"/>
            <a:ext cx="3410808" cy="3405725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21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3" y="881258"/>
            <a:ext cx="4913278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2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423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24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19" y="881256"/>
            <a:ext cx="3410810" cy="193160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242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471509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28"/>
            <a:ext cx="4104857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34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81258"/>
            <a:ext cx="4189049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35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04856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2436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3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438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89099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287338" y="1255713"/>
            <a:ext cx="4105275" cy="139858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4751388" y="2977341"/>
            <a:ext cx="4105274" cy="1681971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751388" y="1255713"/>
            <a:ext cx="4105274" cy="1398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296949" y="2977341"/>
            <a:ext cx="4099926" cy="16819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78567DA-41BB-4490-90DC-30511C2836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429C0759-E051-4CDA-97F2-6CBF7728A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7" name="Дата 4">
            <a:extLst>
              <a:ext uri="{FF2B5EF4-FFF2-40B4-BE49-F238E27FC236}">
                <a16:creationId xmlns:a16="http://schemas.microsoft.com/office/drawing/2014/main" id="{F6E8B9BD-2867-4061-8DF1-71B787F46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18725BBC-D70A-4F0F-942E-8707CBEA6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7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57">
          <p15:clr>
            <a:srgbClr val="FBAE40"/>
          </p15:clr>
        </p15:guide>
        <p15:guide id="3" orient="horz" pos="1756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2" y="1664185"/>
            <a:ext cx="3369424" cy="2999270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47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7" y="881258"/>
            <a:ext cx="4954662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48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9" y="1260602"/>
            <a:ext cx="3366248" cy="133433"/>
          </a:xfrm>
          <a:prstGeom prst="rect">
            <a:avLst/>
          </a:prstGeom>
        </p:spPr>
        <p:txBody>
          <a:bodyPr/>
          <a:lstStyle>
            <a:lvl1pPr defTabSz="356641">
              <a:spcBef>
                <a:spcPts val="0"/>
              </a:spcBef>
              <a:defRPr sz="563" cap="all"/>
            </a:lvl1pPr>
          </a:lstStyle>
          <a:p>
            <a:r>
              <a:t>ПОДЗАГОЛОВОК</a:t>
            </a:r>
          </a:p>
        </p:txBody>
      </p:sp>
      <p:sp>
        <p:nvSpPr>
          <p:cNvPr id="2449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5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451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767261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51" y="1257731"/>
            <a:ext cx="4104513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0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1257731"/>
            <a:ext cx="4189049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91051" y="3584443"/>
            <a:ext cx="4104513" cy="1079012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01260" indent="-119525" defTabSz="424573"/>
            <a:lvl5pPr marL="495172" indent="-119525" defTabSz="424573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6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3"/>
            <a:ext cx="4189050" cy="1079012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463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290707" y="328777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464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4754578" y="3287778"/>
            <a:ext cx="4189051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465" name="Текст 24"/>
          <p:cNvSpPr>
            <a:spLocks noGrp="1"/>
          </p:cNvSpPr>
          <p:nvPr>
            <p:ph type="body" sz="quarter" idx="26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6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46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221298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91036" y="1257730"/>
            <a:ext cx="4104528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76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2980433"/>
            <a:ext cx="4189047" cy="16830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7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79" y="1257730"/>
            <a:ext cx="4189047" cy="1399460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01260" indent="-119525" defTabSz="424573"/>
            <a:lvl5pPr marL="495172" indent="-119525" defTabSz="424573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7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098414" cy="1683023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479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8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48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523516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28"/>
            <a:ext cx="4108035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90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1257729"/>
            <a:ext cx="4187886" cy="3405722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491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492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8"/>
            <a:ext cx="418788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493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49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49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4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496126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1036" y="881258"/>
            <a:ext cx="4104528" cy="3782197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04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9" y="881259"/>
            <a:ext cx="4189050" cy="3782197"/>
          </a:xfrm>
          <a:prstGeom prst="rect">
            <a:avLst/>
          </a:prstGeom>
        </p:spPr>
        <p:txBody>
          <a:bodyPr/>
          <a:lstStyle>
            <a:lvl1pPr defTabSz="424573"/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505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50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07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5" y="542836"/>
            <a:ext cx="8652591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207020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16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1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210663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30"/>
            <a:ext cx="4104857" cy="3405725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26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527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528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29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157550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0" y="1257728"/>
            <a:ext cx="4189049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38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1258"/>
            <a:ext cx="4189047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539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54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715834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5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51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6" y="542836"/>
            <a:ext cx="8656097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122568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1"/>
            <a:ext cx="4108032" cy="3398471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60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290707" y="881258"/>
            <a:ext cx="4104856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561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562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63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6" y="542836"/>
            <a:ext cx="8656097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36048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9" y="1255713"/>
            <a:ext cx="4108450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751387" y="1255713"/>
            <a:ext cx="4083051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BE09469A-DBFE-440F-8DE4-BAC917C0B9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4991F76C-902B-4B1A-B631-C75C1B7AB1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51387" y="879475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07E8B7E-0E38-4E95-9E98-90FB436ADF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CA8952D7-8850-4F18-8C3A-25EB6AD0D3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8" name="Дата 4">
            <a:extLst>
              <a:ext uri="{FF2B5EF4-FFF2-40B4-BE49-F238E27FC236}">
                <a16:creationId xmlns:a16="http://schemas.microsoft.com/office/drawing/2014/main" id="{190B74B1-8F96-46B5-B53E-70315DD7B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CF7F80EA-914B-4D29-BB94-330386ED6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36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189049" cy="3405724"/>
          </a:xfrm>
          <a:prstGeom prst="rect">
            <a:avLst/>
          </a:prstGeom>
        </p:spPr>
        <p:txBody>
          <a:bodyPr/>
          <a:lstStyle>
            <a:lvl1pPr defTabSz="424573"/>
            <a:lvl2pPr defTabSz="424573"/>
            <a:lvl3pPr defTabSz="424573"/>
            <a:lvl4pPr marL="413212" indent="-131476" defTabSz="424573"/>
            <a:lvl5pPr indent="-131476" defTabSz="424573"/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72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754579" y="885381"/>
            <a:ext cx="4189050" cy="156117"/>
          </a:xfrm>
          <a:prstGeom prst="rect">
            <a:avLst/>
          </a:prstGeom>
        </p:spPr>
        <p:txBody>
          <a:bodyPr/>
          <a:lstStyle>
            <a:lvl1pPr defTabSz="407589">
              <a:spcBef>
                <a:spcPts val="0"/>
              </a:spcBef>
              <a:defRPr sz="636" cap="all"/>
            </a:lvl1pPr>
          </a:lstStyle>
          <a:p>
            <a:r>
              <a:t>ПОДЗАГОЛОВОК</a:t>
            </a:r>
          </a:p>
        </p:txBody>
      </p:sp>
      <p:sp>
        <p:nvSpPr>
          <p:cNvPr id="2573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57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7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91037" y="542836"/>
            <a:ext cx="8651428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631523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8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8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91036" y="542836"/>
            <a:ext cx="8656097" cy="179383"/>
          </a:xfrm>
          <a:prstGeom prst="rect">
            <a:avLst/>
          </a:prstGeom>
        </p:spPr>
        <p:txBody>
          <a:bodyPr/>
          <a:lstStyle>
            <a:lvl1pPr defTabSz="424573"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25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489183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 defTabSz="424573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9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8"/>
          </a:xfrm>
          <a:prstGeom prst="rect">
            <a:avLst/>
          </a:prstGeom>
        </p:spPr>
        <p:txBody>
          <a:bodyPr/>
          <a:lstStyle>
            <a:lvl1pPr defTabSz="504947"/>
          </a:lstStyle>
          <a:p>
            <a:r>
              <a:t>ЗАГОЛОВОК, Arial regular, 20 pt</a:t>
            </a:r>
          </a:p>
        </p:txBody>
      </p:sp>
      <p:sp>
        <p:nvSpPr>
          <p:cNvPr id="25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573265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60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605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87533" y="901911"/>
            <a:ext cx="8575079" cy="376154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0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0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608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6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247438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61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619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2" cy="51467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2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424527">
              <a:lnSpc>
                <a:spcPct val="90000"/>
              </a:lnSpc>
              <a:defRPr sz="978" spc="15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2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2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6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055744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63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633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-2" y="1234"/>
            <a:ext cx="9150142" cy="51467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3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defRPr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3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36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pic>
        <p:nvPicPr>
          <p:cNvPr id="2637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16" y="4726319"/>
            <a:ext cx="1123112" cy="2173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248264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64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64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87532" y="901909"/>
            <a:ext cx="8575080" cy="3761545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49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5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651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6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934951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9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0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661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662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2" cy="51467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6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424527">
              <a:lnSpc>
                <a:spcPct val="90000"/>
              </a:lnSpc>
              <a:defRPr sz="978" spc="15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6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4D5964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4D5964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65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6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192256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67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676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-2" y="1234"/>
            <a:ext cx="9150142" cy="51467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7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defRPr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7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rgbClr val="FFFFFF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rgbClr val="FFFFFF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79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pic>
        <p:nvPicPr>
          <p:cNvPr id="2680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16" y="4726319"/>
            <a:ext cx="1123112" cy="217381"/>
          </a:xfrm>
          <a:prstGeom prst="rect">
            <a:avLst/>
          </a:prstGeom>
          <a:ln w="12700">
            <a:miter lim="400000"/>
          </a:ln>
        </p:spPr>
      </p:pic>
      <p:sp>
        <p:nvSpPr>
          <p:cNvPr id="26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494725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69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69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099" y="1161431"/>
            <a:ext cx="1206906" cy="207833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marL="1698771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marL="1792673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575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477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9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1" y="1161430"/>
            <a:ext cx="1206907" cy="193235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2693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1" y="1161430"/>
            <a:ext cx="979297" cy="193235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269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66158" y="2604370"/>
            <a:ext cx="1844831" cy="1013744"/>
          </a:xfrm>
          <a:prstGeom prst="rect">
            <a:avLst/>
          </a:prstGeom>
        </p:spPr>
        <p:txBody>
          <a:bodyPr/>
          <a:lstStyle>
            <a:lvl1pPr defTabSz="424527">
              <a:defRPr sz="538">
                <a:solidFill>
                  <a:srgbClr val="4D5964"/>
                </a:solidFill>
              </a:defRPr>
            </a:lvl1pPr>
          </a:lstStyle>
          <a:p>
            <a:r>
              <a:t>Описание</a:t>
            </a:r>
          </a:p>
        </p:txBody>
      </p:sp>
      <p:sp>
        <p:nvSpPr>
          <p:cNvPr id="269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9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31"/>
            <a:ext cx="1844831" cy="24920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697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428643" y="2604370"/>
            <a:ext cx="1844833" cy="1013744"/>
          </a:xfrm>
          <a:prstGeom prst="rect">
            <a:avLst/>
          </a:prstGeom>
        </p:spPr>
        <p:txBody>
          <a:bodyPr/>
          <a:lstStyle>
            <a:lvl1pPr defTabSz="424527">
              <a:defRPr sz="538">
                <a:solidFill>
                  <a:srgbClr val="4D5964"/>
                </a:solidFill>
              </a:defRPr>
            </a:lvl1pPr>
          </a:lstStyle>
          <a:p>
            <a:r>
              <a:t>Описание</a:t>
            </a:r>
          </a:p>
        </p:txBody>
      </p:sp>
      <p:sp>
        <p:nvSpPr>
          <p:cNvPr id="269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3" y="2338829"/>
            <a:ext cx="1844833" cy="24920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699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305876" y="2604544"/>
            <a:ext cx="1844833" cy="1013744"/>
          </a:xfrm>
          <a:prstGeom prst="rect">
            <a:avLst/>
          </a:prstGeom>
        </p:spPr>
        <p:txBody>
          <a:bodyPr/>
          <a:lstStyle>
            <a:lvl1pPr defTabSz="424527">
              <a:defRPr sz="538">
                <a:solidFill>
                  <a:srgbClr val="4D5964"/>
                </a:solidFill>
              </a:defRPr>
            </a:lvl1pPr>
          </a:lstStyle>
          <a:p>
            <a:r>
              <a:t>Описание</a:t>
            </a:r>
          </a:p>
        </p:txBody>
      </p:sp>
      <p:sp>
        <p:nvSpPr>
          <p:cNvPr id="270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3" cy="24920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70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702" name="Straight Connector 5"/>
          <p:cNvSpPr/>
          <p:nvPr/>
        </p:nvSpPr>
        <p:spPr>
          <a:xfrm flipH="1">
            <a:off x="3137192" y="1321214"/>
            <a:ext cx="1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2703" name="Straight Connector 25"/>
          <p:cNvSpPr/>
          <p:nvPr/>
        </p:nvSpPr>
        <p:spPr>
          <a:xfrm>
            <a:off x="5991165" y="1321214"/>
            <a:ext cx="1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2704" name="Текст 24"/>
          <p:cNvSpPr>
            <a:spLocks noGrp="1"/>
          </p:cNvSpPr>
          <p:nvPr>
            <p:ph type="body" sz="quarter" idx="30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7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36681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900113"/>
            <a:ext cx="4105275" cy="3759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751387" y="900112"/>
            <a:ext cx="4105275" cy="3759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8B724C0-8F09-4366-BD0A-525670DDDF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C82B58E9-4277-4E98-A40C-A0A4AC071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FC31CC16-F85E-4011-8550-908592307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D0F8BEBD-C463-464C-B780-B9E305219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18545053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71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715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3" y="881258"/>
            <a:ext cx="8575077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1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2" y="233155"/>
            <a:ext cx="8575077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71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18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7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006812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72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72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06166"/>
            <a:ext cx="4160454" cy="3457288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30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4" y="901911"/>
            <a:ext cx="4108031" cy="3761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3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73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3"/>
            <a:ext cx="8627501" cy="144555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733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61"/>
            <a:ext cx="4160455" cy="144555"/>
          </a:xfrm>
          <a:prstGeom prst="rect">
            <a:avLst/>
          </a:prstGeom>
        </p:spPr>
        <p:txBody>
          <a:bodyPr anchor="ctr"/>
          <a:lstStyle>
            <a:lvl1pPr defTabSz="420282">
              <a:spcBef>
                <a:spcPts val="0"/>
              </a:spcBef>
              <a:defRPr sz="612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734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7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053525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74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74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20" y="1257733"/>
            <a:ext cx="3382214" cy="340572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46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5" y="881258"/>
            <a:ext cx="4913277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4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74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0"/>
            <a:ext cx="8627501" cy="144507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749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20" y="881259"/>
            <a:ext cx="3366250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750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7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902156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76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7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257728"/>
            <a:ext cx="4108031" cy="3405724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89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88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88" indent="-103290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87" indent="-103290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62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94346"/>
            <a:ext cx="4160454" cy="37691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6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76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3"/>
            <a:ext cx="8627501" cy="13438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765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10" y="881259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76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7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766523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5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776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77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664185"/>
            <a:ext cx="3369424" cy="2999270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7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779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9" y="881258"/>
            <a:ext cx="4873644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8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781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10" y="1287714"/>
            <a:ext cx="3366249" cy="133434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782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7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46944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79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793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3" y="1257731"/>
            <a:ext cx="4108032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94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80" y="1257731"/>
            <a:ext cx="4108031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9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87533" y="3584445"/>
            <a:ext cx="4108032" cy="1079012"/>
          </a:xfrm>
          <a:prstGeom prst="rect">
            <a:avLst/>
          </a:prstGeom>
        </p:spPr>
        <p:txBody>
          <a:bodyPr/>
          <a:lstStyle>
            <a:lvl1pPr marL="101724" indent="-101724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3pPr>
            <a:lvl4pPr marL="392680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4pPr>
            <a:lvl5pPr marL="486582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9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5"/>
            <a:ext cx="4189050" cy="1079012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79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798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799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290707" y="3287779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800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4754579" y="3287779"/>
            <a:ext cx="4213350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801" name="Текст 24"/>
          <p:cNvSpPr>
            <a:spLocks noGrp="1"/>
          </p:cNvSpPr>
          <p:nvPr>
            <p:ph type="body" sz="quarter" idx="27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517431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9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0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811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812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3" y="1257730"/>
            <a:ext cx="4108031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3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80" y="2980433"/>
            <a:ext cx="4108031" cy="16830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80" y="1257730"/>
            <a:ext cx="4108031" cy="1399460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75607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69509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15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102680" cy="1683023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81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8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818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592900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82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82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257728"/>
            <a:ext cx="4111211" cy="3405724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30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8" y="1257729"/>
            <a:ext cx="4085795" cy="3405722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831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832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833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83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835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9229729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84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84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901911"/>
            <a:ext cx="4108031" cy="376154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47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80" y="901907"/>
            <a:ext cx="4108031" cy="3761547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84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84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850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061472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86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861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3" y="881258"/>
            <a:ext cx="8575077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6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1" y="233155"/>
            <a:ext cx="8575077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86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64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3189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287339" y="808038"/>
            <a:ext cx="8569324" cy="38163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9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D6F41C78-D0AC-4E6D-BA60-D3C853CC0582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4594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9B3E736-EFCB-4CC6-AA8F-D1E7FD93C00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0" name="Дата 4">
            <a:extLst>
              <a:ext uri="{FF2B5EF4-FFF2-40B4-BE49-F238E27FC236}">
                <a16:creationId xmlns:a16="http://schemas.microsoft.com/office/drawing/2014/main" id="{E32A9F95-FB79-40F0-9EA6-03BA9F4DE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05156FF7-D40C-4EBD-983F-302EE7AE6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2" name="Текст 24">
            <a:extLst>
              <a:ext uri="{FF2B5EF4-FFF2-40B4-BE49-F238E27FC236}">
                <a16:creationId xmlns:a16="http://schemas.microsoft.com/office/drawing/2014/main" id="{D2D06FD6-E531-409F-B22D-AE8E7CC55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202792120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87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87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06166"/>
            <a:ext cx="4160454" cy="3457288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76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3" y="901909"/>
            <a:ext cx="4108032" cy="3761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87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2"/>
            <a:ext cx="8627501" cy="144555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879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9" y="881258"/>
            <a:ext cx="4160455" cy="144556"/>
          </a:xfrm>
          <a:prstGeom prst="rect">
            <a:avLst/>
          </a:prstGeom>
        </p:spPr>
        <p:txBody>
          <a:bodyPr anchor="ctr"/>
          <a:lstStyle>
            <a:lvl1pPr defTabSz="420282">
              <a:spcBef>
                <a:spcPts val="0"/>
              </a:spcBef>
              <a:defRPr sz="612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880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271482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890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89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20" y="1257730"/>
            <a:ext cx="3382214" cy="3405725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92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3" y="881258"/>
            <a:ext cx="4913278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9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89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0"/>
            <a:ext cx="8627501" cy="144507"/>
          </a:xfrm>
          <a:prstGeom prst="rect">
            <a:avLst/>
          </a:prstGeom>
        </p:spPr>
        <p:txBody>
          <a:bodyPr/>
          <a:lstStyle>
            <a:lvl1pPr defTabSz="420282">
              <a:spcBef>
                <a:spcPts val="416"/>
              </a:spcBef>
              <a:defRPr sz="612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895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19" y="881259"/>
            <a:ext cx="3366250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89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8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499716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5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906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90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28"/>
            <a:ext cx="4108032" cy="3405724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08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94344"/>
            <a:ext cx="4160454" cy="37691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09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91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0" y="543553"/>
            <a:ext cx="8627501" cy="13438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911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08" y="881259"/>
            <a:ext cx="3366249" cy="133433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912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9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493626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92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664185"/>
            <a:ext cx="3369424" cy="2999270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2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925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8" y="881258"/>
            <a:ext cx="4873644" cy="3782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2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927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290708" y="1287714"/>
            <a:ext cx="3366249" cy="133434"/>
          </a:xfrm>
          <a:prstGeom prst="rect">
            <a:avLst/>
          </a:prstGeom>
        </p:spPr>
        <p:txBody>
          <a:bodyPr anchor="ctr"/>
          <a:lstStyle>
            <a:lvl1pPr defTabSz="386320">
              <a:spcBef>
                <a:spcPts val="0"/>
              </a:spcBef>
              <a:defRPr sz="563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928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9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332287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938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939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3" y="1257731"/>
            <a:ext cx="4108031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0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1257731"/>
            <a:ext cx="4108031" cy="1930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87533" y="3584443"/>
            <a:ext cx="4108031" cy="1079012"/>
          </a:xfrm>
          <a:prstGeom prst="rect">
            <a:avLst/>
          </a:prstGeom>
        </p:spPr>
        <p:txBody>
          <a:bodyPr/>
          <a:lstStyle>
            <a:lvl1pPr marL="101727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1pPr>
            <a:lvl2pPr marL="195628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2pPr>
            <a:lvl3pPr marL="289530" indent="-101727" defTabSz="424527">
              <a:spcBef>
                <a:spcPts val="147"/>
              </a:spcBef>
              <a:buClr>
                <a:schemeClr val="accent2"/>
              </a:buClr>
              <a:buSzPct val="100000"/>
              <a:buFont typeface="Arial"/>
              <a:buChar char="•"/>
              <a:defRPr sz="636">
                <a:solidFill>
                  <a:srgbClr val="4D5964"/>
                </a:solidFill>
              </a:defRPr>
            </a:lvl3pPr>
            <a:lvl4pPr marL="392680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4pPr>
            <a:lvl5pPr marL="486582" indent="-110975" defTabSz="424527">
              <a:spcBef>
                <a:spcPts val="147"/>
              </a:spcBef>
              <a:buClr>
                <a:schemeClr val="accent2"/>
              </a:buClr>
              <a:buFont typeface="Arial"/>
              <a:defRPr sz="636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54579" y="3584443"/>
            <a:ext cx="4189050" cy="1079012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94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94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945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290707" y="328777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946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4754576" y="3287778"/>
            <a:ext cx="4213351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947" name="Текст 24"/>
          <p:cNvSpPr>
            <a:spLocks noGrp="1"/>
          </p:cNvSpPr>
          <p:nvPr>
            <p:ph type="body" sz="quarter" idx="27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9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674389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95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958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87531" y="1257730"/>
            <a:ext cx="4108032" cy="139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59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4754579" y="2980433"/>
            <a:ext cx="4108031" cy="16830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54579" y="1257730"/>
            <a:ext cx="4108031" cy="1399460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75607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69509" indent="-9390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61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7149" y="2980433"/>
            <a:ext cx="4102680" cy="1683023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296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96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964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9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744552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97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97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2" y="1257728"/>
            <a:ext cx="4111210" cy="3405724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76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78" y="1257729"/>
            <a:ext cx="4085795" cy="3405722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97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978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979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4754578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298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981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9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703999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9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0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2991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299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901909"/>
            <a:ext cx="4108032" cy="3761545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93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4754580" y="901907"/>
            <a:ext cx="4108031" cy="3761547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</a:lstStyle>
          <a:p>
            <a:r>
              <a:t>Образец текста
Второй уровень
Третий уровень</a:t>
            </a:r>
          </a:p>
        </p:txBody>
      </p:sp>
      <p:sp>
        <p:nvSpPr>
          <p:cNvPr id="299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99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2996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29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685818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5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06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007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0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09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0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970352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8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19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02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2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257733"/>
            <a:ext cx="4108031" cy="340572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2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023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024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0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32455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1255712"/>
            <a:ext cx="4105275" cy="3403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4751388" y="879475"/>
            <a:ext cx="4102100" cy="3779838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Диаграмма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9BA94F-6E72-47FC-B4C6-CFFCA3E741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C919E59-8E37-479C-B80D-3B385BABD0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0" name="Дата 4">
            <a:extLst>
              <a:ext uri="{FF2B5EF4-FFF2-40B4-BE49-F238E27FC236}">
                <a16:creationId xmlns:a16="http://schemas.microsoft.com/office/drawing/2014/main" id="{190C5D49-2BA3-454C-B5EB-E52550800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EF34AA14-1E70-490C-9153-EFFD70791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AE13BB2F-9A14-45CB-B547-513F877226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113133181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3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03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3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1" y="1257728"/>
            <a:ext cx="4108031" cy="3405724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3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038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59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039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0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265707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8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49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05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5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0"/>
            <a:ext cx="4108032" cy="3405725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5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053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054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0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970687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3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64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065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6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80" y="1257728"/>
            <a:ext cx="4108031" cy="3405724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6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068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069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0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091958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8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79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08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8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82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0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246270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9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09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9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3" y="1257731"/>
            <a:ext cx="4108031" cy="3398471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9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096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097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09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206673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0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10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10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098502" cy="3405725"/>
          </a:xfrm>
          <a:prstGeom prst="rect">
            <a:avLst/>
          </a:prstGeom>
        </p:spPr>
        <p:txBody>
          <a:bodyPr/>
          <a:lstStyle>
            <a:lvl1pPr marL="103290" indent="-103290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1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3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111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59"/>
            <a:ext cx="4131862" cy="156116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112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1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252524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2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12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12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1" y="1257731"/>
            <a:ext cx="4108032" cy="3398471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2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126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127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916316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3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13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13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54579" y="1257728"/>
            <a:ext cx="4098502" cy="3405725"/>
          </a:xfrm>
          <a:prstGeom prst="rect">
            <a:avLst/>
          </a:prstGeom>
        </p:spPr>
        <p:txBody>
          <a:bodyPr/>
          <a:lstStyle>
            <a:lvl1pPr marL="103292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197194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291096" indent="-103292" defTabSz="424527"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384997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478899" indent="-103292" defTabSz="424527"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4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87532" y="543550"/>
            <a:ext cx="8575081" cy="133434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391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141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54579" y="881258"/>
            <a:ext cx="4131862" cy="156117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636" cap="all">
                <a:solidFill>
                  <a:srgbClr val="4D5964"/>
                </a:solidFill>
              </a:defRPr>
            </a:lvl1pPr>
          </a:lstStyle>
          <a:p>
            <a:r>
              <a:t>ПОДЗАГОЛОВОК</a:t>
            </a:r>
          </a:p>
        </p:txBody>
      </p:sp>
      <p:sp>
        <p:nvSpPr>
          <p:cNvPr id="3142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14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136673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1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52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153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15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0" y="543553"/>
            <a:ext cx="8627501" cy="13438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1pPr>
            <a:lvl2pPr marL="195628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289530" indent="-101727" defTabSz="424527">
              <a:spcBef>
                <a:spcPts val="440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383432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4pPr>
            <a:lvl5pPr marL="477334" indent="-101727" defTabSz="424527">
              <a:spcBef>
                <a:spcPts val="440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55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1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741564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4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65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04947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6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9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marL="144464" indent="-50562" algn="ctr" defTabSz="424527"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</a:defRPr>
            </a:lvl2pPr>
            <a:lvl3pPr marL="238366" indent="-50562" algn="ctr" defTabSz="424527"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</a:defRPr>
            </a:lvl3pPr>
            <a:lvl4pPr marL="341461" indent="-59756"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363" indent="-59756"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70444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1388" y="1255713"/>
            <a:ext cx="4105275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287337" y="900112"/>
            <a:ext cx="4105275" cy="3759201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Диаграмма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C5E28D-1296-4519-A8D2-FFD905D64FD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8EED61C0-B092-4BC5-97C2-1AA87542C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1388" y="879476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0" name="Дата 4">
            <a:extLst>
              <a:ext uri="{FF2B5EF4-FFF2-40B4-BE49-F238E27FC236}">
                <a16:creationId xmlns:a16="http://schemas.microsoft.com/office/drawing/2014/main" id="{79817878-D6E7-4D46-B573-655C618A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9A2147CD-E0E6-450B-B34C-512CC8C44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24CC7A85-05D4-4977-8C61-688F7A716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378374071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7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17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7531" y="809778"/>
            <a:ext cx="8575081" cy="159168"/>
          </a:xfrm>
          <a:prstGeom prst="rect">
            <a:avLst/>
          </a:prstGeom>
        </p:spPr>
        <p:txBody>
          <a:bodyPr anchor="ctr"/>
          <a:lstStyle>
            <a:lvl1pPr defTabSz="424527">
              <a:spcBef>
                <a:spcPts val="0"/>
              </a:spcBef>
              <a:defRPr sz="783"/>
            </a:lvl1pPr>
            <a:lvl2pPr marL="180616" indent="-107581" defTabSz="424527">
              <a:spcBef>
                <a:spcPts val="0"/>
              </a:spcBef>
              <a:buSzPct val="100000"/>
              <a:buChar char="−"/>
              <a:defRPr sz="783"/>
            </a:lvl2pPr>
            <a:lvl3pPr marL="250753" indent="-102945" defTabSz="424527">
              <a:spcBef>
                <a:spcPts val="0"/>
              </a:spcBef>
              <a:buSzPct val="100000"/>
              <a:buChar char="−"/>
              <a:defRPr sz="783"/>
            </a:lvl3pPr>
            <a:lvl4pPr marL="324280" indent="-103872" defTabSz="424527">
              <a:spcBef>
                <a:spcPts val="0"/>
              </a:spcBef>
              <a:buChar char="−"/>
              <a:defRPr sz="783"/>
            </a:lvl4pPr>
            <a:lvl5pPr marL="399053" indent="-103871" defTabSz="424527">
              <a:spcBef>
                <a:spcPts val="0"/>
              </a:spcBef>
              <a:buChar char="−"/>
              <a:defRPr sz="783"/>
            </a:lvl5pPr>
          </a:lstStyle>
          <a:p>
            <a:r>
              <a:t>Chapter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79" name="Text Placeholder 7"/>
          <p:cNvSpPr>
            <a:spLocks noGrp="1"/>
          </p:cNvSpPr>
          <p:nvPr>
            <p:ph type="body" idx="21"/>
          </p:nvPr>
        </p:nvSpPr>
        <p:spPr>
          <a:xfrm>
            <a:off x="287531" y="1097294"/>
            <a:ext cx="8575079" cy="3531214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180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2" y="4706792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181" name="Chapter title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92226">
              <a:lnSpc>
                <a:spcPct val="100000"/>
              </a:lnSpc>
              <a:spcBef>
                <a:spcPts val="367"/>
              </a:spcBef>
              <a:defRPr sz="587" cap="none"/>
            </a:lvl1pPr>
          </a:lstStyle>
          <a:p>
            <a:r>
              <a:t>Chapter title</a:t>
            </a:r>
          </a:p>
        </p:txBody>
      </p:sp>
      <p:sp>
        <p:nvSpPr>
          <p:cNvPr id="31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23898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9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0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91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19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099" y="1161431"/>
            <a:ext cx="1206906" cy="207833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marL="1698771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marL="1792673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575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477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9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1" y="1161430"/>
            <a:ext cx="1206907" cy="193235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3194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1" y="1161430"/>
            <a:ext cx="979297" cy="193235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3195" name="slide title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92226">
              <a:lnSpc>
                <a:spcPct val="100000"/>
              </a:lnSpc>
              <a:spcBef>
                <a:spcPts val="367"/>
              </a:spcBef>
              <a:defRPr sz="587" cap="none"/>
            </a:lvl1pPr>
          </a:lstStyle>
          <a:p>
            <a:r>
              <a:t>slide title, Arial regular, 20 pt</a:t>
            </a:r>
          </a:p>
        </p:txBody>
      </p:sp>
      <p:sp>
        <p:nvSpPr>
          <p:cNvPr id="3196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19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cap="all">
                <a:solidFill>
                  <a:schemeClr val="accent2"/>
                </a:solidFill>
              </a:defRPr>
            </a:lvl1pPr>
          </a:lstStyle>
          <a:p>
            <a:r>
              <a:t>slide subtitle, ARIAL REGULAR, 12 PT</a:t>
            </a:r>
          </a:p>
        </p:txBody>
      </p:sp>
      <p:sp>
        <p:nvSpPr>
          <p:cNvPr id="319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273098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16" y="4726320"/>
            <a:ext cx="1123112" cy="21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6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207" name="TextBox 5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20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099" y="1161431"/>
            <a:ext cx="1206906" cy="2078331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 marL="1698771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 marL="1792673" indent="-1604870" defTabSz="424527">
              <a:spcBef>
                <a:spcPts val="0"/>
              </a:spcBef>
              <a:buSzPct val="100000"/>
              <a:buChar char="•"/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575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477" indent="-1604870" defTabSz="424527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0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1" y="1161430"/>
            <a:ext cx="1206907" cy="193235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321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1" y="1161430"/>
            <a:ext cx="979297" cy="1932352"/>
          </a:xfrm>
          <a:prstGeom prst="rect">
            <a:avLst/>
          </a:prstGeom>
        </p:spPr>
        <p:txBody>
          <a:bodyPr/>
          <a:lstStyle>
            <a:lvl1pPr defTabSz="386320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3211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66158" y="2604370"/>
            <a:ext cx="1844831" cy="1013744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212" name="slide title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592226">
              <a:lnSpc>
                <a:spcPct val="100000"/>
              </a:lnSpc>
              <a:spcBef>
                <a:spcPts val="367"/>
              </a:spcBef>
              <a:defRPr sz="587" cap="none"/>
            </a:lvl1pPr>
          </a:lstStyle>
          <a:p>
            <a:r>
              <a:t>slide title, Arial regular, 20 pt</a:t>
            </a:r>
          </a:p>
        </p:txBody>
      </p:sp>
      <p:sp>
        <p:nvSpPr>
          <p:cNvPr id="3213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31"/>
            <a:ext cx="1844831" cy="24920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783" cap="all"/>
            </a:lvl1pPr>
          </a:lstStyle>
          <a:p>
            <a:r>
              <a:t>CLICK TO EDIT</a:t>
            </a:r>
          </a:p>
        </p:txBody>
      </p:sp>
      <p:sp>
        <p:nvSpPr>
          <p:cNvPr id="321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428643" y="2604370"/>
            <a:ext cx="1844833" cy="1013744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215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3" y="2338829"/>
            <a:ext cx="1844833" cy="24920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783" cap="all"/>
            </a:lvl1pPr>
          </a:lstStyle>
          <a:p>
            <a:r>
              <a:t>CLICK TO EDIT</a:t>
            </a:r>
          </a:p>
        </p:txBody>
      </p:sp>
      <p:sp>
        <p:nvSpPr>
          <p:cNvPr id="3216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6305876" y="2604544"/>
            <a:ext cx="1844833" cy="1013744"/>
          </a:xfrm>
          <a:prstGeom prst="rect">
            <a:avLst/>
          </a:prstGeom>
        </p:spPr>
        <p:txBody>
          <a:bodyPr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217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3" cy="249202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0"/>
              </a:spcBef>
              <a:defRPr sz="783" cap="all"/>
            </a:lvl1pPr>
          </a:lstStyle>
          <a:p>
            <a:r>
              <a:t>CLICK TO EDIT</a:t>
            </a:r>
          </a:p>
        </p:txBody>
      </p:sp>
      <p:sp>
        <p:nvSpPr>
          <p:cNvPr id="3218" name="Текст 24"/>
          <p:cNvSpPr>
            <a:spLocks noGrp="1"/>
          </p:cNvSpPr>
          <p:nvPr>
            <p:ph type="body" sz="quarter" idx="29" hasCustomPrompt="1"/>
          </p:nvPr>
        </p:nvSpPr>
        <p:spPr>
          <a:xfrm>
            <a:off x="5263052" y="4747569"/>
            <a:ext cx="984088" cy="144507"/>
          </a:xfrm>
          <a:prstGeom prst="rect">
            <a:avLst/>
          </a:prstGeom>
        </p:spPr>
        <p:txBody>
          <a:bodyPr anchor="ctr"/>
          <a:lstStyle>
            <a:lvl1pPr algn="ctr" defTabSz="424527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219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291038" y="542836"/>
            <a:ext cx="8651429" cy="179383"/>
          </a:xfrm>
          <a:prstGeom prst="rect">
            <a:avLst/>
          </a:prstGeom>
        </p:spPr>
        <p:txBody>
          <a:bodyPr/>
          <a:lstStyle>
            <a:lvl1pPr defTabSz="424527">
              <a:spcBef>
                <a:spcPts val="440"/>
              </a:spcBef>
              <a:defRPr cap="all">
                <a:solidFill>
                  <a:schemeClr val="accent2"/>
                </a:solidFill>
              </a:defRPr>
            </a:lvl1pPr>
          </a:lstStyle>
          <a:p>
            <a:r>
              <a:t>slide subtitle, ARIAL REGULAR, 12 PT</a:t>
            </a:r>
          </a:p>
        </p:txBody>
      </p:sp>
      <p:sp>
        <p:nvSpPr>
          <p:cNvPr id="32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946625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7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486" y="5027219"/>
            <a:ext cx="2185657" cy="12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228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685"/>
              <a:t>СОБСТВЕННОСТЬ АО «АВТОВАЗ», КАТЕГОРИЯ - D</a:t>
            </a:r>
          </a:p>
        </p:txBody>
      </p:sp>
      <p:sp>
        <p:nvSpPr>
          <p:cNvPr id="32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7533" y="233155"/>
            <a:ext cx="8627502" cy="225566"/>
          </a:xfrm>
          <a:prstGeom prst="rect">
            <a:avLst/>
          </a:prstGeom>
        </p:spPr>
        <p:txBody>
          <a:bodyPr/>
          <a:lstStyle>
            <a:lvl1pPr defTabSz="424516">
              <a:spcBef>
                <a:spcPts val="636"/>
              </a:spcBef>
              <a:defRPr sz="1468" spc="14">
                <a:solidFill>
                  <a:srgbClr val="F37021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3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7533" y="901911"/>
            <a:ext cx="8627502" cy="3761545"/>
          </a:xfrm>
          <a:prstGeom prst="rect">
            <a:avLst/>
          </a:prstGeom>
        </p:spPr>
        <p:txBody>
          <a:bodyPr/>
          <a:lstStyle>
            <a:lvl1pPr defTabSz="424516">
              <a:spcBef>
                <a:spcPts val="440"/>
              </a:spcBef>
              <a:defRPr>
                <a:solidFill>
                  <a:srgbClr val="4D5964"/>
                </a:solidFill>
              </a:defRPr>
            </a:lvl1pPr>
            <a:lvl2pPr marL="195022" indent="-101123" defTabSz="424516">
              <a:spcBef>
                <a:spcPts val="440"/>
              </a:spcBef>
              <a:buSzPct val="100000"/>
              <a:buChar char="•"/>
              <a:defRPr>
                <a:solidFill>
                  <a:srgbClr val="4D5964"/>
                </a:solidFill>
              </a:defRPr>
            </a:lvl2pPr>
            <a:lvl3pPr marL="288921" indent="-101123" defTabSz="424516">
              <a:spcBef>
                <a:spcPts val="440"/>
              </a:spcBef>
              <a:buSzPct val="100000"/>
              <a:buChar char="•"/>
              <a:defRPr>
                <a:solidFill>
                  <a:srgbClr val="4D5964"/>
                </a:solidFill>
              </a:defRPr>
            </a:lvl3pPr>
            <a:lvl4pPr marL="401207" indent="-119509" defTabSz="424516">
              <a:spcBef>
                <a:spcPts val="440"/>
              </a:spcBef>
              <a:defRPr>
                <a:solidFill>
                  <a:srgbClr val="4D5964"/>
                </a:solidFill>
              </a:defRPr>
            </a:lvl4pPr>
            <a:lvl5pPr marL="495106" indent="-119509" defTabSz="424516">
              <a:spcBef>
                <a:spcPts val="440"/>
              </a:spcBef>
              <a:defRPr>
                <a:solidFill>
                  <a:srgbClr val="4D5964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86901" y="4748638"/>
            <a:ext cx="92974" cy="90346"/>
          </a:xfrm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696296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9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04947"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7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108417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4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760600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7"/>
            <a:ext cx="7891996" cy="1125843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788326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640918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7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9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7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3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2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016351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41161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287337" y="900112"/>
            <a:ext cx="8569326" cy="375920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2546E0C-D76F-40C0-B5E8-B7E7E01FAC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0" name="Дата 4">
            <a:extLst>
              <a:ext uri="{FF2B5EF4-FFF2-40B4-BE49-F238E27FC236}">
                <a16:creationId xmlns:a16="http://schemas.microsoft.com/office/drawing/2014/main" id="{E87E566F-9ECF-4061-B86D-F98C44DE0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20994190-25FE-47BC-9F3D-50B2910BC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2345DF59-BBCB-41DB-929B-63B38560BF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59848719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093949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0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103297" tIns="103297" rIns="103297" bIns="103297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0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3" y="1545246"/>
            <a:ext cx="2951160" cy="2860474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3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779117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1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3" y="1545245"/>
            <a:ext cx="2951160" cy="2860476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582658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9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04947"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2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7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898335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2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736844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7"/>
            <a:ext cx="7891996" cy="1125843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330424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4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866977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9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3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3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891413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928685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8117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1255713"/>
            <a:ext cx="4105275" cy="33963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4751388" y="879475"/>
            <a:ext cx="4105275" cy="3779838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Таблица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7C26604-0D4F-4B72-AAEB-FC504A360E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2D64139-D484-4175-97CF-AB8A2E4A96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B2FE6349-BF11-4BD5-92D2-4DD24048E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D87DF9E7-8D18-46AF-9F13-5C04AB3A2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F837D74A-EB57-480F-9880-4126AC6DAB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241045024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8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103297" tIns="103297" rIns="103297" bIns="103297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8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3" y="1545246"/>
            <a:ext cx="2951160" cy="2860474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3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882068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9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3" y="1545245"/>
            <a:ext cx="2951160" cy="2860476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643010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9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04947"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0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7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382481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1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034628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1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7"/>
            <a:ext cx="7891996" cy="1125843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427030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2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091984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3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9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3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3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4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441140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678157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4853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6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103297" tIns="103297" rIns="103297" bIns="103297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6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3" y="1545246"/>
            <a:ext cx="2951160" cy="2860474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4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52651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1388" y="1255711"/>
            <a:ext cx="4095750" cy="34036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287336" y="879475"/>
            <a:ext cx="4105277" cy="3779837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Таблица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3115D4D-EDFC-4DF1-8DC9-EFD48B519A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C385EAEF-C319-4A15-B26F-4EAEEDA4F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1388" y="879476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E34EB734-63EB-4D71-AE04-53364B40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B7A2B2A7-D897-4140-9FE6-541E1D4A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3B2D64E0-CC08-4A77-B88C-725F631E1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291676687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7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3" y="1545245"/>
            <a:ext cx="2951160" cy="2860476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790863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9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04947"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8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7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906290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9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717326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0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7"/>
            <a:ext cx="7891996" cy="1125843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9710452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0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814250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9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1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3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5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070190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248041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402966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103297" tIns="103297" rIns="103297" bIns="103297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4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3" y="1545246"/>
            <a:ext cx="2951160" cy="2860474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545" name="Квадрат"/>
          <p:cNvSpPr/>
          <p:nvPr/>
        </p:nvSpPr>
        <p:spPr>
          <a:xfrm>
            <a:off x="124239" y="853902"/>
            <a:ext cx="31060" cy="502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sz="330"/>
          </a:p>
        </p:txBody>
      </p:sp>
      <p:sp>
        <p:nvSpPr>
          <p:cNvPr id="35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92974" cy="90346"/>
          </a:xfrm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749458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5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5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3" y="1545245"/>
            <a:ext cx="2951160" cy="2860476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9747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287336" y="900113"/>
            <a:ext cx="8621714" cy="3759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577A6D2-D6BE-42EC-A9E0-1619483683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338" y="541978"/>
            <a:ext cx="8621712" cy="134297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1" name="Дата 4">
            <a:extLst>
              <a:ext uri="{FF2B5EF4-FFF2-40B4-BE49-F238E27FC236}">
                <a16:creationId xmlns:a16="http://schemas.microsoft.com/office/drawing/2014/main" id="{1AC11455-09BB-41C7-B8B1-897D98066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29D5A744-CE56-4147-BA75-DBFA2889C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D4F95CB2-C1A8-489E-9D98-4429A2C266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415696625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ubtitles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" name="TITLE"/>
          <p:cNvSpPr txBox="1">
            <a:spLocks noGrp="1"/>
          </p:cNvSpPr>
          <p:nvPr>
            <p:ph type="title" hasCustomPrompt="1"/>
          </p:nvPr>
        </p:nvSpPr>
        <p:spPr>
          <a:xfrm>
            <a:off x="305733" y="521080"/>
            <a:ext cx="8538678" cy="131658"/>
          </a:xfrm>
          <a:prstGeom prst="rect">
            <a:avLst/>
          </a:prstGeom>
        </p:spPr>
        <p:txBody>
          <a:bodyPr lIns="103297" tIns="103297" rIns="103297" bIns="103297"/>
          <a:lstStyle>
            <a:lvl1pPr defTabSz="504947"/>
          </a:lstStyle>
          <a:p>
            <a:r>
              <a:t>TITLE</a:t>
            </a:r>
          </a:p>
        </p:txBody>
      </p:sp>
      <p:sp>
        <p:nvSpPr>
          <p:cNvPr id="356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305732" y="1223594"/>
            <a:ext cx="8538679" cy="3458542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First level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358596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768" y="843530"/>
            <a:ext cx="6862606" cy="1791819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04947">
              <a:lnSpc>
                <a:spcPct val="90000"/>
              </a:lnSpc>
              <a:defRPr sz="1468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7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768" y="2704446"/>
            <a:ext cx="6862606" cy="1242597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0"/>
              </a:spcBef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0"/>
              </a:spcBef>
              <a:buSzTx/>
              <a:buNone/>
              <a:defRPr sz="734" cap="all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905033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8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9072" y="1371306"/>
            <a:ext cx="7891996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121623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4306" y="1284337"/>
            <a:ext cx="7891996" cy="2140888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defRPr sz="1223"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9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4306" y="3445477"/>
            <a:ext cx="7891996" cy="1125843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1581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0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9072" y="1371306"/>
            <a:ext cx="3888811" cy="3265539"/>
          </a:xfrm>
          <a:prstGeom prst="rect">
            <a:avLst/>
          </a:prstGeom>
        </p:spPr>
        <p:txBody>
          <a:bodyPr lIns="103297" tIns="103297" rIns="103297" bIns="103297"/>
          <a:lstStyle>
            <a:lvl1pPr marL="102082" indent="-10208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1pPr>
            <a:lvl2pPr marL="211310" indent="-117394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2pPr>
            <a:lvl3pPr marL="334575" indent="-146743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223">
                <a:latin typeface="Calibri"/>
                <a:ea typeface="Calibri"/>
                <a:cs typeface="Calibri"/>
                <a:sym typeface="Calibri"/>
              </a:defRPr>
            </a:lvl3pPr>
            <a:lvl4pPr marL="438273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4pPr>
            <a:lvl5pPr marL="532189" indent="-156526" defTabSz="424590">
              <a:lnSpc>
                <a:spcPct val="90000"/>
              </a:lnSpc>
              <a:spcBef>
                <a:spcPts val="440"/>
              </a:spcBef>
              <a:buFont typeface="Arial"/>
              <a:defRPr sz="1223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912670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0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4" y="1262891"/>
            <a:ext cx="3870939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1pPr>
            <a:lvl2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2pPr>
            <a:lvl3pPr defTabSz="424590">
              <a:lnSpc>
                <a:spcPct val="90000"/>
              </a:lnSpc>
              <a:spcBef>
                <a:spcPts val="440"/>
              </a:spcBef>
              <a:defRPr sz="1076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24590">
              <a:lnSpc>
                <a:spcPct val="90000"/>
              </a:lnSpc>
              <a:spcBef>
                <a:spcPts val="440"/>
              </a:spcBef>
              <a:buSzTx/>
              <a:buNone/>
              <a:defRPr sz="1076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1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32259" y="1262891"/>
            <a:ext cx="3890003" cy="618322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6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274298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072" y="275248"/>
            <a:ext cx="7891996" cy="994794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lnSpc>
                <a:spcPct val="100000"/>
              </a:lnSpc>
              <a:spcBef>
                <a:spcPts val="612"/>
              </a:spcBef>
              <a:defRPr sz="1101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558826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70936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3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103297" tIns="103297" rIns="103297" bIns="103297"/>
          <a:lstStyle>
            <a:lvl1pPr marL="104752" indent="-104752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1pPr>
            <a:lvl2pPr marL="212331" indent="-118415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2pPr>
            <a:lvl3pPr marL="324009" indent="-136177" defTabSz="424590">
              <a:lnSpc>
                <a:spcPct val="90000"/>
              </a:lnSpc>
              <a:spcBef>
                <a:spcPts val="440"/>
              </a:spcBef>
              <a:buSzPct val="100000"/>
              <a:buFont typeface="Arial"/>
              <a:buChar char="•"/>
              <a:defRPr sz="1419">
                <a:latin typeface="Calibri"/>
                <a:ea typeface="Calibri"/>
                <a:cs typeface="Calibri"/>
                <a:sym typeface="Calibri"/>
              </a:defRPr>
            </a:lvl3pPr>
            <a:lvl4pPr marL="451969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4pPr>
            <a:lvl5pPr marL="545885" indent="-170222" defTabSz="424590">
              <a:lnSpc>
                <a:spcPct val="90000"/>
              </a:lnSpc>
              <a:spcBef>
                <a:spcPts val="440"/>
              </a:spcBef>
              <a:buFont typeface="Arial"/>
              <a:defRPr sz="1419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3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63" y="1545246"/>
            <a:ext cx="2951160" cy="2860474"/>
          </a:xfrm>
          <a:prstGeom prst="rect">
            <a:avLst/>
          </a:prstGeom>
        </p:spPr>
        <p:txBody>
          <a:bodyPr lIns="103297" tIns="103297" rIns="103297" bIns="103297"/>
          <a:lstStyle>
            <a:lvl1pPr defTabSz="424573">
              <a:defRPr/>
            </a:lvl1pPr>
          </a:lstStyle>
          <a:p>
            <a:pPr defTabSz="1735783"/>
            <a:endParaRPr/>
          </a:p>
        </p:txBody>
      </p:sp>
      <p:sp>
        <p:nvSpPr>
          <p:cNvPr id="36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749069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0263" y="344347"/>
            <a:ext cx="2951160" cy="1200900"/>
          </a:xfrm>
          <a:prstGeom prst="rect">
            <a:avLst/>
          </a:prstGeom>
        </p:spPr>
        <p:txBody>
          <a:bodyPr lIns="103297" tIns="103297" rIns="103297" bIns="103297" anchor="b"/>
          <a:lstStyle>
            <a:lvl1pPr defTabSz="592226">
              <a:lnSpc>
                <a:spcPct val="100000"/>
              </a:lnSpc>
              <a:spcBef>
                <a:spcPts val="367"/>
              </a:spcBef>
              <a:defRPr sz="734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4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90002" y="742264"/>
            <a:ext cx="4632259" cy="3657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0263" y="1545245"/>
            <a:ext cx="2951160" cy="2860476"/>
          </a:xfrm>
          <a:prstGeom prst="rect">
            <a:avLst/>
          </a:prstGeom>
        </p:spPr>
        <p:txBody>
          <a:bodyPr lIns="103297" tIns="103297" rIns="103297" bIns="103297"/>
          <a:lstStyle>
            <a:lvl1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  <a:lvl2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2pPr>
            <a:lvl3pPr defTabSz="592226">
              <a:spcBef>
                <a:spcPts val="367"/>
              </a:spcBef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3pPr>
            <a:lvl4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4pPr>
            <a:lvl5pPr marL="0" indent="0" defTabSz="592226">
              <a:spcBef>
                <a:spcPts val="367"/>
              </a:spcBef>
              <a:buSzTx/>
              <a:buNone/>
              <a:defRPr sz="587">
                <a:solidFill>
                  <a:srgbClr val="4D5964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89322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, Arial </a:t>
            </a:r>
            <a:r>
              <a:rPr lang="fr-FR" err="1"/>
              <a:t>regular</a:t>
            </a:r>
            <a:r>
              <a:rPr lang="fr-FR"/>
              <a:t>, 20 pt</a:t>
            </a:r>
            <a:endParaRPr lang="ru-RU"/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BECDA8E7-87F4-4039-BAA7-58D20AC75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ru-RU"/>
              <a:t>16.08.2022</a:t>
            </a:r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5509021D-4788-4E9F-94C5-BB49F5435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/>
              <a:t>Комитет ППО/ </a:t>
            </a:r>
            <a:endParaRPr lang="en-US"/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C087675E-AC55-4A36-B911-37D2D7718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312059873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8"/>
            <a:ext cx="984089" cy="144506"/>
          </a:xfrm>
          <a:prstGeom prst="rect">
            <a:avLst/>
          </a:prstGeom>
        </p:spPr>
        <p:txBody>
          <a:bodyPr lIns="103297" tIns="103297" rIns="103297" bIns="103297" anchor="ctr"/>
          <a:lstStyle>
            <a:lvl1pPr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6786" indent="-32870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919" indent="-41088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5574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9490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54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0" y="1234"/>
            <a:ext cx="702" cy="1135"/>
          </a:xfrm>
          <a:prstGeom prst="rect">
            <a:avLst/>
          </a:prstGeom>
        </p:spPr>
        <p:txBody>
          <a:bodyPr lIns="103297" tIns="103297" rIns="103297" bIns="103297"/>
          <a:lstStyle>
            <a:lvl1pPr defTabSz="252792">
              <a:lnSpc>
                <a:spcPct val="100000"/>
              </a:lnSpc>
              <a:defRPr sz="636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36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436607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622718" y="283571"/>
            <a:ext cx="333959" cy="309913"/>
          </a:xfrm>
          <a:prstGeom prst="rect">
            <a:avLst/>
          </a:prstGeom>
        </p:spPr>
        <p:txBody>
          <a:bodyPr lIns="67733" tIns="67733" rIns="67733" bIns="67733"/>
          <a:lstStyle>
            <a:lvl1pPr algn="ctr" defTabSz="190527">
              <a:defRPr sz="1125">
                <a:solidFill>
                  <a:srgbClr val="000000"/>
                </a:solidFill>
                <a:latin typeface="Gotham Pro Bold"/>
                <a:ea typeface="Gotham Pro Bold"/>
                <a:cs typeface="Gotham Pro Bold"/>
                <a:sym typeface="Gotham Pro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81804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7"/>
            <a:ext cx="984089" cy="144507"/>
          </a:xfrm>
          <a:prstGeom prst="rect">
            <a:avLst/>
          </a:prstGeom>
        </p:spPr>
        <p:txBody>
          <a:bodyPr lIns="103297" tIns="103297" rIns="103297" bIns="103297" anchor="ctr"/>
          <a:lstStyle>
            <a:lvl1pPr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6786" indent="-32870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919" indent="-41088" algn="ctr" defTabSz="424590">
              <a:lnSpc>
                <a:spcPct val="90000"/>
              </a:lnSpc>
              <a:spcBef>
                <a:spcPts val="440"/>
              </a:spcBef>
              <a:buSzPct val="100000"/>
              <a:buChar char="•"/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5574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9490" indent="-43827" algn="ctr" defTabSz="424590">
              <a:lnSpc>
                <a:spcPct val="90000"/>
              </a:lnSpc>
              <a:spcBef>
                <a:spcPts val="440"/>
              </a:spcBef>
              <a:defRPr sz="34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70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0" y="1234"/>
            <a:ext cx="702" cy="1135"/>
          </a:xfrm>
          <a:prstGeom prst="rect">
            <a:avLst/>
          </a:prstGeom>
        </p:spPr>
        <p:txBody>
          <a:bodyPr lIns="103297" tIns="103297" rIns="103297" bIns="103297"/>
          <a:lstStyle>
            <a:lvl1pPr defTabSz="252792">
              <a:lnSpc>
                <a:spcPct val="100000"/>
              </a:lnSpc>
              <a:defRPr sz="636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36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24573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892961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499" y="4722140"/>
            <a:ext cx="694019" cy="2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9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50"/>
          </a:xfrm>
          <a:prstGeom prst="rect">
            <a:avLst/>
          </a:prstGeom>
          <a:ln w="12700">
            <a:miter lim="400000"/>
          </a:ln>
        </p:spPr>
      </p:pic>
      <p:sp>
        <p:nvSpPr>
          <p:cNvPr id="3680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331303" cy="225427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68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2547" y="541978"/>
            <a:ext cx="5331301" cy="134300"/>
          </a:xfrm>
          <a:prstGeom prst="rect">
            <a:avLst/>
          </a:prstGeom>
        </p:spPr>
        <p:txBody>
          <a:bodyPr/>
          <a:lstStyle>
            <a:lvl1pPr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1pPr>
            <a:lvl2pPr marL="215669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327497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439325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4pPr>
            <a:lvl5pPr marL="551153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82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4997132" y="4743378"/>
            <a:ext cx="608111" cy="144417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68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506073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6" name="Group 19"/>
          <p:cNvGrpSpPr/>
          <p:nvPr/>
        </p:nvGrpSpPr>
        <p:grpSpPr>
          <a:xfrm>
            <a:off x="6579159" y="4721840"/>
            <a:ext cx="694543" cy="217409"/>
            <a:chOff x="-1" y="-1"/>
            <a:chExt cx="2839910" cy="549696"/>
          </a:xfrm>
        </p:grpSpPr>
        <p:sp>
          <p:nvSpPr>
            <p:cNvPr id="3691" name="Freeform 13"/>
            <p:cNvSpPr/>
            <p:nvPr/>
          </p:nvSpPr>
          <p:spPr>
            <a:xfrm>
              <a:off x="-1" y="-2"/>
              <a:ext cx="1363152" cy="5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692" name="Freeform 15"/>
            <p:cNvSpPr/>
            <p:nvPr/>
          </p:nvSpPr>
          <p:spPr>
            <a:xfrm>
              <a:off x="1515907" y="123970"/>
              <a:ext cx="240787" cy="30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693" name="Freeform 16"/>
            <p:cNvSpPr/>
            <p:nvPr/>
          </p:nvSpPr>
          <p:spPr>
            <a:xfrm>
              <a:off x="1787667" y="123970"/>
              <a:ext cx="344183" cy="30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694" name="Freeform 17"/>
            <p:cNvSpPr/>
            <p:nvPr/>
          </p:nvSpPr>
          <p:spPr>
            <a:xfrm>
              <a:off x="2175326" y="123970"/>
              <a:ext cx="312378" cy="305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695" name="Freeform 18"/>
            <p:cNvSpPr/>
            <p:nvPr/>
          </p:nvSpPr>
          <p:spPr>
            <a:xfrm>
              <a:off x="2495724" y="123970"/>
              <a:ext cx="344186" cy="30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</p:grpSp>
      <p:sp>
        <p:nvSpPr>
          <p:cNvPr id="3697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922548" y="900112"/>
            <a:ext cx="5298907" cy="3759203"/>
          </a:xfrm>
          <a:prstGeom prst="rect">
            <a:avLst/>
          </a:prstGeom>
        </p:spPr>
        <p:txBody>
          <a:bodyPr/>
          <a:lstStyle>
            <a:lvl1pPr marL="102509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214337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326166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437994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549822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98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331303" cy="225427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69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922546" y="541978"/>
            <a:ext cx="5298909" cy="133352"/>
          </a:xfrm>
          <a:prstGeom prst="rect">
            <a:avLst/>
          </a:prstGeom>
        </p:spPr>
        <p:txBody>
          <a:bodyPr/>
          <a:lstStyle>
            <a:lvl1pPr defTabSz="360502">
              <a:spcBef>
                <a:spcPts val="269"/>
              </a:spcBef>
              <a:defRPr sz="538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700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2" y="4743378"/>
            <a:ext cx="608111" cy="144417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7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145552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14" name="Group 19"/>
          <p:cNvGrpSpPr/>
          <p:nvPr/>
        </p:nvGrpSpPr>
        <p:grpSpPr>
          <a:xfrm>
            <a:off x="6579159" y="4721840"/>
            <a:ext cx="694543" cy="217409"/>
            <a:chOff x="-1" y="-1"/>
            <a:chExt cx="2839910" cy="549696"/>
          </a:xfrm>
        </p:grpSpPr>
        <p:sp>
          <p:nvSpPr>
            <p:cNvPr id="3709" name="Freeform 13"/>
            <p:cNvSpPr/>
            <p:nvPr/>
          </p:nvSpPr>
          <p:spPr>
            <a:xfrm>
              <a:off x="-1" y="-2"/>
              <a:ext cx="1363152" cy="5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5484" y="0"/>
                    <a:pt x="1064" y="3845"/>
                    <a:pt x="169" y="8906"/>
                  </a:cubicBezTo>
                  <a:cubicBezTo>
                    <a:pt x="58" y="9527"/>
                    <a:pt x="0" y="10166"/>
                    <a:pt x="0" y="10820"/>
                  </a:cubicBezTo>
                  <a:cubicBezTo>
                    <a:pt x="0" y="11471"/>
                    <a:pt x="59" y="12101"/>
                    <a:pt x="171" y="12708"/>
                  </a:cubicBezTo>
                  <a:cubicBezTo>
                    <a:pt x="174" y="12726"/>
                    <a:pt x="179" y="12744"/>
                    <a:pt x="181" y="12762"/>
                  </a:cubicBezTo>
                  <a:cubicBezTo>
                    <a:pt x="189" y="12801"/>
                    <a:pt x="197" y="12843"/>
                    <a:pt x="205" y="12882"/>
                  </a:cubicBezTo>
                  <a:cubicBezTo>
                    <a:pt x="1175" y="17850"/>
                    <a:pt x="5550" y="21600"/>
                    <a:pt x="10802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6"/>
                    <a:pt x="16765" y="0"/>
                    <a:pt x="10802" y="0"/>
                  </a:cubicBezTo>
                  <a:close/>
                  <a:moveTo>
                    <a:pt x="10001" y="2292"/>
                  </a:moveTo>
                  <a:cubicBezTo>
                    <a:pt x="10379" y="3175"/>
                    <a:pt x="10147" y="5096"/>
                    <a:pt x="9422" y="7749"/>
                  </a:cubicBezTo>
                  <a:cubicBezTo>
                    <a:pt x="8618" y="10687"/>
                    <a:pt x="7846" y="12301"/>
                    <a:pt x="6928" y="12893"/>
                  </a:cubicBezTo>
                  <a:lnTo>
                    <a:pt x="8922" y="1782"/>
                  </a:lnTo>
                  <a:cubicBezTo>
                    <a:pt x="8922" y="1782"/>
                    <a:pt x="8927" y="1782"/>
                    <a:pt x="8930" y="1781"/>
                  </a:cubicBezTo>
                  <a:cubicBezTo>
                    <a:pt x="9440" y="1720"/>
                    <a:pt x="9785" y="1790"/>
                    <a:pt x="10001" y="2292"/>
                  </a:cubicBezTo>
                  <a:close/>
                  <a:moveTo>
                    <a:pt x="14525" y="13123"/>
                  </a:moveTo>
                  <a:cubicBezTo>
                    <a:pt x="14503" y="13087"/>
                    <a:pt x="14489" y="13024"/>
                    <a:pt x="14489" y="12959"/>
                  </a:cubicBezTo>
                  <a:cubicBezTo>
                    <a:pt x="14489" y="12866"/>
                    <a:pt x="14516" y="12783"/>
                    <a:pt x="14553" y="12765"/>
                  </a:cubicBezTo>
                  <a:lnTo>
                    <a:pt x="15451" y="12302"/>
                  </a:lnTo>
                  <a:cubicBezTo>
                    <a:pt x="15473" y="12290"/>
                    <a:pt x="15491" y="12250"/>
                    <a:pt x="15498" y="12195"/>
                  </a:cubicBezTo>
                  <a:lnTo>
                    <a:pt x="15642" y="11102"/>
                  </a:lnTo>
                  <a:cubicBezTo>
                    <a:pt x="15655" y="11003"/>
                    <a:pt x="15626" y="10901"/>
                    <a:pt x="15585" y="10895"/>
                  </a:cubicBezTo>
                  <a:lnTo>
                    <a:pt x="13906" y="10658"/>
                  </a:lnTo>
                  <a:cubicBezTo>
                    <a:pt x="13849" y="10651"/>
                    <a:pt x="13791" y="10691"/>
                    <a:pt x="13744" y="10769"/>
                  </a:cubicBezTo>
                  <a:lnTo>
                    <a:pt x="13071" y="11911"/>
                  </a:lnTo>
                  <a:cubicBezTo>
                    <a:pt x="12952" y="12112"/>
                    <a:pt x="12891" y="12467"/>
                    <a:pt x="12918" y="12817"/>
                  </a:cubicBezTo>
                  <a:cubicBezTo>
                    <a:pt x="13106" y="15332"/>
                    <a:pt x="12737" y="16698"/>
                    <a:pt x="10800" y="17290"/>
                  </a:cubicBezTo>
                  <a:cubicBezTo>
                    <a:pt x="8159" y="18098"/>
                    <a:pt x="6139" y="17389"/>
                    <a:pt x="5538" y="17131"/>
                  </a:cubicBezTo>
                  <a:lnTo>
                    <a:pt x="5518" y="17122"/>
                  </a:lnTo>
                  <a:cubicBezTo>
                    <a:pt x="5431" y="17084"/>
                    <a:pt x="5344" y="17199"/>
                    <a:pt x="5308" y="17400"/>
                  </a:cubicBezTo>
                  <a:lnTo>
                    <a:pt x="5117" y="18466"/>
                  </a:lnTo>
                  <a:cubicBezTo>
                    <a:pt x="3128" y="16953"/>
                    <a:pt x="1748" y="14659"/>
                    <a:pt x="1416" y="12031"/>
                  </a:cubicBezTo>
                  <a:cubicBezTo>
                    <a:pt x="1415" y="12024"/>
                    <a:pt x="1413" y="12017"/>
                    <a:pt x="1413" y="12008"/>
                  </a:cubicBezTo>
                  <a:cubicBezTo>
                    <a:pt x="1403" y="11933"/>
                    <a:pt x="1395" y="11859"/>
                    <a:pt x="1387" y="11784"/>
                  </a:cubicBezTo>
                  <a:cubicBezTo>
                    <a:pt x="1387" y="11778"/>
                    <a:pt x="1387" y="11773"/>
                    <a:pt x="1386" y="11767"/>
                  </a:cubicBezTo>
                  <a:cubicBezTo>
                    <a:pt x="1354" y="11448"/>
                    <a:pt x="1338" y="11125"/>
                    <a:pt x="1338" y="10798"/>
                  </a:cubicBezTo>
                  <a:cubicBezTo>
                    <a:pt x="1338" y="6438"/>
                    <a:pt x="4206" y="2759"/>
                    <a:pt x="8128" y="1603"/>
                  </a:cubicBezTo>
                  <a:cubicBezTo>
                    <a:pt x="8132" y="1601"/>
                    <a:pt x="8142" y="1599"/>
                    <a:pt x="8142" y="1599"/>
                  </a:cubicBezTo>
                  <a:cubicBezTo>
                    <a:pt x="8142" y="1599"/>
                    <a:pt x="6132" y="12803"/>
                    <a:pt x="5790" y="14708"/>
                  </a:cubicBezTo>
                  <a:cubicBezTo>
                    <a:pt x="5767" y="14837"/>
                    <a:pt x="5804" y="14984"/>
                    <a:pt x="5861" y="14989"/>
                  </a:cubicBezTo>
                  <a:lnTo>
                    <a:pt x="5972" y="14998"/>
                  </a:lnTo>
                  <a:cubicBezTo>
                    <a:pt x="7151" y="15101"/>
                    <a:pt x="8576" y="15208"/>
                    <a:pt x="10355" y="14086"/>
                  </a:cubicBezTo>
                  <a:cubicBezTo>
                    <a:pt x="12246" y="12895"/>
                    <a:pt x="13674" y="9466"/>
                    <a:pt x="14220" y="6973"/>
                  </a:cubicBezTo>
                  <a:cubicBezTo>
                    <a:pt x="14775" y="4442"/>
                    <a:pt x="14457" y="2499"/>
                    <a:pt x="14396" y="1833"/>
                  </a:cubicBezTo>
                  <a:cubicBezTo>
                    <a:pt x="17885" y="3202"/>
                    <a:pt x="20119" y="6659"/>
                    <a:pt x="20168" y="10678"/>
                  </a:cubicBezTo>
                  <a:cubicBezTo>
                    <a:pt x="20155" y="11482"/>
                    <a:pt x="20072" y="12268"/>
                    <a:pt x="19912" y="13026"/>
                  </a:cubicBezTo>
                  <a:cubicBezTo>
                    <a:pt x="19257" y="15822"/>
                    <a:pt x="17396" y="18141"/>
                    <a:pt x="14918" y="19387"/>
                  </a:cubicBezTo>
                  <a:cubicBezTo>
                    <a:pt x="15902" y="16632"/>
                    <a:pt x="15138" y="14142"/>
                    <a:pt x="14525" y="131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710" name="Freeform 15"/>
            <p:cNvSpPr/>
            <p:nvPr/>
          </p:nvSpPr>
          <p:spPr>
            <a:xfrm>
              <a:off x="1515907" y="123970"/>
              <a:ext cx="240787" cy="30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78"/>
                  </a:lnTo>
                  <a:lnTo>
                    <a:pt x="6062" y="17278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711" name="Freeform 16"/>
            <p:cNvSpPr/>
            <p:nvPr/>
          </p:nvSpPr>
          <p:spPr>
            <a:xfrm>
              <a:off x="1787667" y="123970"/>
              <a:ext cx="344183" cy="30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51" y="0"/>
                  </a:move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712" name="Freeform 17"/>
            <p:cNvSpPr/>
            <p:nvPr/>
          </p:nvSpPr>
          <p:spPr>
            <a:xfrm>
              <a:off x="2175326" y="123970"/>
              <a:ext cx="312378" cy="305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566" y="21600"/>
                  </a:lnTo>
                  <a:cubicBezTo>
                    <a:pt x="10677" y="21600"/>
                    <a:pt x="12589" y="21406"/>
                    <a:pt x="14299" y="21013"/>
                  </a:cubicBezTo>
                  <a:cubicBezTo>
                    <a:pt x="16009" y="20622"/>
                    <a:pt x="17498" y="19819"/>
                    <a:pt x="18764" y="18605"/>
                  </a:cubicBezTo>
                  <a:cubicBezTo>
                    <a:pt x="20653" y="16672"/>
                    <a:pt x="21600" y="14071"/>
                    <a:pt x="21600" y="10798"/>
                  </a:cubicBezTo>
                  <a:cubicBezTo>
                    <a:pt x="21600" y="7445"/>
                    <a:pt x="20666" y="4854"/>
                    <a:pt x="18795" y="3024"/>
                  </a:cubicBezTo>
                  <a:cubicBezTo>
                    <a:pt x="16760" y="1007"/>
                    <a:pt x="13624" y="0"/>
                    <a:pt x="9380" y="0"/>
                  </a:cubicBezTo>
                  <a:close/>
                  <a:moveTo>
                    <a:pt x="14690" y="15623"/>
                  </a:moveTo>
                  <a:cubicBezTo>
                    <a:pt x="13403" y="16724"/>
                    <a:pt x="11283" y="17275"/>
                    <a:pt x="8326" y="17275"/>
                  </a:cubicBezTo>
                  <a:lnTo>
                    <a:pt x="4676" y="17275"/>
                  </a:lnTo>
                  <a:lnTo>
                    <a:pt x="4676" y="4279"/>
                  </a:lnTo>
                  <a:lnTo>
                    <a:pt x="8869" y="4279"/>
                  </a:lnTo>
                  <a:cubicBezTo>
                    <a:pt x="11605" y="4279"/>
                    <a:pt x="13624" y="4886"/>
                    <a:pt x="14933" y="6100"/>
                  </a:cubicBezTo>
                  <a:cubicBezTo>
                    <a:pt x="16120" y="7203"/>
                    <a:pt x="16713" y="8752"/>
                    <a:pt x="16713" y="10750"/>
                  </a:cubicBezTo>
                  <a:cubicBezTo>
                    <a:pt x="16710" y="12841"/>
                    <a:pt x="16034" y="14465"/>
                    <a:pt x="14690" y="15623"/>
                  </a:cubicBez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  <p:sp>
          <p:nvSpPr>
            <p:cNvPr id="3713" name="Freeform 18"/>
            <p:cNvSpPr/>
            <p:nvPr/>
          </p:nvSpPr>
          <p:spPr>
            <a:xfrm>
              <a:off x="2495724" y="123970"/>
              <a:ext cx="344186" cy="30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9" y="21600"/>
                  </a:moveTo>
                  <a:lnTo>
                    <a:pt x="21600" y="21600"/>
                  </a:lnTo>
                  <a:lnTo>
                    <a:pt x="12949" y="0"/>
                  </a:lnTo>
                  <a:lnTo>
                    <a:pt x="8651" y="0"/>
                  </a:lnTo>
                  <a:lnTo>
                    <a:pt x="0" y="21600"/>
                  </a:lnTo>
                  <a:lnTo>
                    <a:pt x="4461" y="21600"/>
                  </a:lnTo>
                  <a:lnTo>
                    <a:pt x="6085" y="17394"/>
                  </a:lnTo>
                  <a:lnTo>
                    <a:pt x="15492" y="17394"/>
                  </a:lnTo>
                  <a:lnTo>
                    <a:pt x="17139" y="21600"/>
                  </a:lnTo>
                  <a:close/>
                  <a:moveTo>
                    <a:pt x="10787" y="4474"/>
                  </a:moveTo>
                  <a:lnTo>
                    <a:pt x="14012" y="13072"/>
                  </a:lnTo>
                  <a:lnTo>
                    <a:pt x="7614" y="13072"/>
                  </a:lnTo>
                  <a:lnTo>
                    <a:pt x="10787" y="4474"/>
                  </a:lnTo>
                  <a:close/>
                </a:path>
              </a:pathLst>
            </a:custGeom>
            <a:solidFill>
              <a:srgbClr val="4D5964"/>
            </a:solidFill>
            <a:ln w="12700" cap="flat">
              <a:noFill/>
              <a:miter lim="400000"/>
            </a:ln>
            <a:effectLst/>
          </p:spPr>
          <p:txBody>
            <a:bodyPr wrap="square" lIns="103298" tIns="103298" rIns="103298" bIns="103298" numCol="1" anchor="ctr">
              <a:noAutofit/>
            </a:bodyPr>
            <a:lstStyle/>
            <a:p>
              <a:pPr defTabSz="424130">
                <a:defRPr sz="4400">
                  <a:latin typeface="Arial"/>
                  <a:ea typeface="Arial"/>
                  <a:cs typeface="Arial"/>
                  <a:sym typeface="Arial"/>
                </a:defRPr>
              </a:pPr>
              <a:endParaRPr sz="1076"/>
            </a:p>
          </p:txBody>
        </p:sp>
      </p:grpSp>
      <p:sp>
        <p:nvSpPr>
          <p:cNvPr id="3715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922548" y="879474"/>
            <a:ext cx="5298905" cy="3779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16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298907" cy="225427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71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22547" y="541978"/>
            <a:ext cx="5298907" cy="133352"/>
          </a:xfrm>
          <a:prstGeom prst="rect">
            <a:avLst/>
          </a:prstGeom>
        </p:spPr>
        <p:txBody>
          <a:bodyPr/>
          <a:lstStyle>
            <a:lvl1pPr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1pPr>
            <a:lvl2pPr marL="215669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2pPr>
            <a:lvl3pPr marL="327497" indent="-103840" defTabSz="424119">
              <a:spcBef>
                <a:spcPts val="416"/>
              </a:spcBef>
              <a:buSzPct val="100000"/>
              <a:buChar char="•"/>
              <a:defRPr sz="636" cap="all">
                <a:solidFill>
                  <a:schemeClr val="accent2"/>
                </a:solidFill>
              </a:defRPr>
            </a:lvl3pPr>
            <a:lvl4pPr marL="439325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4pPr>
            <a:lvl5pPr marL="551153" indent="-103840" defTabSz="424119">
              <a:spcBef>
                <a:spcPts val="416"/>
              </a:spcBef>
              <a:defRPr sz="636" cap="all">
                <a:solidFill>
                  <a:schemeClr val="accent2"/>
                </a:solidFill>
              </a:defRPr>
            </a:lvl5pPr>
          </a:lstStyle>
          <a:p>
            <a:r>
              <a:t>ПОДЗАГОЛОВОК, ARIAL REGULAR, 11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18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2" y="4743378"/>
            <a:ext cx="608111" cy="144417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7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679719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499" y="4722140"/>
            <a:ext cx="694019" cy="2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7" name="Рисунок 12" descr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8" y="5022851"/>
            <a:ext cx="1068593" cy="122750"/>
          </a:xfrm>
          <a:prstGeom prst="rect">
            <a:avLst/>
          </a:prstGeom>
          <a:ln w="12700">
            <a:miter lim="400000"/>
          </a:ln>
        </p:spPr>
      </p:pic>
      <p:sp>
        <p:nvSpPr>
          <p:cNvPr id="372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922548" y="900112"/>
            <a:ext cx="5298907" cy="3759203"/>
          </a:xfrm>
          <a:prstGeom prst="rect">
            <a:avLst/>
          </a:prstGeom>
        </p:spPr>
        <p:txBody>
          <a:bodyPr/>
          <a:lstStyle>
            <a:lvl1pPr marL="102509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marL="214337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2pPr>
            <a:lvl3pPr marL="326166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3pPr>
            <a:lvl4pPr marL="437994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549822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29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2546" y="231775"/>
            <a:ext cx="5331303" cy="225427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73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922546" y="541978"/>
            <a:ext cx="5298909" cy="133352"/>
          </a:xfrm>
          <a:prstGeom prst="rect">
            <a:avLst/>
          </a:prstGeom>
        </p:spPr>
        <p:txBody>
          <a:bodyPr/>
          <a:lstStyle>
            <a:lvl1pPr defTabSz="360502">
              <a:spcBef>
                <a:spcPts val="269"/>
              </a:spcBef>
              <a:defRPr sz="538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731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2" y="4743378"/>
            <a:ext cx="608111" cy="144417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16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7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6" y="4744444"/>
            <a:ext cx="92974" cy="90346"/>
          </a:xfrm>
          <a:prstGeom prst="rect">
            <a:avLst/>
          </a:prstGeom>
        </p:spPr>
        <p:txBody>
          <a:bodyPr/>
          <a:lstStyle>
            <a:lvl1pPr defTabSz="42413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768598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9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3" cy="122749"/>
          </a:xfrm>
          <a:prstGeom prst="rect">
            <a:avLst/>
          </a:prstGeom>
          <a:ln w="12700">
            <a:miter lim="400000"/>
          </a:ln>
        </p:spPr>
      </p:pic>
      <p:sp>
        <p:nvSpPr>
          <p:cNvPr id="3740" name="Graphic 335"/>
          <p:cNvSpPr/>
          <p:nvPr/>
        </p:nvSpPr>
        <p:spPr>
          <a:xfrm>
            <a:off x="6294166" y="4721842"/>
            <a:ext cx="979446" cy="2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424130">
              <a:defRPr sz="4400">
                <a:latin typeface="Arial"/>
                <a:ea typeface="Arial"/>
                <a:cs typeface="Arial"/>
                <a:sym typeface="Arial"/>
              </a:defRPr>
            </a:pPr>
            <a:endParaRPr sz="1076"/>
          </a:p>
        </p:txBody>
      </p:sp>
      <p:sp>
        <p:nvSpPr>
          <p:cNvPr id="374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0592" y="854636"/>
            <a:ext cx="4984515" cy="3569729"/>
          </a:xfrm>
          <a:prstGeom prst="rect">
            <a:avLst/>
          </a:prstGeom>
        </p:spPr>
        <p:txBody>
          <a:bodyPr/>
          <a:lstStyle>
            <a:lvl1pPr marL="109951" indent="-109951" defTabSz="424119">
              <a:spcBef>
                <a:spcPts val="171"/>
              </a:spcBef>
              <a:defRPr sz="1076"/>
            </a:lvl1pPr>
            <a:lvl2pPr marL="212799" indent="-125825" defTabSz="424119">
              <a:spcBef>
                <a:spcPts val="171"/>
              </a:spcBef>
              <a:buSzPct val="100000"/>
              <a:buChar char="−"/>
              <a:defRPr sz="1076"/>
            </a:lvl2pPr>
            <a:lvl3pPr marL="316485" indent="-140469" defTabSz="424119">
              <a:spcBef>
                <a:spcPts val="171"/>
              </a:spcBef>
              <a:buSzPct val="100000"/>
              <a:buChar char="−"/>
              <a:defRPr sz="1076"/>
            </a:lvl3pPr>
            <a:lvl4pPr marL="421924" indent="-159451" defTabSz="424119">
              <a:spcBef>
                <a:spcPts val="171"/>
              </a:spcBef>
              <a:buChar char="−"/>
              <a:defRPr sz="1076"/>
            </a:lvl4pPr>
            <a:lvl5pPr marL="547764" indent="-196247" defTabSz="424119">
              <a:spcBef>
                <a:spcPts val="171"/>
              </a:spcBef>
              <a:buChar char="−"/>
              <a:defRPr sz="1076"/>
            </a:lvl5pPr>
          </a:lstStyle>
          <a:p>
            <a:r>
              <a:t>First level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4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856777" y="140498"/>
            <a:ext cx="5208596" cy="161927"/>
          </a:xfrm>
          <a:prstGeom prst="rect">
            <a:avLst/>
          </a:prstGeom>
        </p:spPr>
        <p:txBody>
          <a:bodyPr/>
          <a:lstStyle>
            <a:lvl1pPr defTabSz="394430">
              <a:spcBef>
                <a:spcPts val="416"/>
              </a:spcBef>
              <a:defRPr sz="660">
                <a:solidFill>
                  <a:srgbClr val="4C5863"/>
                </a:solidFill>
              </a:defRPr>
            </a:lvl1pPr>
          </a:lstStyle>
          <a:p>
            <a:r>
              <a:t>XJF-XJO WORKSHOP MARCH 2019</a:t>
            </a:r>
          </a:p>
        </p:txBody>
      </p:sp>
      <p:sp>
        <p:nvSpPr>
          <p:cNvPr id="3743" name="PAGE TITLE"/>
          <p:cNvSpPr txBox="1">
            <a:spLocks noGrp="1"/>
          </p:cNvSpPr>
          <p:nvPr>
            <p:ph type="title" hasCustomPrompt="1"/>
          </p:nvPr>
        </p:nvSpPr>
        <p:spPr>
          <a:xfrm>
            <a:off x="1856779" y="297798"/>
            <a:ext cx="5210232" cy="258870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TITLE</a:t>
            </a:r>
          </a:p>
        </p:txBody>
      </p:sp>
      <p:sp>
        <p:nvSpPr>
          <p:cNvPr id="374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005472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1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539" y="5022851"/>
            <a:ext cx="1068593" cy="122749"/>
          </a:xfrm>
          <a:prstGeom prst="rect">
            <a:avLst/>
          </a:prstGeom>
          <a:ln w="12700">
            <a:miter lim="400000"/>
          </a:ln>
        </p:spPr>
      </p:pic>
      <p:sp>
        <p:nvSpPr>
          <p:cNvPr id="3752" name="Graphic 335"/>
          <p:cNvSpPr/>
          <p:nvPr/>
        </p:nvSpPr>
        <p:spPr>
          <a:xfrm>
            <a:off x="6294166" y="4721842"/>
            <a:ext cx="979446" cy="2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424130">
              <a:defRPr sz="4400">
                <a:latin typeface="Arial"/>
                <a:ea typeface="Arial"/>
                <a:cs typeface="Arial"/>
                <a:sym typeface="Arial"/>
              </a:defRPr>
            </a:pPr>
            <a:endParaRPr sz="1076"/>
          </a:p>
        </p:txBody>
      </p:sp>
      <p:sp>
        <p:nvSpPr>
          <p:cNvPr id="375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922548" y="900112"/>
            <a:ext cx="5298906" cy="3759202"/>
          </a:xfrm>
          <a:prstGeom prst="rect">
            <a:avLst/>
          </a:prstGeom>
        </p:spPr>
        <p:txBody>
          <a:bodyPr/>
          <a:lstStyle>
            <a:lvl1pPr marL="102509" indent="-102509" defTabSz="424119">
              <a:spcBef>
                <a:spcPts val="367"/>
              </a:spcBef>
              <a:buClr>
                <a:schemeClr val="accent2"/>
              </a:buClr>
              <a:buSzPct val="100000"/>
              <a:buFont typeface="Arial"/>
              <a:buChar char="•"/>
              <a:defRPr sz="538">
                <a:solidFill>
                  <a:srgbClr val="4D5964"/>
                </a:solidFill>
              </a:defRPr>
            </a:lvl1pPr>
            <a:lvl2pPr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2pPr>
            <a:lvl3pPr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3pPr>
            <a:lvl4pPr marL="437994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4pPr>
            <a:lvl5pPr marL="549822" indent="-102509" defTabSz="424119">
              <a:spcBef>
                <a:spcPts val="367"/>
              </a:spcBef>
              <a:buClr>
                <a:schemeClr val="accent2"/>
              </a:buClr>
              <a:buFont typeface="Arial"/>
              <a:defRPr sz="538">
                <a:solidFill>
                  <a:srgbClr val="4D5964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54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925431" y="236441"/>
            <a:ext cx="5346086" cy="225426"/>
          </a:xfrm>
          <a:prstGeom prst="rect">
            <a:avLst/>
          </a:prstGeom>
        </p:spPr>
        <p:txBody>
          <a:bodyPr/>
          <a:lstStyle>
            <a:lvl1pPr defTabSz="424119">
              <a:lnSpc>
                <a:spcPct val="90000"/>
              </a:lnSpc>
              <a:defRPr sz="1174" spc="3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7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922547" y="541978"/>
            <a:ext cx="5298907" cy="133351"/>
          </a:xfrm>
          <a:prstGeom prst="rect">
            <a:avLst/>
          </a:prstGeom>
        </p:spPr>
        <p:txBody>
          <a:bodyPr/>
          <a:lstStyle>
            <a:lvl1pPr defTabSz="385948">
              <a:spcBef>
                <a:spcPts val="416"/>
              </a:spcBef>
              <a:defRPr sz="563" cap="all"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11 PT</a:t>
            </a:r>
          </a:p>
        </p:txBody>
      </p:sp>
      <p:sp>
        <p:nvSpPr>
          <p:cNvPr id="3756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4997133" y="4743376"/>
            <a:ext cx="608111" cy="144416"/>
          </a:xfrm>
          <a:prstGeom prst="rect">
            <a:avLst/>
          </a:prstGeom>
        </p:spPr>
        <p:txBody>
          <a:bodyPr anchor="ctr"/>
          <a:lstStyle>
            <a:lvl1pPr algn="ctr" defTabSz="424119">
              <a:spcBef>
                <a:spcPts val="440"/>
              </a:spcBef>
              <a:defRPr sz="391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37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22157" y="4744445"/>
            <a:ext cx="92974" cy="90346"/>
          </a:xfrm>
          <a:prstGeom prst="rect">
            <a:avLst/>
          </a:prstGeom>
        </p:spPr>
        <p:txBody>
          <a:bodyPr/>
          <a:lstStyle>
            <a:lvl1pPr defTabSz="42413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387563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1597" y="841860"/>
            <a:ext cx="4240195" cy="1789831"/>
          </a:xfrm>
          <a:prstGeom prst="rect">
            <a:avLst/>
          </a:prstGeom>
        </p:spPr>
        <p:txBody>
          <a:bodyPr anchor="ctr"/>
          <a:lstStyle>
            <a:lvl1pPr defTabSz="424130">
              <a:lnSpc>
                <a:spcPct val="100000"/>
              </a:lnSpc>
              <a:defRPr sz="2006" cap="none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027526" y="1203390"/>
            <a:ext cx="5088502" cy="2982691"/>
          </a:xfrm>
          <a:prstGeom prst="rect">
            <a:avLst/>
          </a:prstGeom>
        </p:spPr>
        <p:txBody>
          <a:bodyPr anchor="ctr"/>
          <a:lstStyle>
            <a:lvl1pPr marL="173596" indent="-147179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buSzPct val="45000"/>
              <a:buChar char="●"/>
              <a:defRPr sz="1272" spc="0"/>
            </a:lvl1pPr>
            <a:lvl2pPr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defRPr sz="1272" spc="0"/>
            </a:lvl2pPr>
            <a:lvl3pPr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defRPr sz="1272" spc="0"/>
            </a:lvl3pPr>
            <a:lvl4pPr marL="467954" indent="-98119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buSzPct val="75000"/>
              <a:defRPr sz="1272" spc="0"/>
            </a:lvl4pPr>
            <a:lvl5pPr marL="573621" indent="-98119" defTabSz="424130">
              <a:lnSpc>
                <a:spcPct val="90000"/>
              </a:lnSpc>
              <a:spcBef>
                <a:spcPts val="636"/>
              </a:spcBef>
              <a:buClr>
                <a:srgbClr val="000000"/>
              </a:buClr>
              <a:buSzPct val="45000"/>
              <a:defRPr sz="1272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738135" y="4768786"/>
            <a:ext cx="266908" cy="270178"/>
          </a:xfrm>
          <a:prstGeom prst="rect">
            <a:avLst/>
          </a:prstGeom>
        </p:spPr>
        <p:txBody>
          <a:bodyPr lIns="85332" tIns="85332" rIns="85332" bIns="85332" anchor="ctr"/>
          <a:lstStyle>
            <a:lvl1pPr defTabSz="424130">
              <a:defRPr sz="636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46643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1661914"/>
            <a:ext cx="3367163" cy="2997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D5A80296-3D52-4063-A21C-85116B327B6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86289" y="879475"/>
            <a:ext cx="4870373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rgbClr val="4D59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45D76B6-712E-4862-BB45-056BFBC536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9C83EB09-BF2A-4B85-BA49-857FB59AFF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1285677"/>
            <a:ext cx="3363989" cy="133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 baseline="0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A6B15E62-8F7E-42CF-BC0C-0676CF1CDC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153F802F-DB3B-4241-8800-62296E071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5F08CBB0-DF4E-41A0-9451-F26E1E0CD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ru-RU"/>
              <a:t>ДУКС. Итоги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8913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622718" y="283571"/>
            <a:ext cx="333959" cy="309913"/>
          </a:xfrm>
          <a:prstGeom prst="rect">
            <a:avLst/>
          </a:prstGeom>
        </p:spPr>
        <p:txBody>
          <a:bodyPr lIns="67733" tIns="67733" rIns="67733" bIns="67733"/>
          <a:lstStyle>
            <a:lvl1pPr algn="ctr" defTabSz="190527">
              <a:defRPr sz="1125">
                <a:solidFill>
                  <a:srgbClr val="000000"/>
                </a:solidFill>
                <a:latin typeface="Gotham Pro Bold"/>
                <a:ea typeface="Gotham Pro Bold"/>
                <a:cs typeface="Gotham Pro Bold"/>
                <a:sym typeface="Gotham Pro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94561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303216" y="1104173"/>
            <a:ext cx="4106861" cy="35202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200"/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990" y="1104173"/>
            <a:ext cx="4108450" cy="35202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200"/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306388" y="822415"/>
            <a:ext cx="4103688" cy="128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0828" indent="-18414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27" indent="-176204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15" indent="-17779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51" indent="-17779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33"/>
          </p:nvPr>
        </p:nvSpPr>
        <p:spPr>
          <a:xfrm>
            <a:off x="4725988" y="819634"/>
            <a:ext cx="4103688" cy="128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0828" indent="-18414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27" indent="-176204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15" indent="-17779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51" indent="-177791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Дата 5"/>
          <p:cNvSpPr txBox="1">
            <a:spLocks/>
          </p:cNvSpPr>
          <p:nvPr userDrawn="1"/>
        </p:nvSpPr>
        <p:spPr>
          <a:xfrm>
            <a:off x="757120" y="4913791"/>
            <a:ext cx="863600" cy="128111"/>
          </a:xfrm>
          <a:prstGeom prst="rect">
            <a:avLst/>
          </a:prstGeom>
        </p:spPr>
        <p:txBody>
          <a:bodyPr vert="horz" lIns="0" tIns="0" rIns="0" bIns="0" anchor="ctr" anchorCtr="0"/>
          <a:lstStyle>
            <a:defPPr>
              <a:defRPr lang="ru-RU"/>
            </a:defPPr>
            <a:lvl1pPr marL="0" algn="l" defTabSz="685800" rtl="0" eaLnBrk="1" latinLnBrk="0" hangingPunct="1">
              <a:defRPr sz="7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152A5D-633E-46B9-ADA4-25BEDF7B3FC4}" type="datetime1">
              <a:rPr lang="ru-RU" sz="700" smtClean="0">
                <a:solidFill>
                  <a:srgbClr val="282828"/>
                </a:solidFill>
              </a:rPr>
              <a:pPr>
                <a:defRPr/>
              </a:pPr>
              <a:t>27.02.2026</a:t>
            </a:fld>
            <a:endParaRPr lang="en-US" sz="700" dirty="0">
              <a:solidFill>
                <a:srgbClr val="282828"/>
              </a:solidFill>
            </a:endParaRP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34" hasCustomPrompt="1"/>
          </p:nvPr>
        </p:nvSpPr>
        <p:spPr>
          <a:xfrm>
            <a:off x="763944" y="4761456"/>
            <a:ext cx="4299376" cy="204053"/>
          </a:xfrm>
        </p:spPr>
        <p:txBody>
          <a:bodyPr/>
          <a:lstStyle>
            <a:lvl1pPr>
              <a:defRPr sz="80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/ Presenter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77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08038"/>
            <a:ext cx="8569324" cy="1590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095375"/>
            <a:ext cx="8569324" cy="3529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ДУКС. Итоги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12714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724400" y="1104171"/>
            <a:ext cx="4132262" cy="3520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4727574" y="808038"/>
            <a:ext cx="4129088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287339" y="808038"/>
            <a:ext cx="4210049" cy="38163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11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FF2603F1-4C4B-491D-893D-751C653C9204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46124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9" y="900113"/>
            <a:ext cx="8569324" cy="3759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5342F-6295-4F93-89DF-4BDC62FB7E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7338" y="541978"/>
            <a:ext cx="8569325" cy="133349"/>
          </a:xfrm>
        </p:spPr>
        <p:txBody>
          <a:bodyPr/>
          <a:lstStyle>
            <a:lvl1pPr>
              <a:defRPr sz="1100" cap="all" baseline="0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ru-RU" sz="1100" dirty="0"/>
              <a:t>ПОДЗАГОЛОВОК, </a:t>
            </a:r>
            <a:r>
              <a:rPr lang="en-US" sz="1100" dirty="0"/>
              <a:t>ARIAL REGULAR, 11 PT</a:t>
            </a:r>
            <a:endParaRPr lang="ru-RU" sz="1100" dirty="0"/>
          </a:p>
        </p:txBody>
      </p:sp>
      <p:sp>
        <p:nvSpPr>
          <p:cNvPr id="10" name="Текст 24">
            <a:extLst>
              <a:ext uri="{FF2B5EF4-FFF2-40B4-BE49-F238E27FC236}">
                <a16:creationId xmlns:a16="http://schemas.microsoft.com/office/drawing/2014/main" id="{CBCE1B09-895D-4A82-8C3F-D057AA57EF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Дата 4">
            <a:extLst>
              <a:ext uri="{FF2B5EF4-FFF2-40B4-BE49-F238E27FC236}">
                <a16:creationId xmlns:a16="http://schemas.microsoft.com/office/drawing/2014/main" id="{AD7FD231-EAD6-4ED0-933C-FCA1C8157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E36EC9B2-D0D2-44F8-A5FD-387446B85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4154699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, Arial </a:t>
            </a:r>
            <a:r>
              <a:rPr lang="fr-FR" err="1"/>
              <a:t>regular</a:t>
            </a:r>
            <a:r>
              <a:rPr lang="fr-FR"/>
              <a:t>, 20 pt</a:t>
            </a:r>
            <a:endParaRPr lang="ru-RU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5509021D-4788-4E9F-94C5-BB49F5435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53839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/>
              <a:t>РЕАКТ </a:t>
            </a:r>
            <a:r>
              <a:rPr lang="en-US"/>
              <a:t>VESTA</a:t>
            </a:r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C087675E-AC55-4A36-B911-37D2D7718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Document status</a:t>
            </a:r>
          </a:p>
        </p:txBody>
      </p:sp>
    </p:spTree>
    <p:extLst>
      <p:ext uri="{BB962C8B-B14F-4D97-AF65-F5344CB8AC3E}">
        <p14:creationId xmlns:p14="http://schemas.microsoft.com/office/powerpoint/2010/main" val="3788056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9" y="879475"/>
            <a:ext cx="8650285" cy="37798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0" name="Текст 24">
            <a:extLst>
              <a:ext uri="{FF2B5EF4-FFF2-40B4-BE49-F238E27FC236}">
                <a16:creationId xmlns:a16="http://schemas.microsoft.com/office/drawing/2014/main" id="{CBCE1B09-895D-4A82-8C3F-D057AA57EF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2D5717D-7431-AC44-9099-FCC716B9AA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2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0" name="Дата 4">
            <a:extLst>
              <a:ext uri="{FF2B5EF4-FFF2-40B4-BE49-F238E27FC236}">
                <a16:creationId xmlns:a16="http://schemas.microsoft.com/office/drawing/2014/main" id="{8426D6AC-BEB6-A44B-96FF-BDE8D06BF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821E2D24-A638-8241-81C3-880307F2C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942458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9144002" cy="514350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0006C937-D4AF-4766-B801-D2A88564D3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5EECD63-D66C-A34D-81D3-806545FA06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2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1FEA8E48-FDFF-AC45-9488-C091E5F99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54E0888B-F95E-654C-88CB-4D3A7DC37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23977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-2" y="0"/>
            <a:ext cx="9144002" cy="514350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650307E6-49C5-4CFE-9B9E-86808DF67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53992D9-367E-3543-BD10-85E41465BB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2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F10CBE-A6A7-8148-92A7-5A5A36ABF9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17956" y="4718271"/>
            <a:ext cx="1123200" cy="217402"/>
            <a:chOff x="1612900" y="2000251"/>
            <a:chExt cx="5921999" cy="1146237"/>
          </a:xfrm>
          <a:solidFill>
            <a:schemeClr val="bg1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2A069BD-A06D-5648-A163-3D73250DDBE0}"/>
                </a:ext>
              </a:extLst>
            </p:cNvPr>
            <p:cNvSpPr/>
            <p:nvPr/>
          </p:nvSpPr>
          <p:spPr>
            <a:xfrm>
              <a:off x="1612900" y="2000251"/>
              <a:ext cx="2842540" cy="1146237"/>
            </a:xfrm>
            <a:custGeom>
              <a:avLst/>
              <a:gdLst>
                <a:gd name="connsiteX0" fmla="*/ 1421510 w 2842543"/>
                <a:gd name="connsiteY0" fmla="*/ 0 h 1146238"/>
                <a:gd name="connsiteX1" fmla="*/ 22265 w 2842543"/>
                <a:gd name="connsiteY1" fmla="*/ 472631 h 1146238"/>
                <a:gd name="connsiteX2" fmla="*/ 0 w 2842543"/>
                <a:gd name="connsiteY2" fmla="*/ 574167 h 1146238"/>
                <a:gd name="connsiteX3" fmla="*/ 22550 w 2842543"/>
                <a:gd name="connsiteY3" fmla="*/ 674370 h 1146238"/>
                <a:gd name="connsiteX4" fmla="*/ 23882 w 2842543"/>
                <a:gd name="connsiteY4" fmla="*/ 677228 h 1146238"/>
                <a:gd name="connsiteX5" fmla="*/ 26927 w 2842543"/>
                <a:gd name="connsiteY5" fmla="*/ 683609 h 1146238"/>
                <a:gd name="connsiteX6" fmla="*/ 1421510 w 2842543"/>
                <a:gd name="connsiteY6" fmla="*/ 1146239 h 1146238"/>
                <a:gd name="connsiteX7" fmla="*/ 2842544 w 2842543"/>
                <a:gd name="connsiteY7" fmla="*/ 573119 h 1146238"/>
                <a:gd name="connsiteX8" fmla="*/ 1421510 w 2842543"/>
                <a:gd name="connsiteY8" fmla="*/ 0 h 1146238"/>
                <a:gd name="connsiteX9" fmla="*/ 1316086 w 2842543"/>
                <a:gd name="connsiteY9" fmla="*/ 121634 h 1146238"/>
                <a:gd name="connsiteX10" fmla="*/ 1239968 w 2842543"/>
                <a:gd name="connsiteY10" fmla="*/ 411194 h 1146238"/>
                <a:gd name="connsiteX11" fmla="*/ 911707 w 2842543"/>
                <a:gd name="connsiteY11" fmla="*/ 684181 h 1146238"/>
                <a:gd name="connsiteX12" fmla="*/ 1174125 w 2842543"/>
                <a:gd name="connsiteY12" fmla="*/ 94583 h 1146238"/>
                <a:gd name="connsiteX13" fmla="*/ 1175172 w 2842543"/>
                <a:gd name="connsiteY13" fmla="*/ 94488 h 1146238"/>
                <a:gd name="connsiteX14" fmla="*/ 1316086 w 2842543"/>
                <a:gd name="connsiteY14" fmla="*/ 121634 h 1146238"/>
                <a:gd name="connsiteX15" fmla="*/ 1911426 w 2842543"/>
                <a:gd name="connsiteY15" fmla="*/ 696373 h 1146238"/>
                <a:gd name="connsiteX16" fmla="*/ 1906764 w 2842543"/>
                <a:gd name="connsiteY16" fmla="*/ 687705 h 1146238"/>
                <a:gd name="connsiteX17" fmla="*/ 1915137 w 2842543"/>
                <a:gd name="connsiteY17" fmla="*/ 677418 h 1146238"/>
                <a:gd name="connsiteX18" fmla="*/ 2033311 w 2842543"/>
                <a:gd name="connsiteY18" fmla="*/ 652844 h 1146238"/>
                <a:gd name="connsiteX19" fmla="*/ 2039591 w 2842543"/>
                <a:gd name="connsiteY19" fmla="*/ 647129 h 1146238"/>
                <a:gd name="connsiteX20" fmla="*/ 2058430 w 2842543"/>
                <a:gd name="connsiteY20" fmla="*/ 589121 h 1146238"/>
                <a:gd name="connsiteX21" fmla="*/ 2050913 w 2842543"/>
                <a:gd name="connsiteY21" fmla="*/ 578168 h 1146238"/>
                <a:gd name="connsiteX22" fmla="*/ 1829980 w 2842543"/>
                <a:gd name="connsiteY22" fmla="*/ 565595 h 1146238"/>
                <a:gd name="connsiteX23" fmla="*/ 1808667 w 2842543"/>
                <a:gd name="connsiteY23" fmla="*/ 571500 h 1146238"/>
                <a:gd name="connsiteX24" fmla="*/ 1720084 w 2842543"/>
                <a:gd name="connsiteY24" fmla="*/ 632079 h 1146238"/>
                <a:gd name="connsiteX25" fmla="*/ 1700008 w 2842543"/>
                <a:gd name="connsiteY25" fmla="*/ 680180 h 1146238"/>
                <a:gd name="connsiteX26" fmla="*/ 1421224 w 2842543"/>
                <a:gd name="connsiteY26" fmla="*/ 917543 h 1146238"/>
                <a:gd name="connsiteX27" fmla="*/ 728833 w 2842543"/>
                <a:gd name="connsiteY27" fmla="*/ 909066 h 1146238"/>
                <a:gd name="connsiteX28" fmla="*/ 726169 w 2842543"/>
                <a:gd name="connsiteY28" fmla="*/ 908590 h 1146238"/>
                <a:gd name="connsiteX29" fmla="*/ 698481 w 2842543"/>
                <a:gd name="connsiteY29" fmla="*/ 923354 h 1146238"/>
                <a:gd name="connsiteX30" fmla="*/ 673362 w 2842543"/>
                <a:gd name="connsiteY30" fmla="*/ 979932 h 1146238"/>
                <a:gd name="connsiteX31" fmla="*/ 186300 w 2842543"/>
                <a:gd name="connsiteY31" fmla="*/ 638461 h 1146238"/>
                <a:gd name="connsiteX32" fmla="*/ 185919 w 2842543"/>
                <a:gd name="connsiteY32" fmla="*/ 637223 h 1146238"/>
                <a:gd name="connsiteX33" fmla="*/ 182589 w 2842543"/>
                <a:gd name="connsiteY33" fmla="*/ 625316 h 1146238"/>
                <a:gd name="connsiteX34" fmla="*/ 182399 w 2842543"/>
                <a:gd name="connsiteY34" fmla="*/ 624459 h 1146238"/>
                <a:gd name="connsiteX35" fmla="*/ 176119 w 2842543"/>
                <a:gd name="connsiteY35" fmla="*/ 573024 h 1146238"/>
                <a:gd name="connsiteX36" fmla="*/ 1069653 w 2842543"/>
                <a:gd name="connsiteY36" fmla="*/ 85058 h 1146238"/>
                <a:gd name="connsiteX37" fmla="*/ 1071461 w 2842543"/>
                <a:gd name="connsiteY37" fmla="*/ 84868 h 1146238"/>
                <a:gd name="connsiteX38" fmla="*/ 761945 w 2842543"/>
                <a:gd name="connsiteY38" fmla="*/ 780479 h 1146238"/>
                <a:gd name="connsiteX39" fmla="*/ 771269 w 2842543"/>
                <a:gd name="connsiteY39" fmla="*/ 795433 h 1146238"/>
                <a:gd name="connsiteX40" fmla="*/ 785922 w 2842543"/>
                <a:gd name="connsiteY40" fmla="*/ 795909 h 1146238"/>
                <a:gd name="connsiteX41" fmla="*/ 1362708 w 2842543"/>
                <a:gd name="connsiteY41" fmla="*/ 747522 h 1146238"/>
                <a:gd name="connsiteX42" fmla="*/ 1871369 w 2842543"/>
                <a:gd name="connsiteY42" fmla="*/ 370046 h 1146238"/>
                <a:gd name="connsiteX43" fmla="*/ 1894490 w 2842543"/>
                <a:gd name="connsiteY43" fmla="*/ 97250 h 1146238"/>
                <a:gd name="connsiteX44" fmla="*/ 2654056 w 2842543"/>
                <a:gd name="connsiteY44" fmla="*/ 566642 h 1146238"/>
                <a:gd name="connsiteX45" fmla="*/ 2620469 w 2842543"/>
                <a:gd name="connsiteY45" fmla="*/ 691229 h 1146238"/>
                <a:gd name="connsiteX46" fmla="*/ 1963187 w 2842543"/>
                <a:gd name="connsiteY46" fmla="*/ 1028795 h 1146238"/>
                <a:gd name="connsiteX47" fmla="*/ 1911426 w 2842543"/>
                <a:gd name="connsiteY47" fmla="*/ 696373 h 11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42543" h="1146238">
                  <a:moveTo>
                    <a:pt x="1421510" y="0"/>
                  </a:moveTo>
                  <a:cubicBezTo>
                    <a:pt x="721697" y="0"/>
                    <a:pt x="140058" y="204026"/>
                    <a:pt x="22265" y="472631"/>
                  </a:cubicBezTo>
                  <a:cubicBezTo>
                    <a:pt x="7612" y="505587"/>
                    <a:pt x="0" y="539496"/>
                    <a:pt x="0" y="574167"/>
                  </a:cubicBezTo>
                  <a:cubicBezTo>
                    <a:pt x="0" y="608743"/>
                    <a:pt x="7802" y="642176"/>
                    <a:pt x="22550" y="674370"/>
                  </a:cubicBezTo>
                  <a:cubicBezTo>
                    <a:pt x="22931" y="675323"/>
                    <a:pt x="23502" y="676275"/>
                    <a:pt x="23882" y="677228"/>
                  </a:cubicBezTo>
                  <a:cubicBezTo>
                    <a:pt x="24929" y="679323"/>
                    <a:pt x="25880" y="681514"/>
                    <a:pt x="26927" y="683609"/>
                  </a:cubicBezTo>
                  <a:cubicBezTo>
                    <a:pt x="154615" y="947261"/>
                    <a:pt x="730355" y="1146239"/>
                    <a:pt x="1421510" y="1146239"/>
                  </a:cubicBezTo>
                  <a:cubicBezTo>
                    <a:pt x="2206290" y="1146239"/>
                    <a:pt x="2842544" y="889635"/>
                    <a:pt x="2842544" y="573119"/>
                  </a:cubicBezTo>
                  <a:cubicBezTo>
                    <a:pt x="2842544" y="256604"/>
                    <a:pt x="2206290" y="0"/>
                    <a:pt x="1421510" y="0"/>
                  </a:cubicBezTo>
                  <a:close/>
                  <a:moveTo>
                    <a:pt x="1316086" y="121634"/>
                  </a:moveTo>
                  <a:cubicBezTo>
                    <a:pt x="1365848" y="168497"/>
                    <a:pt x="1335401" y="270415"/>
                    <a:pt x="1239968" y="411194"/>
                  </a:cubicBezTo>
                  <a:cubicBezTo>
                    <a:pt x="1134163" y="567119"/>
                    <a:pt x="1032545" y="652748"/>
                    <a:pt x="911707" y="684181"/>
                  </a:cubicBezTo>
                  <a:lnTo>
                    <a:pt x="1174125" y="94583"/>
                  </a:lnTo>
                  <a:cubicBezTo>
                    <a:pt x="1174125" y="94583"/>
                    <a:pt x="1174791" y="94583"/>
                    <a:pt x="1175172" y="94488"/>
                  </a:cubicBezTo>
                  <a:cubicBezTo>
                    <a:pt x="1242346" y="91250"/>
                    <a:pt x="1287732" y="94964"/>
                    <a:pt x="1316086" y="121634"/>
                  </a:cubicBezTo>
                  <a:close/>
                  <a:moveTo>
                    <a:pt x="1911426" y="696373"/>
                  </a:moveTo>
                  <a:cubicBezTo>
                    <a:pt x="1908572" y="694468"/>
                    <a:pt x="1906764" y="691134"/>
                    <a:pt x="1906764" y="687705"/>
                  </a:cubicBezTo>
                  <a:cubicBezTo>
                    <a:pt x="1906764" y="682752"/>
                    <a:pt x="1910285" y="678371"/>
                    <a:pt x="1915137" y="677418"/>
                  </a:cubicBezTo>
                  <a:lnTo>
                    <a:pt x="2033311" y="652844"/>
                  </a:lnTo>
                  <a:cubicBezTo>
                    <a:pt x="2036260" y="652177"/>
                    <a:pt x="2038639" y="650081"/>
                    <a:pt x="2039591" y="647129"/>
                  </a:cubicBezTo>
                  <a:lnTo>
                    <a:pt x="2058430" y="589121"/>
                  </a:lnTo>
                  <a:cubicBezTo>
                    <a:pt x="2060143" y="583883"/>
                    <a:pt x="2056337" y="578453"/>
                    <a:pt x="2050913" y="578168"/>
                  </a:cubicBezTo>
                  <a:lnTo>
                    <a:pt x="1829980" y="565595"/>
                  </a:lnTo>
                  <a:cubicBezTo>
                    <a:pt x="1822463" y="565214"/>
                    <a:pt x="1814946" y="567309"/>
                    <a:pt x="1808667" y="571500"/>
                  </a:cubicBezTo>
                  <a:lnTo>
                    <a:pt x="1720084" y="632079"/>
                  </a:lnTo>
                  <a:cubicBezTo>
                    <a:pt x="1704480" y="642747"/>
                    <a:pt x="1696487" y="661607"/>
                    <a:pt x="1700008" y="680180"/>
                  </a:cubicBezTo>
                  <a:cubicBezTo>
                    <a:pt x="1724746" y="813626"/>
                    <a:pt x="1676126" y="886111"/>
                    <a:pt x="1421224" y="917543"/>
                  </a:cubicBezTo>
                  <a:cubicBezTo>
                    <a:pt x="1073744" y="960406"/>
                    <a:pt x="807901" y="922782"/>
                    <a:pt x="728833" y="909066"/>
                  </a:cubicBezTo>
                  <a:lnTo>
                    <a:pt x="726169" y="908590"/>
                  </a:lnTo>
                  <a:cubicBezTo>
                    <a:pt x="714656" y="906590"/>
                    <a:pt x="703238" y="912686"/>
                    <a:pt x="698481" y="923354"/>
                  </a:cubicBezTo>
                  <a:lnTo>
                    <a:pt x="673362" y="979932"/>
                  </a:lnTo>
                  <a:cubicBezTo>
                    <a:pt x="411705" y="899636"/>
                    <a:pt x="230068" y="777907"/>
                    <a:pt x="186300" y="638461"/>
                  </a:cubicBezTo>
                  <a:cubicBezTo>
                    <a:pt x="186204" y="638080"/>
                    <a:pt x="186014" y="637699"/>
                    <a:pt x="185919" y="637223"/>
                  </a:cubicBezTo>
                  <a:cubicBezTo>
                    <a:pt x="184682" y="633222"/>
                    <a:pt x="183635" y="629317"/>
                    <a:pt x="182589" y="625316"/>
                  </a:cubicBezTo>
                  <a:cubicBezTo>
                    <a:pt x="182494" y="625031"/>
                    <a:pt x="182494" y="624745"/>
                    <a:pt x="182399" y="624459"/>
                  </a:cubicBezTo>
                  <a:cubicBezTo>
                    <a:pt x="178212" y="607505"/>
                    <a:pt x="176119" y="590360"/>
                    <a:pt x="176119" y="573024"/>
                  </a:cubicBezTo>
                  <a:cubicBezTo>
                    <a:pt x="176119" y="341662"/>
                    <a:pt x="553475" y="146399"/>
                    <a:pt x="1069653" y="85058"/>
                  </a:cubicBezTo>
                  <a:cubicBezTo>
                    <a:pt x="1070224" y="84963"/>
                    <a:pt x="1071461" y="84868"/>
                    <a:pt x="1071461" y="84868"/>
                  </a:cubicBezTo>
                  <a:cubicBezTo>
                    <a:pt x="1071461" y="84868"/>
                    <a:pt x="806949" y="679418"/>
                    <a:pt x="761945" y="780479"/>
                  </a:cubicBezTo>
                  <a:cubicBezTo>
                    <a:pt x="758900" y="787337"/>
                    <a:pt x="763752" y="795147"/>
                    <a:pt x="771269" y="795433"/>
                  </a:cubicBezTo>
                  <a:lnTo>
                    <a:pt x="785922" y="795909"/>
                  </a:lnTo>
                  <a:cubicBezTo>
                    <a:pt x="941013" y="801338"/>
                    <a:pt x="1128645" y="807053"/>
                    <a:pt x="1362708" y="747522"/>
                  </a:cubicBezTo>
                  <a:cubicBezTo>
                    <a:pt x="1611520" y="684276"/>
                    <a:pt x="1799437" y="502349"/>
                    <a:pt x="1871369" y="370046"/>
                  </a:cubicBezTo>
                  <a:cubicBezTo>
                    <a:pt x="1944348" y="235744"/>
                    <a:pt x="1902578" y="132588"/>
                    <a:pt x="1894490" y="97250"/>
                  </a:cubicBezTo>
                  <a:cubicBezTo>
                    <a:pt x="2353674" y="169926"/>
                    <a:pt x="2647586" y="353378"/>
                    <a:pt x="2654056" y="566642"/>
                  </a:cubicBezTo>
                  <a:cubicBezTo>
                    <a:pt x="2652438" y="609314"/>
                    <a:pt x="2641496" y="651034"/>
                    <a:pt x="2620469" y="691229"/>
                  </a:cubicBezTo>
                  <a:cubicBezTo>
                    <a:pt x="2534265" y="839629"/>
                    <a:pt x="2289259" y="962692"/>
                    <a:pt x="1963187" y="1028795"/>
                  </a:cubicBezTo>
                  <a:cubicBezTo>
                    <a:pt x="2092683" y="882587"/>
                    <a:pt x="1992207" y="750475"/>
                    <a:pt x="1911426" y="696373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6B1F6EF-2B59-9144-9144-5846ED5BBD81}"/>
                </a:ext>
              </a:extLst>
            </p:cNvPr>
            <p:cNvSpPr/>
            <p:nvPr/>
          </p:nvSpPr>
          <p:spPr>
            <a:xfrm>
              <a:off x="4773996" y="2258759"/>
              <a:ext cx="502094" cy="637411"/>
            </a:xfrm>
            <a:custGeom>
              <a:avLst/>
              <a:gdLst>
                <a:gd name="connsiteX0" fmla="*/ 140914 w 502095"/>
                <a:gd name="connsiteY0" fmla="*/ 0 h 637412"/>
                <a:gd name="connsiteX1" fmla="*/ 0 w 502095"/>
                <a:gd name="connsiteY1" fmla="*/ 0 h 637412"/>
                <a:gd name="connsiteX2" fmla="*/ 0 w 502095"/>
                <a:gd name="connsiteY2" fmla="*/ 637413 h 637412"/>
                <a:gd name="connsiteX3" fmla="*/ 502095 w 502095"/>
                <a:gd name="connsiteY3" fmla="*/ 637413 h 637412"/>
                <a:gd name="connsiteX4" fmla="*/ 502095 w 502095"/>
                <a:gd name="connsiteY4" fmla="*/ 509873 h 637412"/>
                <a:gd name="connsiteX5" fmla="*/ 140914 w 502095"/>
                <a:gd name="connsiteY5" fmla="*/ 509873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095" h="637412">
                  <a:moveTo>
                    <a:pt x="140914" y="0"/>
                  </a:moveTo>
                  <a:lnTo>
                    <a:pt x="0" y="0"/>
                  </a:lnTo>
                  <a:lnTo>
                    <a:pt x="0" y="637413"/>
                  </a:lnTo>
                  <a:lnTo>
                    <a:pt x="502095" y="637413"/>
                  </a:lnTo>
                  <a:lnTo>
                    <a:pt x="502095" y="509873"/>
                  </a:lnTo>
                  <a:lnTo>
                    <a:pt x="140914" y="509873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F4A5736-BCC6-104B-B4E3-29B20AFEB086}"/>
                </a:ext>
              </a:extLst>
            </p:cNvPr>
            <p:cNvSpPr/>
            <p:nvPr/>
          </p:nvSpPr>
          <p:spPr>
            <a:xfrm>
              <a:off x="5340696" y="2258759"/>
              <a:ext cx="717699" cy="637411"/>
            </a:xfrm>
            <a:custGeom>
              <a:avLst/>
              <a:gdLst>
                <a:gd name="connsiteX0" fmla="*/ 287442 w 717700"/>
                <a:gd name="connsiteY0" fmla="*/ 0 h 637412"/>
                <a:gd name="connsiteX1" fmla="*/ 0 w 717700"/>
                <a:gd name="connsiteY1" fmla="*/ 637413 h 637412"/>
                <a:gd name="connsiteX2" fmla="*/ 148240 w 717700"/>
                <a:gd name="connsiteY2" fmla="*/ 637413 h 637412"/>
                <a:gd name="connsiteX3" fmla="*/ 202189 w 717700"/>
                <a:gd name="connsiteY3" fmla="*/ 513302 h 637412"/>
                <a:gd name="connsiteX4" fmla="*/ 514750 w 717700"/>
                <a:gd name="connsiteY4" fmla="*/ 513302 h 637412"/>
                <a:gd name="connsiteX5" fmla="*/ 569460 w 717700"/>
                <a:gd name="connsiteY5" fmla="*/ 637413 h 637412"/>
                <a:gd name="connsiteX6" fmla="*/ 717701 w 717700"/>
                <a:gd name="connsiteY6" fmla="*/ 637413 h 637412"/>
                <a:gd name="connsiteX7" fmla="*/ 430259 w 717700"/>
                <a:gd name="connsiteY7" fmla="*/ 0 h 637412"/>
                <a:gd name="connsiteX8" fmla="*/ 287442 w 717700"/>
                <a:gd name="connsiteY8" fmla="*/ 0 h 637412"/>
                <a:gd name="connsiteX9" fmla="*/ 358422 w 717700"/>
                <a:gd name="connsiteY9" fmla="*/ 132017 h 637412"/>
                <a:gd name="connsiteX10" fmla="*/ 465559 w 717700"/>
                <a:gd name="connsiteY10" fmla="*/ 385763 h 637412"/>
                <a:gd name="connsiteX11" fmla="*/ 252998 w 717700"/>
                <a:gd name="connsiteY11" fmla="*/ 385763 h 637412"/>
                <a:gd name="connsiteX12" fmla="*/ 358422 w 717700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0" h="637412">
                  <a:moveTo>
                    <a:pt x="287442" y="0"/>
                  </a:moveTo>
                  <a:lnTo>
                    <a:pt x="0" y="637413"/>
                  </a:lnTo>
                  <a:lnTo>
                    <a:pt x="148240" y="637413"/>
                  </a:lnTo>
                  <a:lnTo>
                    <a:pt x="202189" y="513302"/>
                  </a:lnTo>
                  <a:lnTo>
                    <a:pt x="514750" y="513302"/>
                  </a:lnTo>
                  <a:lnTo>
                    <a:pt x="569460" y="637413"/>
                  </a:ln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close/>
                  <a:moveTo>
                    <a:pt x="358422" y="132017"/>
                  </a:moveTo>
                  <a:lnTo>
                    <a:pt x="465559" y="385763"/>
                  </a:lnTo>
                  <a:lnTo>
                    <a:pt x="252998" y="385763"/>
                  </a:lnTo>
                  <a:lnTo>
                    <a:pt x="358422" y="132017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10204B3-5E45-9D49-988F-2D91EABCEA72}"/>
                </a:ext>
              </a:extLst>
            </p:cNvPr>
            <p:cNvSpPr/>
            <p:nvPr/>
          </p:nvSpPr>
          <p:spPr>
            <a:xfrm>
              <a:off x="6149072" y="2258759"/>
              <a:ext cx="651381" cy="637507"/>
            </a:xfrm>
            <a:custGeom>
              <a:avLst/>
              <a:gdLst>
                <a:gd name="connsiteX0" fmla="*/ 282875 w 651382"/>
                <a:gd name="connsiteY0" fmla="*/ 0 h 637508"/>
                <a:gd name="connsiteX1" fmla="*/ 0 w 651382"/>
                <a:gd name="connsiteY1" fmla="*/ 0 h 637508"/>
                <a:gd name="connsiteX2" fmla="*/ 0 w 651382"/>
                <a:gd name="connsiteY2" fmla="*/ 637508 h 637508"/>
                <a:gd name="connsiteX3" fmla="*/ 258327 w 651382"/>
                <a:gd name="connsiteY3" fmla="*/ 637508 h 637508"/>
                <a:gd name="connsiteX4" fmla="*/ 431210 w 651382"/>
                <a:gd name="connsiteY4" fmla="*/ 620173 h 637508"/>
                <a:gd name="connsiteX5" fmla="*/ 565844 w 651382"/>
                <a:gd name="connsiteY5" fmla="*/ 549116 h 637508"/>
                <a:gd name="connsiteX6" fmla="*/ 651383 w 651382"/>
                <a:gd name="connsiteY6" fmla="*/ 318707 h 637508"/>
                <a:gd name="connsiteX7" fmla="*/ 566796 w 651382"/>
                <a:gd name="connsiteY7" fmla="*/ 89249 h 637508"/>
                <a:gd name="connsiteX8" fmla="*/ 282875 w 651382"/>
                <a:gd name="connsiteY8" fmla="*/ 0 h 637508"/>
                <a:gd name="connsiteX9" fmla="*/ 443009 w 651382"/>
                <a:gd name="connsiteY9" fmla="*/ 461105 h 637508"/>
                <a:gd name="connsiteX10" fmla="*/ 251095 w 651382"/>
                <a:gd name="connsiteY10" fmla="*/ 509873 h 637508"/>
                <a:gd name="connsiteX11" fmla="*/ 141009 w 651382"/>
                <a:gd name="connsiteY11" fmla="*/ 509873 h 637508"/>
                <a:gd name="connsiteX12" fmla="*/ 141009 w 651382"/>
                <a:gd name="connsiteY12" fmla="*/ 126302 h 637508"/>
                <a:gd name="connsiteX13" fmla="*/ 267461 w 651382"/>
                <a:gd name="connsiteY13" fmla="*/ 126302 h 637508"/>
                <a:gd name="connsiteX14" fmla="*/ 450335 w 651382"/>
                <a:gd name="connsiteY14" fmla="*/ 180023 h 637508"/>
                <a:gd name="connsiteX15" fmla="*/ 503998 w 651382"/>
                <a:gd name="connsiteY15" fmla="*/ 317278 h 637508"/>
                <a:gd name="connsiteX16" fmla="*/ 443009 w 651382"/>
                <a:gd name="connsiteY16" fmla="*/ 461105 h 63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1382" h="637508">
                  <a:moveTo>
                    <a:pt x="282875" y="0"/>
                  </a:moveTo>
                  <a:lnTo>
                    <a:pt x="0" y="0"/>
                  </a:lnTo>
                  <a:lnTo>
                    <a:pt x="0" y="637508"/>
                  </a:lnTo>
                  <a:lnTo>
                    <a:pt x="258327" y="637508"/>
                  </a:lnTo>
                  <a:cubicBezTo>
                    <a:pt x="321981" y="637508"/>
                    <a:pt x="379640" y="631793"/>
                    <a:pt x="431210" y="620173"/>
                  </a:cubicBezTo>
                  <a:cubicBezTo>
                    <a:pt x="482780" y="608648"/>
                    <a:pt x="527691" y="584930"/>
                    <a:pt x="565844" y="549116"/>
                  </a:cubicBezTo>
                  <a:cubicBezTo>
                    <a:pt x="622838" y="492062"/>
                    <a:pt x="651383" y="415290"/>
                    <a:pt x="651383" y="318707"/>
                  </a:cubicBezTo>
                  <a:cubicBezTo>
                    <a:pt x="651383" y="219742"/>
                    <a:pt x="623219" y="143256"/>
                    <a:pt x="566796" y="89249"/>
                  </a:cubicBezTo>
                  <a:cubicBezTo>
                    <a:pt x="505426" y="29718"/>
                    <a:pt x="410849" y="0"/>
                    <a:pt x="282875" y="0"/>
                  </a:cubicBezTo>
                  <a:close/>
                  <a:moveTo>
                    <a:pt x="443009" y="461105"/>
                  </a:moveTo>
                  <a:cubicBezTo>
                    <a:pt x="404188" y="493586"/>
                    <a:pt x="340249" y="509873"/>
                    <a:pt x="251095" y="509873"/>
                  </a:cubicBezTo>
                  <a:lnTo>
                    <a:pt x="141009" y="509873"/>
                  </a:lnTo>
                  <a:lnTo>
                    <a:pt x="141009" y="126302"/>
                  </a:lnTo>
                  <a:lnTo>
                    <a:pt x="267461" y="126302"/>
                  </a:lnTo>
                  <a:cubicBezTo>
                    <a:pt x="349954" y="126302"/>
                    <a:pt x="410849" y="144209"/>
                    <a:pt x="450335" y="180023"/>
                  </a:cubicBezTo>
                  <a:cubicBezTo>
                    <a:pt x="486111" y="212598"/>
                    <a:pt x="503998" y="258318"/>
                    <a:pt x="503998" y="317278"/>
                  </a:cubicBezTo>
                  <a:cubicBezTo>
                    <a:pt x="503904" y="379000"/>
                    <a:pt x="483542" y="426911"/>
                    <a:pt x="443009" y="461105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3571C98-D5AF-4C4C-8302-87A166542A23}"/>
                </a:ext>
              </a:extLst>
            </p:cNvPr>
            <p:cNvSpPr/>
            <p:nvPr/>
          </p:nvSpPr>
          <p:spPr>
            <a:xfrm>
              <a:off x="6817199" y="2258759"/>
              <a:ext cx="717700" cy="637411"/>
            </a:xfrm>
            <a:custGeom>
              <a:avLst/>
              <a:gdLst>
                <a:gd name="connsiteX0" fmla="*/ 569461 w 717701"/>
                <a:gd name="connsiteY0" fmla="*/ 637413 h 637412"/>
                <a:gd name="connsiteX1" fmla="*/ 717701 w 717701"/>
                <a:gd name="connsiteY1" fmla="*/ 637413 h 637412"/>
                <a:gd name="connsiteX2" fmla="*/ 430259 w 717701"/>
                <a:gd name="connsiteY2" fmla="*/ 0 h 637412"/>
                <a:gd name="connsiteX3" fmla="*/ 287442 w 717701"/>
                <a:gd name="connsiteY3" fmla="*/ 0 h 637412"/>
                <a:gd name="connsiteX4" fmla="*/ 0 w 717701"/>
                <a:gd name="connsiteY4" fmla="*/ 637413 h 637412"/>
                <a:gd name="connsiteX5" fmla="*/ 148241 w 717701"/>
                <a:gd name="connsiteY5" fmla="*/ 637413 h 637412"/>
                <a:gd name="connsiteX6" fmla="*/ 202189 w 717701"/>
                <a:gd name="connsiteY6" fmla="*/ 513302 h 637412"/>
                <a:gd name="connsiteX7" fmla="*/ 514751 w 717701"/>
                <a:gd name="connsiteY7" fmla="*/ 513302 h 637412"/>
                <a:gd name="connsiteX8" fmla="*/ 569461 w 717701"/>
                <a:gd name="connsiteY8" fmla="*/ 637413 h 637412"/>
                <a:gd name="connsiteX9" fmla="*/ 358423 w 717701"/>
                <a:gd name="connsiteY9" fmla="*/ 132017 h 637412"/>
                <a:gd name="connsiteX10" fmla="*/ 465559 w 717701"/>
                <a:gd name="connsiteY10" fmla="*/ 385763 h 637412"/>
                <a:gd name="connsiteX11" fmla="*/ 252999 w 717701"/>
                <a:gd name="connsiteY11" fmla="*/ 385763 h 637412"/>
                <a:gd name="connsiteX12" fmla="*/ 358423 w 717701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1" h="637412">
                  <a:moveTo>
                    <a:pt x="569461" y="637413"/>
                  </a:move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lnTo>
                    <a:pt x="0" y="637413"/>
                  </a:lnTo>
                  <a:lnTo>
                    <a:pt x="148241" y="637413"/>
                  </a:lnTo>
                  <a:lnTo>
                    <a:pt x="202189" y="513302"/>
                  </a:lnTo>
                  <a:lnTo>
                    <a:pt x="514751" y="513302"/>
                  </a:lnTo>
                  <a:lnTo>
                    <a:pt x="569461" y="637413"/>
                  </a:lnTo>
                  <a:close/>
                  <a:moveTo>
                    <a:pt x="358423" y="132017"/>
                  </a:moveTo>
                  <a:lnTo>
                    <a:pt x="465559" y="385763"/>
                  </a:lnTo>
                  <a:lnTo>
                    <a:pt x="252999" y="385763"/>
                  </a:lnTo>
                  <a:lnTo>
                    <a:pt x="358423" y="132017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" name="Дата 4">
            <a:extLst>
              <a:ext uri="{FF2B5EF4-FFF2-40B4-BE49-F238E27FC236}">
                <a16:creationId xmlns:a16="http://schemas.microsoft.com/office/drawing/2014/main" id="{6FC46263-5EC9-9940-B73B-640274A36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Нижний колонтитул 3">
            <a:extLst>
              <a:ext uri="{FF2B5EF4-FFF2-40B4-BE49-F238E27FC236}">
                <a16:creationId xmlns:a16="http://schemas.microsoft.com/office/drawing/2014/main" id="{DEFCE895-4787-B041-BA53-AF9D4CC96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47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44A6BAA-C87A-463C-A6C2-6FFD48FE02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62050" y="1159474"/>
            <a:ext cx="1206096" cy="20770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1</a:t>
            </a:r>
            <a:endParaRPr lang="en-US" noProof="0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2288F8A-6575-46A1-9D8A-2EA9D3AE1D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02827" y="1159473"/>
            <a:ext cx="1206095" cy="19311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en-US" noProof="0" dirty="0"/>
              <a:t>2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12486E2-9AAD-477C-B5AB-C5916AC5E5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5484" y="1159473"/>
            <a:ext cx="978638" cy="19311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en-US" noProof="0" dirty="0"/>
              <a:t>3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65778" y="2601516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3E939D-F121-468A-BA31-21759B71DF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65778" y="2336140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400" cap="all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571F89E-E73B-4297-9703-5FC455336D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6341" y="2601516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7F95569-CCA8-464A-A235-DC2B411517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26341" y="2336138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400" cap="all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1F248A-B0D6-438C-B4F2-90E40AFD77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01644" y="2601689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7558AB7-D670-42D7-A43D-6D087184AC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01644" y="2336311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400" cap="all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A0AB39-C14B-48AE-8BDD-44CC183470B0}"/>
              </a:ext>
            </a:extLst>
          </p:cNvPr>
          <p:cNvCxnSpPr/>
          <p:nvPr userDrawn="1"/>
        </p:nvCxnSpPr>
        <p:spPr>
          <a:xfrm>
            <a:off x="3135086" y="1319157"/>
            <a:ext cx="0" cy="2686788"/>
          </a:xfrm>
          <a:prstGeom prst="line">
            <a:avLst/>
          </a:prstGeom>
          <a:ln>
            <a:solidFill>
              <a:srgbClr val="DA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FA2AA9-FC41-4C0B-9189-118ADE0AAA3C}"/>
              </a:ext>
            </a:extLst>
          </p:cNvPr>
          <p:cNvCxnSpPr/>
          <p:nvPr userDrawn="1"/>
        </p:nvCxnSpPr>
        <p:spPr>
          <a:xfrm>
            <a:off x="5987144" y="1319157"/>
            <a:ext cx="0" cy="2686788"/>
          </a:xfrm>
          <a:prstGeom prst="line">
            <a:avLst/>
          </a:prstGeom>
          <a:ln>
            <a:solidFill>
              <a:srgbClr val="DA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4">
            <a:extLst>
              <a:ext uri="{FF2B5EF4-FFF2-40B4-BE49-F238E27FC236}">
                <a16:creationId xmlns:a16="http://schemas.microsoft.com/office/drawing/2014/main" id="{6D35A03D-0945-4C13-A282-8A4807EB15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8B6A23F-DFFB-7841-9B32-33B80CA128F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0841" y="541264"/>
            <a:ext cx="8645620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32" name="Дата 4">
            <a:extLst>
              <a:ext uri="{FF2B5EF4-FFF2-40B4-BE49-F238E27FC236}">
                <a16:creationId xmlns:a16="http://schemas.microsoft.com/office/drawing/2014/main" id="{E3604F4E-3B8A-194B-A50C-6AA17726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Нижний колонтитул 3">
            <a:extLst>
              <a:ext uri="{FF2B5EF4-FFF2-40B4-BE49-F238E27FC236}">
                <a16:creationId xmlns:a16="http://schemas.microsoft.com/office/drawing/2014/main" id="{7710D3DC-A759-C342-BB8F-C2463E5A8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763798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287340" y="879475"/>
            <a:ext cx="8650286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06EF2BA7-C1E5-4BCE-97B4-A02031D115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FAACF-7A9E-EF42-9700-06FF7A5FD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CA203C-4081-AB41-ABDF-A9A7485D29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2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4268EE33-00F3-CA40-AF0F-546B1B470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DFC80C54-6C1A-9F4D-8234-343262108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339124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4756999" y="1204182"/>
            <a:ext cx="4180627" cy="34551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287341" y="879475"/>
            <a:ext cx="4105274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4BCBD83-304E-4A22-9D75-5230281859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6999" y="879476"/>
            <a:ext cx="4180627" cy="19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C30C6AB3-3D5C-432C-A7DE-1F42F2428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F1A46-0405-BF4F-8B70-25C2588BB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4A97CB9-301B-574B-BAF3-88A167A5C5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2" name="Дата 4">
            <a:extLst>
              <a:ext uri="{FF2B5EF4-FFF2-40B4-BE49-F238E27FC236}">
                <a16:creationId xmlns:a16="http://schemas.microsoft.com/office/drawing/2014/main" id="{3E409724-177C-6F4B-8590-CA141083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086FDE32-8629-9844-9EA5-745FEE0A3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84295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29106" y="1255713"/>
            <a:ext cx="3408519" cy="3403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287340" y="879475"/>
            <a:ext cx="4909979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13012BB-E3B0-4E4C-834B-3FE64EAB90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20D1DA8-D1C7-9E45-812A-0E9900CAF5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29107" y="879476"/>
            <a:ext cx="3408519" cy="19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2E91C91-14A0-F647-8885-EDBC615AE5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3" name="Дата 4">
            <a:extLst>
              <a:ext uri="{FF2B5EF4-FFF2-40B4-BE49-F238E27FC236}">
                <a16:creationId xmlns:a16="http://schemas.microsoft.com/office/drawing/2014/main" id="{B87CA31A-C528-6A4F-9ACE-7B9758DC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Нижний колонтитул 3">
            <a:extLst>
              <a:ext uri="{FF2B5EF4-FFF2-40B4-BE49-F238E27FC236}">
                <a16:creationId xmlns:a16="http://schemas.microsoft.com/office/drawing/2014/main" id="{47D1FCEE-B77B-7F4B-BEB0-C24AD7830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439063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90512" y="1255713"/>
            <a:ext cx="4102101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Tx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Tx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Tx/>
              <a:buNone/>
              <a:defRPr sz="1200">
                <a:solidFill>
                  <a:schemeClr val="tx1"/>
                </a:solidFill>
              </a:defRPr>
            </a:lvl3pPr>
            <a:lvl4pPr marL="1200120" indent="-17144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4pPr>
            <a:lvl5pPr marL="1543012" indent="-17144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4751388" y="879475"/>
            <a:ext cx="4186237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73C8CACD-4942-40E8-918B-74021795F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02101" cy="1792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5D24077E-9239-4DC4-A125-48F12D365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3F9A4-8358-354F-86F2-3F31E438F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E9EAA96-A7ED-ED4D-AC28-AD5A0B61D5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2" name="Дата 4">
            <a:extLst>
              <a:ext uri="{FF2B5EF4-FFF2-40B4-BE49-F238E27FC236}">
                <a16:creationId xmlns:a16="http://schemas.microsoft.com/office/drawing/2014/main" id="{9C150F5D-A98F-F34F-8975-94537D4D2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E986ACD7-2D49-E64B-8C3C-56E0B2945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516626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287338" y="808038"/>
            <a:ext cx="4122737" cy="23773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4725987" y="808038"/>
            <a:ext cx="4130675" cy="23773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8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3334764"/>
            <a:ext cx="4122737" cy="12896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7575" y="3334764"/>
            <a:ext cx="4129087" cy="12896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B222E921-8217-4B9A-8D2B-61AF9E41C2A7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11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59313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9" y="1661915"/>
            <a:ext cx="3367163" cy="2997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D5A80296-3D52-4063-A21C-85116B327B6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86290" y="879475"/>
            <a:ext cx="4951335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9C83EB09-BF2A-4B85-BA49-857FB59AFF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3" y="1258583"/>
            <a:ext cx="3363989" cy="13334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A6B15E62-8F7E-42CF-BC0C-0676CF1CDC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437F3-7221-5C40-A7D7-580168362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20FC9BB-C4B2-7943-9E25-783779EE34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2" name="Дата 4">
            <a:extLst>
              <a:ext uri="{FF2B5EF4-FFF2-40B4-BE49-F238E27FC236}">
                <a16:creationId xmlns:a16="http://schemas.microsoft.com/office/drawing/2014/main" id="{FC910DAF-93A4-A040-80BC-D94C5DDFA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B18DA1DB-6399-F243-B01B-288C8DAB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183117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12" hasCustomPrompt="1"/>
          </p:nvPr>
        </p:nvSpPr>
        <p:spPr>
          <a:xfrm>
            <a:off x="290857" y="1255713"/>
            <a:ext cx="4101757" cy="192964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4751388" y="1255713"/>
            <a:ext cx="4186237" cy="192964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90857" y="3580977"/>
            <a:ext cx="4101757" cy="1078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51388" y="3580977"/>
            <a:ext cx="4186237" cy="1078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A8FA224-4A74-40FB-8034-6E13BD2CAD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3284496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D734376-0E2F-4A18-9F91-F14D495C93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1387" y="3284496"/>
            <a:ext cx="4186239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Текст 24">
            <a:extLst>
              <a:ext uri="{FF2B5EF4-FFF2-40B4-BE49-F238E27FC236}">
                <a16:creationId xmlns:a16="http://schemas.microsoft.com/office/drawing/2014/main" id="{87A4041B-EC3D-440F-B51F-C9D72BFC2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F9E4E-6137-C444-B6EF-0F7FEB563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AE9245B-C044-DC45-8842-224C2644AC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1" name="Дата 4">
            <a:extLst>
              <a:ext uri="{FF2B5EF4-FFF2-40B4-BE49-F238E27FC236}">
                <a16:creationId xmlns:a16="http://schemas.microsoft.com/office/drawing/2014/main" id="{F6FF8EF2-BF9D-3045-B81A-8CDA9791E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31D0F4A3-C720-AC49-AC64-C39F88475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490445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12" hasCustomPrompt="1"/>
          </p:nvPr>
        </p:nvSpPr>
        <p:spPr>
          <a:xfrm>
            <a:off x="290841" y="1255713"/>
            <a:ext cx="4101772" cy="1398588"/>
          </a:xfrm>
          <a:prstGeom prst="rect">
            <a:avLst/>
          </a:prstGeom>
          <a:noFill/>
        </p:spPr>
        <p:txBody>
          <a:bodyPr tIns="1260000" rtlCol="0" anchor="b">
            <a:no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4751388" y="2977342"/>
            <a:ext cx="4186236" cy="1681971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37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751388" y="1255713"/>
            <a:ext cx="4186236" cy="1398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296949" y="2977341"/>
            <a:ext cx="4095664" cy="16819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429C0759-E051-4CDA-97F2-6CBF7728A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AE835-F34E-F64B-9566-2158D282C0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1DB5D56-154F-8F4B-AF3A-BA7EB36AF3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926B0CFC-C622-DD4B-896B-D740F5190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2DB20F4E-FDC9-8C42-BC56-DFB09957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69181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57">
          <p15:clr>
            <a:srgbClr val="FBAE40"/>
          </p15:clr>
        </p15:guide>
        <p15:guide id="3" orient="horz" pos="175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90512" y="1255713"/>
            <a:ext cx="4105277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751388" y="1255713"/>
            <a:ext cx="4185076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BE09469A-DBFE-440F-8DE4-BAC917C0B9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6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4991F76C-902B-4B1A-B631-C75C1B7AB1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51388" y="879476"/>
            <a:ext cx="4185076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CA8952D7-8850-4F18-8C3A-25EB6AD0D3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7A56B-75C1-1D4D-AEC5-57FA7B58BD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283448-C20F-7B4A-86BA-0A8386DC42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0" name="Дата 4">
            <a:extLst>
              <a:ext uri="{FF2B5EF4-FFF2-40B4-BE49-F238E27FC236}">
                <a16:creationId xmlns:a16="http://schemas.microsoft.com/office/drawing/2014/main" id="{781C1A0B-8C5D-2D44-BE3C-70BE30AD2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B4D1D4CD-895A-DA4D-9A1B-1CC11BFEC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494702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90841" y="879475"/>
            <a:ext cx="4101772" cy="37798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751388" y="879476"/>
            <a:ext cx="4186237" cy="37798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D0F8BEBD-C463-464C-B780-B9E305219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8E573-1DD3-AE4D-A3C0-71509623B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F06A5D8-CCAB-374A-AF5A-00AD1CB1E5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6784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6" name="Дата 4">
            <a:extLst>
              <a:ext uri="{FF2B5EF4-FFF2-40B4-BE49-F238E27FC236}">
                <a16:creationId xmlns:a16="http://schemas.microsoft.com/office/drawing/2014/main" id="{4FED683A-0F57-334B-AE8C-DC62A6CF0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D967F24A-4EB2-7B4A-A6C0-646B2DD0D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583255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4">
            <a:extLst>
              <a:ext uri="{FF2B5EF4-FFF2-40B4-BE49-F238E27FC236}">
                <a16:creationId xmlns:a16="http://schemas.microsoft.com/office/drawing/2014/main" id="{D2D06FD6-E531-409F-B22D-AE8E7CC55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A7645-3D18-E544-8754-60620DCBE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0B921BE-4375-024B-A522-01B26C6F7C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5E61BE9E-F397-FD46-8967-D4DCBED88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DED80212-7F93-5848-BC2A-58A98510A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754597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0512" y="1255713"/>
            <a:ext cx="4102101" cy="3403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4751388" y="879475"/>
            <a:ext cx="4186236" cy="3779838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Диаграмма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C919E59-8E37-479C-B80D-3B385BABD0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6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AE13BB2F-9A14-45CB-B547-513F877226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039D8-3F68-314F-A9D9-0D9B03C2A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EE5D643-3D71-8B4B-A849-68350D8EC5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8" name="Дата 4">
            <a:extLst>
              <a:ext uri="{FF2B5EF4-FFF2-40B4-BE49-F238E27FC236}">
                <a16:creationId xmlns:a16="http://schemas.microsoft.com/office/drawing/2014/main" id="{51D96830-00B0-8E4E-B29A-35109977C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5664B7C5-3E7D-0749-AD12-355EAFB38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630059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1389" y="1255713"/>
            <a:ext cx="4186237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287338" y="879476"/>
            <a:ext cx="4105274" cy="3779838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Диаграмма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8EED61C0-B092-4BC5-97C2-1AA87542C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1388" y="879477"/>
            <a:ext cx="4186236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24CC7A85-05D4-4977-8C61-688F7A716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C1176-CF81-6141-A509-F182042D4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BF9BBB6-726B-1742-B613-E564226593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8" name="Дата 4">
            <a:extLst>
              <a:ext uri="{FF2B5EF4-FFF2-40B4-BE49-F238E27FC236}">
                <a16:creationId xmlns:a16="http://schemas.microsoft.com/office/drawing/2014/main" id="{CD53510F-5CF3-5043-AFB6-956E97006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11F00296-65D9-E144-8315-5F1E22FB9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158064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287336" y="900113"/>
            <a:ext cx="8650287" cy="375920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2345DF59-BBCB-41DB-929B-63B38560BF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DD74D-F5E0-6A42-9BF7-07F095BE3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C640023-7E3D-3344-B387-5DC78FD1B4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50288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5" name="Дата 4">
            <a:extLst>
              <a:ext uri="{FF2B5EF4-FFF2-40B4-BE49-F238E27FC236}">
                <a16:creationId xmlns:a16="http://schemas.microsoft.com/office/drawing/2014/main" id="{77B16A85-BB60-6243-A382-E769102A8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B56BD560-8F6E-8A42-8719-13FA4987C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533426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7339" y="1255713"/>
            <a:ext cx="4105275" cy="33963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4751389" y="879475"/>
            <a:ext cx="4186237" cy="3779838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Таблица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2D64139-D484-4175-97CF-AB8A2E4A96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6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F837D74A-EB57-480F-9880-4126AC6DAB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DDF3D-F02E-6B42-A49B-48B042939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E49CB5-ACFD-1043-83C3-0DEC05D8C6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50288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F8C6AE3C-C6B5-BE42-A939-16B81882F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0DA6885D-9FE7-D843-95D0-778DECB23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94283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095376"/>
            <a:ext cx="4122737" cy="3529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989" y="1095376"/>
            <a:ext cx="4108450" cy="3529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19632"/>
            <a:ext cx="4122738" cy="11948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tx2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33"/>
          </p:nvPr>
        </p:nvSpPr>
        <p:spPr>
          <a:xfrm>
            <a:off x="4725988" y="819632"/>
            <a:ext cx="4103688" cy="128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tx2"/>
              </a:buClr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12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419BB439-47C6-4AB5-B648-739738D689F3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13122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1388" y="1255713"/>
            <a:ext cx="4186237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783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287337" y="879476"/>
            <a:ext cx="4105277" cy="3779837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Таблица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C385EAEF-C319-4A15-B26F-4EAEEDA4F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1388" y="883596"/>
            <a:ext cx="4186237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39" indent="-184145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45" indent="-176209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39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682" indent="-177796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3B2D64E0-CC08-4A77-B88C-725F631E1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45CA1-9A66-5D40-856E-DD91FC606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003" y="236441"/>
            <a:ext cx="8645622" cy="2254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29FC0D2-7E66-AB4A-BDA2-DE77D6455EA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3B7F8B1C-CBC2-F843-BF97-8DD085C91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08653547-C381-E147-92AB-907DEFF4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120352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287336" y="900114"/>
            <a:ext cx="8653793" cy="3759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D4F95CB2-C1A8-489E-9D98-4429A2C266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0B22F-B8AD-B246-B970-8ECA89342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9ADB1E-0601-0D46-A72A-9CA7FE2660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50288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6" name="Дата 4">
            <a:extLst>
              <a:ext uri="{FF2B5EF4-FFF2-40B4-BE49-F238E27FC236}">
                <a16:creationId xmlns:a16="http://schemas.microsoft.com/office/drawing/2014/main" id="{409E9357-818A-E545-AA8B-5FF062207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C5AACCD1-55A4-A941-9490-58F7202D7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4134381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24">
            <a:extLst>
              <a:ext uri="{FF2B5EF4-FFF2-40B4-BE49-F238E27FC236}">
                <a16:creationId xmlns:a16="http://schemas.microsoft.com/office/drawing/2014/main" id="{C087675E-AC55-4A36-B911-37D2D7718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20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7D411-4F5D-8941-AC1C-6FE1778C4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9" name="Дата 4">
            <a:extLst>
              <a:ext uri="{FF2B5EF4-FFF2-40B4-BE49-F238E27FC236}">
                <a16:creationId xmlns:a16="http://schemas.microsoft.com/office/drawing/2014/main" id="{FA29D7B0-FFAB-0A4C-A0E9-43CCA4BA1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25CAA639-0B41-1449-80A6-1430130B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998152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Title + Text +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287338" y="1661914"/>
            <a:ext cx="3367163" cy="2997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/>
              <a:buChar char="•"/>
              <a:defRPr sz="900">
                <a:solidFill>
                  <a:srgbClr val="4D5964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Espace réservé pour une image  6"/>
          <p:cNvSpPr>
            <a:spLocks noGrp="1"/>
          </p:cNvSpPr>
          <p:nvPr>
            <p:ph type="pic" sz="quarter" idx="28"/>
          </p:nvPr>
        </p:nvSpPr>
        <p:spPr bwMode="auto">
          <a:xfrm>
            <a:off x="3986289" y="879475"/>
            <a:ext cx="4870373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100"/>
              </a:buClr>
              <a:buSzTx/>
              <a:buFontTx/>
              <a:buNone/>
              <a:defRPr lang="fr-FR" sz="800" b="0">
                <a:solidFill>
                  <a:srgbClr val="4D5964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Чтобы добавить рисунок, перетащите его в заполнитель или щелкните значок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287338" y="541978"/>
            <a:ext cx="8569325" cy="133349"/>
          </a:xfrm>
        </p:spPr>
        <p:txBody>
          <a:bodyPr/>
          <a:lstStyle>
            <a:lvl1pPr>
              <a:defRPr sz="1100" cap="all">
                <a:solidFill>
                  <a:srgbClr val="F5671E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>
              <a:defRPr/>
            </a:pPr>
            <a:r>
              <a:rPr lang="ru-RU" sz="1100"/>
              <a:t>ПОДЗАГОЛОВОК, </a:t>
            </a:r>
            <a:r>
              <a:rPr lang="en-US" sz="1100"/>
              <a:t>ARIAL REGULAR, 11 PT</a:t>
            </a:r>
            <a:endParaRPr lang="ru-RU" sz="110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290512" y="1285677"/>
            <a:ext cx="3363989" cy="133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0" b="0" cap="all">
                <a:solidFill>
                  <a:srgbClr val="4D5964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/>
              <a:buChar char="−"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/>
              <a:buChar char="−"/>
              <a:defRPr sz="1400" b="1"/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 lang="en-US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>
                <a:solidFill>
                  <a:srgbClr val="FF0000"/>
                </a:solidFill>
              </a:defRPr>
            </a:lvl1pPr>
          </a:lstStyle>
          <a:p>
            <a:pPr lvl="0">
              <a:defRPr/>
            </a:pPr>
            <a:r>
              <a:rPr lang="en-US"/>
              <a:t>Document status</a:t>
            </a:r>
            <a:endParaRPr/>
          </a:p>
        </p:txBody>
      </p:sp>
      <p:sp>
        <p:nvSpPr>
          <p:cNvPr id="14" name="Дата 4"/>
          <p:cNvSpPr>
            <a:spLocks noGrp="1"/>
          </p:cNvSpPr>
          <p:nvPr>
            <p:ph type="dt" sz="half" idx="2"/>
          </p:nvPr>
        </p:nvSpPr>
        <p:spPr bwMode="auto">
          <a:xfrm>
            <a:off x="935038" y="491878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>
                <a:ln>
                  <a:noFill/>
                </a:ln>
                <a:solidFill>
                  <a:srgbClr val="4D59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4D59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Нижний колонтитул 3"/>
          <p:cNvSpPr>
            <a:spLocks noGrp="1"/>
          </p:cNvSpPr>
          <p:nvPr>
            <p:ph type="ftr" sz="quarter" idx="3"/>
          </p:nvPr>
        </p:nvSpPr>
        <p:spPr bwMode="auto">
          <a:xfrm>
            <a:off x="935038" y="475383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D59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D59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315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879475"/>
            <a:ext cx="8650285" cy="37798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0" name="Текст 24">
            <a:extLst>
              <a:ext uri="{FF2B5EF4-FFF2-40B4-BE49-F238E27FC236}">
                <a16:creationId xmlns:a16="http://schemas.microsoft.com/office/drawing/2014/main" id="{CBCE1B09-895D-4A82-8C3F-D057AA57EF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2D5717D-7431-AC44-9099-FCC716B9AA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0" name="Дата 4">
            <a:extLst>
              <a:ext uri="{FF2B5EF4-FFF2-40B4-BE49-F238E27FC236}">
                <a16:creationId xmlns:a16="http://schemas.microsoft.com/office/drawing/2014/main" id="{8426D6AC-BEB6-A44B-96FF-BDE8D06BF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821E2D24-A638-8241-81C3-880307F2C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774694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2" cy="514350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0006C937-D4AF-4766-B801-D2A88564D3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5EECD63-D66C-A34D-81D3-806545FA06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1FEA8E48-FDFF-AC45-9488-C091E5F99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54E0888B-F95E-654C-88CB-4D3A7DC37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7170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-2" y="0"/>
            <a:ext cx="9144002" cy="514350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650307E6-49C5-4CFE-9B9E-86808DF67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53992D9-367E-3543-BD10-85E41465BB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F10CBE-A6A7-8148-92A7-5A5A36ABF9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17956" y="4718270"/>
            <a:ext cx="1123200" cy="217402"/>
            <a:chOff x="1612900" y="2000251"/>
            <a:chExt cx="5921999" cy="1146237"/>
          </a:xfrm>
          <a:solidFill>
            <a:schemeClr val="bg1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2A069BD-A06D-5648-A163-3D73250DDBE0}"/>
                </a:ext>
              </a:extLst>
            </p:cNvPr>
            <p:cNvSpPr/>
            <p:nvPr/>
          </p:nvSpPr>
          <p:spPr>
            <a:xfrm>
              <a:off x="1612900" y="2000251"/>
              <a:ext cx="2842540" cy="1146237"/>
            </a:xfrm>
            <a:custGeom>
              <a:avLst/>
              <a:gdLst>
                <a:gd name="connsiteX0" fmla="*/ 1421510 w 2842543"/>
                <a:gd name="connsiteY0" fmla="*/ 0 h 1146238"/>
                <a:gd name="connsiteX1" fmla="*/ 22265 w 2842543"/>
                <a:gd name="connsiteY1" fmla="*/ 472631 h 1146238"/>
                <a:gd name="connsiteX2" fmla="*/ 0 w 2842543"/>
                <a:gd name="connsiteY2" fmla="*/ 574167 h 1146238"/>
                <a:gd name="connsiteX3" fmla="*/ 22550 w 2842543"/>
                <a:gd name="connsiteY3" fmla="*/ 674370 h 1146238"/>
                <a:gd name="connsiteX4" fmla="*/ 23882 w 2842543"/>
                <a:gd name="connsiteY4" fmla="*/ 677228 h 1146238"/>
                <a:gd name="connsiteX5" fmla="*/ 26927 w 2842543"/>
                <a:gd name="connsiteY5" fmla="*/ 683609 h 1146238"/>
                <a:gd name="connsiteX6" fmla="*/ 1421510 w 2842543"/>
                <a:gd name="connsiteY6" fmla="*/ 1146239 h 1146238"/>
                <a:gd name="connsiteX7" fmla="*/ 2842544 w 2842543"/>
                <a:gd name="connsiteY7" fmla="*/ 573119 h 1146238"/>
                <a:gd name="connsiteX8" fmla="*/ 1421510 w 2842543"/>
                <a:gd name="connsiteY8" fmla="*/ 0 h 1146238"/>
                <a:gd name="connsiteX9" fmla="*/ 1316086 w 2842543"/>
                <a:gd name="connsiteY9" fmla="*/ 121634 h 1146238"/>
                <a:gd name="connsiteX10" fmla="*/ 1239968 w 2842543"/>
                <a:gd name="connsiteY10" fmla="*/ 411194 h 1146238"/>
                <a:gd name="connsiteX11" fmla="*/ 911707 w 2842543"/>
                <a:gd name="connsiteY11" fmla="*/ 684181 h 1146238"/>
                <a:gd name="connsiteX12" fmla="*/ 1174125 w 2842543"/>
                <a:gd name="connsiteY12" fmla="*/ 94583 h 1146238"/>
                <a:gd name="connsiteX13" fmla="*/ 1175172 w 2842543"/>
                <a:gd name="connsiteY13" fmla="*/ 94488 h 1146238"/>
                <a:gd name="connsiteX14" fmla="*/ 1316086 w 2842543"/>
                <a:gd name="connsiteY14" fmla="*/ 121634 h 1146238"/>
                <a:gd name="connsiteX15" fmla="*/ 1911426 w 2842543"/>
                <a:gd name="connsiteY15" fmla="*/ 696373 h 1146238"/>
                <a:gd name="connsiteX16" fmla="*/ 1906764 w 2842543"/>
                <a:gd name="connsiteY16" fmla="*/ 687705 h 1146238"/>
                <a:gd name="connsiteX17" fmla="*/ 1915137 w 2842543"/>
                <a:gd name="connsiteY17" fmla="*/ 677418 h 1146238"/>
                <a:gd name="connsiteX18" fmla="*/ 2033311 w 2842543"/>
                <a:gd name="connsiteY18" fmla="*/ 652844 h 1146238"/>
                <a:gd name="connsiteX19" fmla="*/ 2039591 w 2842543"/>
                <a:gd name="connsiteY19" fmla="*/ 647129 h 1146238"/>
                <a:gd name="connsiteX20" fmla="*/ 2058430 w 2842543"/>
                <a:gd name="connsiteY20" fmla="*/ 589121 h 1146238"/>
                <a:gd name="connsiteX21" fmla="*/ 2050913 w 2842543"/>
                <a:gd name="connsiteY21" fmla="*/ 578168 h 1146238"/>
                <a:gd name="connsiteX22" fmla="*/ 1829980 w 2842543"/>
                <a:gd name="connsiteY22" fmla="*/ 565595 h 1146238"/>
                <a:gd name="connsiteX23" fmla="*/ 1808667 w 2842543"/>
                <a:gd name="connsiteY23" fmla="*/ 571500 h 1146238"/>
                <a:gd name="connsiteX24" fmla="*/ 1720084 w 2842543"/>
                <a:gd name="connsiteY24" fmla="*/ 632079 h 1146238"/>
                <a:gd name="connsiteX25" fmla="*/ 1700008 w 2842543"/>
                <a:gd name="connsiteY25" fmla="*/ 680180 h 1146238"/>
                <a:gd name="connsiteX26" fmla="*/ 1421224 w 2842543"/>
                <a:gd name="connsiteY26" fmla="*/ 917543 h 1146238"/>
                <a:gd name="connsiteX27" fmla="*/ 728833 w 2842543"/>
                <a:gd name="connsiteY27" fmla="*/ 909066 h 1146238"/>
                <a:gd name="connsiteX28" fmla="*/ 726169 w 2842543"/>
                <a:gd name="connsiteY28" fmla="*/ 908590 h 1146238"/>
                <a:gd name="connsiteX29" fmla="*/ 698481 w 2842543"/>
                <a:gd name="connsiteY29" fmla="*/ 923354 h 1146238"/>
                <a:gd name="connsiteX30" fmla="*/ 673362 w 2842543"/>
                <a:gd name="connsiteY30" fmla="*/ 979932 h 1146238"/>
                <a:gd name="connsiteX31" fmla="*/ 186300 w 2842543"/>
                <a:gd name="connsiteY31" fmla="*/ 638461 h 1146238"/>
                <a:gd name="connsiteX32" fmla="*/ 185919 w 2842543"/>
                <a:gd name="connsiteY32" fmla="*/ 637223 h 1146238"/>
                <a:gd name="connsiteX33" fmla="*/ 182589 w 2842543"/>
                <a:gd name="connsiteY33" fmla="*/ 625316 h 1146238"/>
                <a:gd name="connsiteX34" fmla="*/ 182399 w 2842543"/>
                <a:gd name="connsiteY34" fmla="*/ 624459 h 1146238"/>
                <a:gd name="connsiteX35" fmla="*/ 176119 w 2842543"/>
                <a:gd name="connsiteY35" fmla="*/ 573024 h 1146238"/>
                <a:gd name="connsiteX36" fmla="*/ 1069653 w 2842543"/>
                <a:gd name="connsiteY36" fmla="*/ 85058 h 1146238"/>
                <a:gd name="connsiteX37" fmla="*/ 1071461 w 2842543"/>
                <a:gd name="connsiteY37" fmla="*/ 84868 h 1146238"/>
                <a:gd name="connsiteX38" fmla="*/ 761945 w 2842543"/>
                <a:gd name="connsiteY38" fmla="*/ 780479 h 1146238"/>
                <a:gd name="connsiteX39" fmla="*/ 771269 w 2842543"/>
                <a:gd name="connsiteY39" fmla="*/ 795433 h 1146238"/>
                <a:gd name="connsiteX40" fmla="*/ 785922 w 2842543"/>
                <a:gd name="connsiteY40" fmla="*/ 795909 h 1146238"/>
                <a:gd name="connsiteX41" fmla="*/ 1362708 w 2842543"/>
                <a:gd name="connsiteY41" fmla="*/ 747522 h 1146238"/>
                <a:gd name="connsiteX42" fmla="*/ 1871369 w 2842543"/>
                <a:gd name="connsiteY42" fmla="*/ 370046 h 1146238"/>
                <a:gd name="connsiteX43" fmla="*/ 1894490 w 2842543"/>
                <a:gd name="connsiteY43" fmla="*/ 97250 h 1146238"/>
                <a:gd name="connsiteX44" fmla="*/ 2654056 w 2842543"/>
                <a:gd name="connsiteY44" fmla="*/ 566642 h 1146238"/>
                <a:gd name="connsiteX45" fmla="*/ 2620469 w 2842543"/>
                <a:gd name="connsiteY45" fmla="*/ 691229 h 1146238"/>
                <a:gd name="connsiteX46" fmla="*/ 1963187 w 2842543"/>
                <a:gd name="connsiteY46" fmla="*/ 1028795 h 1146238"/>
                <a:gd name="connsiteX47" fmla="*/ 1911426 w 2842543"/>
                <a:gd name="connsiteY47" fmla="*/ 696373 h 11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42543" h="1146238">
                  <a:moveTo>
                    <a:pt x="1421510" y="0"/>
                  </a:moveTo>
                  <a:cubicBezTo>
                    <a:pt x="721697" y="0"/>
                    <a:pt x="140058" y="204026"/>
                    <a:pt x="22265" y="472631"/>
                  </a:cubicBezTo>
                  <a:cubicBezTo>
                    <a:pt x="7612" y="505587"/>
                    <a:pt x="0" y="539496"/>
                    <a:pt x="0" y="574167"/>
                  </a:cubicBezTo>
                  <a:cubicBezTo>
                    <a:pt x="0" y="608743"/>
                    <a:pt x="7802" y="642176"/>
                    <a:pt x="22550" y="674370"/>
                  </a:cubicBezTo>
                  <a:cubicBezTo>
                    <a:pt x="22931" y="675323"/>
                    <a:pt x="23502" y="676275"/>
                    <a:pt x="23882" y="677228"/>
                  </a:cubicBezTo>
                  <a:cubicBezTo>
                    <a:pt x="24929" y="679323"/>
                    <a:pt x="25880" y="681514"/>
                    <a:pt x="26927" y="683609"/>
                  </a:cubicBezTo>
                  <a:cubicBezTo>
                    <a:pt x="154615" y="947261"/>
                    <a:pt x="730355" y="1146239"/>
                    <a:pt x="1421510" y="1146239"/>
                  </a:cubicBezTo>
                  <a:cubicBezTo>
                    <a:pt x="2206290" y="1146239"/>
                    <a:pt x="2842544" y="889635"/>
                    <a:pt x="2842544" y="573119"/>
                  </a:cubicBezTo>
                  <a:cubicBezTo>
                    <a:pt x="2842544" y="256604"/>
                    <a:pt x="2206290" y="0"/>
                    <a:pt x="1421510" y="0"/>
                  </a:cubicBezTo>
                  <a:close/>
                  <a:moveTo>
                    <a:pt x="1316086" y="121634"/>
                  </a:moveTo>
                  <a:cubicBezTo>
                    <a:pt x="1365848" y="168497"/>
                    <a:pt x="1335401" y="270415"/>
                    <a:pt x="1239968" y="411194"/>
                  </a:cubicBezTo>
                  <a:cubicBezTo>
                    <a:pt x="1134163" y="567119"/>
                    <a:pt x="1032545" y="652748"/>
                    <a:pt x="911707" y="684181"/>
                  </a:cubicBezTo>
                  <a:lnTo>
                    <a:pt x="1174125" y="94583"/>
                  </a:lnTo>
                  <a:cubicBezTo>
                    <a:pt x="1174125" y="94583"/>
                    <a:pt x="1174791" y="94583"/>
                    <a:pt x="1175172" y="94488"/>
                  </a:cubicBezTo>
                  <a:cubicBezTo>
                    <a:pt x="1242346" y="91250"/>
                    <a:pt x="1287732" y="94964"/>
                    <a:pt x="1316086" y="121634"/>
                  </a:cubicBezTo>
                  <a:close/>
                  <a:moveTo>
                    <a:pt x="1911426" y="696373"/>
                  </a:moveTo>
                  <a:cubicBezTo>
                    <a:pt x="1908572" y="694468"/>
                    <a:pt x="1906764" y="691134"/>
                    <a:pt x="1906764" y="687705"/>
                  </a:cubicBezTo>
                  <a:cubicBezTo>
                    <a:pt x="1906764" y="682752"/>
                    <a:pt x="1910285" y="678371"/>
                    <a:pt x="1915137" y="677418"/>
                  </a:cubicBezTo>
                  <a:lnTo>
                    <a:pt x="2033311" y="652844"/>
                  </a:lnTo>
                  <a:cubicBezTo>
                    <a:pt x="2036260" y="652177"/>
                    <a:pt x="2038639" y="650081"/>
                    <a:pt x="2039591" y="647129"/>
                  </a:cubicBezTo>
                  <a:lnTo>
                    <a:pt x="2058430" y="589121"/>
                  </a:lnTo>
                  <a:cubicBezTo>
                    <a:pt x="2060143" y="583883"/>
                    <a:pt x="2056337" y="578453"/>
                    <a:pt x="2050913" y="578168"/>
                  </a:cubicBezTo>
                  <a:lnTo>
                    <a:pt x="1829980" y="565595"/>
                  </a:lnTo>
                  <a:cubicBezTo>
                    <a:pt x="1822463" y="565214"/>
                    <a:pt x="1814946" y="567309"/>
                    <a:pt x="1808667" y="571500"/>
                  </a:cubicBezTo>
                  <a:lnTo>
                    <a:pt x="1720084" y="632079"/>
                  </a:lnTo>
                  <a:cubicBezTo>
                    <a:pt x="1704480" y="642747"/>
                    <a:pt x="1696487" y="661607"/>
                    <a:pt x="1700008" y="680180"/>
                  </a:cubicBezTo>
                  <a:cubicBezTo>
                    <a:pt x="1724746" y="813626"/>
                    <a:pt x="1676126" y="886111"/>
                    <a:pt x="1421224" y="917543"/>
                  </a:cubicBezTo>
                  <a:cubicBezTo>
                    <a:pt x="1073744" y="960406"/>
                    <a:pt x="807901" y="922782"/>
                    <a:pt x="728833" y="909066"/>
                  </a:cubicBezTo>
                  <a:lnTo>
                    <a:pt x="726169" y="908590"/>
                  </a:lnTo>
                  <a:cubicBezTo>
                    <a:pt x="714656" y="906590"/>
                    <a:pt x="703238" y="912686"/>
                    <a:pt x="698481" y="923354"/>
                  </a:cubicBezTo>
                  <a:lnTo>
                    <a:pt x="673362" y="979932"/>
                  </a:lnTo>
                  <a:cubicBezTo>
                    <a:pt x="411705" y="899636"/>
                    <a:pt x="230068" y="777907"/>
                    <a:pt x="186300" y="638461"/>
                  </a:cubicBezTo>
                  <a:cubicBezTo>
                    <a:pt x="186204" y="638080"/>
                    <a:pt x="186014" y="637699"/>
                    <a:pt x="185919" y="637223"/>
                  </a:cubicBezTo>
                  <a:cubicBezTo>
                    <a:pt x="184682" y="633222"/>
                    <a:pt x="183635" y="629317"/>
                    <a:pt x="182589" y="625316"/>
                  </a:cubicBezTo>
                  <a:cubicBezTo>
                    <a:pt x="182494" y="625031"/>
                    <a:pt x="182494" y="624745"/>
                    <a:pt x="182399" y="624459"/>
                  </a:cubicBezTo>
                  <a:cubicBezTo>
                    <a:pt x="178212" y="607505"/>
                    <a:pt x="176119" y="590360"/>
                    <a:pt x="176119" y="573024"/>
                  </a:cubicBezTo>
                  <a:cubicBezTo>
                    <a:pt x="176119" y="341662"/>
                    <a:pt x="553475" y="146399"/>
                    <a:pt x="1069653" y="85058"/>
                  </a:cubicBezTo>
                  <a:cubicBezTo>
                    <a:pt x="1070224" y="84963"/>
                    <a:pt x="1071461" y="84868"/>
                    <a:pt x="1071461" y="84868"/>
                  </a:cubicBezTo>
                  <a:cubicBezTo>
                    <a:pt x="1071461" y="84868"/>
                    <a:pt x="806949" y="679418"/>
                    <a:pt x="761945" y="780479"/>
                  </a:cubicBezTo>
                  <a:cubicBezTo>
                    <a:pt x="758900" y="787337"/>
                    <a:pt x="763752" y="795147"/>
                    <a:pt x="771269" y="795433"/>
                  </a:cubicBezTo>
                  <a:lnTo>
                    <a:pt x="785922" y="795909"/>
                  </a:lnTo>
                  <a:cubicBezTo>
                    <a:pt x="941013" y="801338"/>
                    <a:pt x="1128645" y="807053"/>
                    <a:pt x="1362708" y="747522"/>
                  </a:cubicBezTo>
                  <a:cubicBezTo>
                    <a:pt x="1611520" y="684276"/>
                    <a:pt x="1799437" y="502349"/>
                    <a:pt x="1871369" y="370046"/>
                  </a:cubicBezTo>
                  <a:cubicBezTo>
                    <a:pt x="1944348" y="235744"/>
                    <a:pt x="1902578" y="132588"/>
                    <a:pt x="1894490" y="97250"/>
                  </a:cubicBezTo>
                  <a:cubicBezTo>
                    <a:pt x="2353674" y="169926"/>
                    <a:pt x="2647586" y="353378"/>
                    <a:pt x="2654056" y="566642"/>
                  </a:cubicBezTo>
                  <a:cubicBezTo>
                    <a:pt x="2652438" y="609314"/>
                    <a:pt x="2641496" y="651034"/>
                    <a:pt x="2620469" y="691229"/>
                  </a:cubicBezTo>
                  <a:cubicBezTo>
                    <a:pt x="2534265" y="839629"/>
                    <a:pt x="2289259" y="962692"/>
                    <a:pt x="1963187" y="1028795"/>
                  </a:cubicBezTo>
                  <a:cubicBezTo>
                    <a:pt x="2092683" y="882587"/>
                    <a:pt x="1992207" y="750475"/>
                    <a:pt x="1911426" y="696373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6B1F6EF-2B59-9144-9144-5846ED5BBD81}"/>
                </a:ext>
              </a:extLst>
            </p:cNvPr>
            <p:cNvSpPr/>
            <p:nvPr/>
          </p:nvSpPr>
          <p:spPr>
            <a:xfrm>
              <a:off x="4773996" y="2258759"/>
              <a:ext cx="502094" cy="637411"/>
            </a:xfrm>
            <a:custGeom>
              <a:avLst/>
              <a:gdLst>
                <a:gd name="connsiteX0" fmla="*/ 140914 w 502095"/>
                <a:gd name="connsiteY0" fmla="*/ 0 h 637412"/>
                <a:gd name="connsiteX1" fmla="*/ 0 w 502095"/>
                <a:gd name="connsiteY1" fmla="*/ 0 h 637412"/>
                <a:gd name="connsiteX2" fmla="*/ 0 w 502095"/>
                <a:gd name="connsiteY2" fmla="*/ 637413 h 637412"/>
                <a:gd name="connsiteX3" fmla="*/ 502095 w 502095"/>
                <a:gd name="connsiteY3" fmla="*/ 637413 h 637412"/>
                <a:gd name="connsiteX4" fmla="*/ 502095 w 502095"/>
                <a:gd name="connsiteY4" fmla="*/ 509873 h 637412"/>
                <a:gd name="connsiteX5" fmla="*/ 140914 w 502095"/>
                <a:gd name="connsiteY5" fmla="*/ 509873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095" h="637412">
                  <a:moveTo>
                    <a:pt x="140914" y="0"/>
                  </a:moveTo>
                  <a:lnTo>
                    <a:pt x="0" y="0"/>
                  </a:lnTo>
                  <a:lnTo>
                    <a:pt x="0" y="637413"/>
                  </a:lnTo>
                  <a:lnTo>
                    <a:pt x="502095" y="637413"/>
                  </a:lnTo>
                  <a:lnTo>
                    <a:pt x="502095" y="509873"/>
                  </a:lnTo>
                  <a:lnTo>
                    <a:pt x="140914" y="509873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F4A5736-BCC6-104B-B4E3-29B20AFEB086}"/>
                </a:ext>
              </a:extLst>
            </p:cNvPr>
            <p:cNvSpPr/>
            <p:nvPr/>
          </p:nvSpPr>
          <p:spPr>
            <a:xfrm>
              <a:off x="5340696" y="2258759"/>
              <a:ext cx="717699" cy="637411"/>
            </a:xfrm>
            <a:custGeom>
              <a:avLst/>
              <a:gdLst>
                <a:gd name="connsiteX0" fmla="*/ 287442 w 717700"/>
                <a:gd name="connsiteY0" fmla="*/ 0 h 637412"/>
                <a:gd name="connsiteX1" fmla="*/ 0 w 717700"/>
                <a:gd name="connsiteY1" fmla="*/ 637413 h 637412"/>
                <a:gd name="connsiteX2" fmla="*/ 148240 w 717700"/>
                <a:gd name="connsiteY2" fmla="*/ 637413 h 637412"/>
                <a:gd name="connsiteX3" fmla="*/ 202189 w 717700"/>
                <a:gd name="connsiteY3" fmla="*/ 513302 h 637412"/>
                <a:gd name="connsiteX4" fmla="*/ 514750 w 717700"/>
                <a:gd name="connsiteY4" fmla="*/ 513302 h 637412"/>
                <a:gd name="connsiteX5" fmla="*/ 569460 w 717700"/>
                <a:gd name="connsiteY5" fmla="*/ 637413 h 637412"/>
                <a:gd name="connsiteX6" fmla="*/ 717701 w 717700"/>
                <a:gd name="connsiteY6" fmla="*/ 637413 h 637412"/>
                <a:gd name="connsiteX7" fmla="*/ 430259 w 717700"/>
                <a:gd name="connsiteY7" fmla="*/ 0 h 637412"/>
                <a:gd name="connsiteX8" fmla="*/ 287442 w 717700"/>
                <a:gd name="connsiteY8" fmla="*/ 0 h 637412"/>
                <a:gd name="connsiteX9" fmla="*/ 358422 w 717700"/>
                <a:gd name="connsiteY9" fmla="*/ 132017 h 637412"/>
                <a:gd name="connsiteX10" fmla="*/ 465559 w 717700"/>
                <a:gd name="connsiteY10" fmla="*/ 385763 h 637412"/>
                <a:gd name="connsiteX11" fmla="*/ 252998 w 717700"/>
                <a:gd name="connsiteY11" fmla="*/ 385763 h 637412"/>
                <a:gd name="connsiteX12" fmla="*/ 358422 w 717700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0" h="637412">
                  <a:moveTo>
                    <a:pt x="287442" y="0"/>
                  </a:moveTo>
                  <a:lnTo>
                    <a:pt x="0" y="637413"/>
                  </a:lnTo>
                  <a:lnTo>
                    <a:pt x="148240" y="637413"/>
                  </a:lnTo>
                  <a:lnTo>
                    <a:pt x="202189" y="513302"/>
                  </a:lnTo>
                  <a:lnTo>
                    <a:pt x="514750" y="513302"/>
                  </a:lnTo>
                  <a:lnTo>
                    <a:pt x="569460" y="637413"/>
                  </a:ln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close/>
                  <a:moveTo>
                    <a:pt x="358422" y="132017"/>
                  </a:moveTo>
                  <a:lnTo>
                    <a:pt x="465559" y="385763"/>
                  </a:lnTo>
                  <a:lnTo>
                    <a:pt x="252998" y="385763"/>
                  </a:lnTo>
                  <a:lnTo>
                    <a:pt x="358422" y="132017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10204B3-5E45-9D49-988F-2D91EABCEA72}"/>
                </a:ext>
              </a:extLst>
            </p:cNvPr>
            <p:cNvSpPr/>
            <p:nvPr/>
          </p:nvSpPr>
          <p:spPr>
            <a:xfrm>
              <a:off x="6149072" y="2258759"/>
              <a:ext cx="651381" cy="637507"/>
            </a:xfrm>
            <a:custGeom>
              <a:avLst/>
              <a:gdLst>
                <a:gd name="connsiteX0" fmla="*/ 282875 w 651382"/>
                <a:gd name="connsiteY0" fmla="*/ 0 h 637508"/>
                <a:gd name="connsiteX1" fmla="*/ 0 w 651382"/>
                <a:gd name="connsiteY1" fmla="*/ 0 h 637508"/>
                <a:gd name="connsiteX2" fmla="*/ 0 w 651382"/>
                <a:gd name="connsiteY2" fmla="*/ 637508 h 637508"/>
                <a:gd name="connsiteX3" fmla="*/ 258327 w 651382"/>
                <a:gd name="connsiteY3" fmla="*/ 637508 h 637508"/>
                <a:gd name="connsiteX4" fmla="*/ 431210 w 651382"/>
                <a:gd name="connsiteY4" fmla="*/ 620173 h 637508"/>
                <a:gd name="connsiteX5" fmla="*/ 565844 w 651382"/>
                <a:gd name="connsiteY5" fmla="*/ 549116 h 637508"/>
                <a:gd name="connsiteX6" fmla="*/ 651383 w 651382"/>
                <a:gd name="connsiteY6" fmla="*/ 318707 h 637508"/>
                <a:gd name="connsiteX7" fmla="*/ 566796 w 651382"/>
                <a:gd name="connsiteY7" fmla="*/ 89249 h 637508"/>
                <a:gd name="connsiteX8" fmla="*/ 282875 w 651382"/>
                <a:gd name="connsiteY8" fmla="*/ 0 h 637508"/>
                <a:gd name="connsiteX9" fmla="*/ 443009 w 651382"/>
                <a:gd name="connsiteY9" fmla="*/ 461105 h 637508"/>
                <a:gd name="connsiteX10" fmla="*/ 251095 w 651382"/>
                <a:gd name="connsiteY10" fmla="*/ 509873 h 637508"/>
                <a:gd name="connsiteX11" fmla="*/ 141009 w 651382"/>
                <a:gd name="connsiteY11" fmla="*/ 509873 h 637508"/>
                <a:gd name="connsiteX12" fmla="*/ 141009 w 651382"/>
                <a:gd name="connsiteY12" fmla="*/ 126302 h 637508"/>
                <a:gd name="connsiteX13" fmla="*/ 267461 w 651382"/>
                <a:gd name="connsiteY13" fmla="*/ 126302 h 637508"/>
                <a:gd name="connsiteX14" fmla="*/ 450335 w 651382"/>
                <a:gd name="connsiteY14" fmla="*/ 180023 h 637508"/>
                <a:gd name="connsiteX15" fmla="*/ 503998 w 651382"/>
                <a:gd name="connsiteY15" fmla="*/ 317278 h 637508"/>
                <a:gd name="connsiteX16" fmla="*/ 443009 w 651382"/>
                <a:gd name="connsiteY16" fmla="*/ 461105 h 63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1382" h="637508">
                  <a:moveTo>
                    <a:pt x="282875" y="0"/>
                  </a:moveTo>
                  <a:lnTo>
                    <a:pt x="0" y="0"/>
                  </a:lnTo>
                  <a:lnTo>
                    <a:pt x="0" y="637508"/>
                  </a:lnTo>
                  <a:lnTo>
                    <a:pt x="258327" y="637508"/>
                  </a:lnTo>
                  <a:cubicBezTo>
                    <a:pt x="321981" y="637508"/>
                    <a:pt x="379640" y="631793"/>
                    <a:pt x="431210" y="620173"/>
                  </a:cubicBezTo>
                  <a:cubicBezTo>
                    <a:pt x="482780" y="608648"/>
                    <a:pt x="527691" y="584930"/>
                    <a:pt x="565844" y="549116"/>
                  </a:cubicBezTo>
                  <a:cubicBezTo>
                    <a:pt x="622838" y="492062"/>
                    <a:pt x="651383" y="415290"/>
                    <a:pt x="651383" y="318707"/>
                  </a:cubicBezTo>
                  <a:cubicBezTo>
                    <a:pt x="651383" y="219742"/>
                    <a:pt x="623219" y="143256"/>
                    <a:pt x="566796" y="89249"/>
                  </a:cubicBezTo>
                  <a:cubicBezTo>
                    <a:pt x="505426" y="29718"/>
                    <a:pt x="410849" y="0"/>
                    <a:pt x="282875" y="0"/>
                  </a:cubicBezTo>
                  <a:close/>
                  <a:moveTo>
                    <a:pt x="443009" y="461105"/>
                  </a:moveTo>
                  <a:cubicBezTo>
                    <a:pt x="404188" y="493586"/>
                    <a:pt x="340249" y="509873"/>
                    <a:pt x="251095" y="509873"/>
                  </a:cubicBezTo>
                  <a:lnTo>
                    <a:pt x="141009" y="509873"/>
                  </a:lnTo>
                  <a:lnTo>
                    <a:pt x="141009" y="126302"/>
                  </a:lnTo>
                  <a:lnTo>
                    <a:pt x="267461" y="126302"/>
                  </a:lnTo>
                  <a:cubicBezTo>
                    <a:pt x="349954" y="126302"/>
                    <a:pt x="410849" y="144209"/>
                    <a:pt x="450335" y="180023"/>
                  </a:cubicBezTo>
                  <a:cubicBezTo>
                    <a:pt x="486111" y="212598"/>
                    <a:pt x="503998" y="258318"/>
                    <a:pt x="503998" y="317278"/>
                  </a:cubicBezTo>
                  <a:cubicBezTo>
                    <a:pt x="503904" y="379000"/>
                    <a:pt x="483542" y="426911"/>
                    <a:pt x="443009" y="461105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3571C98-D5AF-4C4C-8302-87A166542A23}"/>
                </a:ext>
              </a:extLst>
            </p:cNvPr>
            <p:cNvSpPr/>
            <p:nvPr/>
          </p:nvSpPr>
          <p:spPr>
            <a:xfrm>
              <a:off x="6817199" y="2258759"/>
              <a:ext cx="717700" cy="637411"/>
            </a:xfrm>
            <a:custGeom>
              <a:avLst/>
              <a:gdLst>
                <a:gd name="connsiteX0" fmla="*/ 569461 w 717701"/>
                <a:gd name="connsiteY0" fmla="*/ 637413 h 637412"/>
                <a:gd name="connsiteX1" fmla="*/ 717701 w 717701"/>
                <a:gd name="connsiteY1" fmla="*/ 637413 h 637412"/>
                <a:gd name="connsiteX2" fmla="*/ 430259 w 717701"/>
                <a:gd name="connsiteY2" fmla="*/ 0 h 637412"/>
                <a:gd name="connsiteX3" fmla="*/ 287442 w 717701"/>
                <a:gd name="connsiteY3" fmla="*/ 0 h 637412"/>
                <a:gd name="connsiteX4" fmla="*/ 0 w 717701"/>
                <a:gd name="connsiteY4" fmla="*/ 637413 h 637412"/>
                <a:gd name="connsiteX5" fmla="*/ 148241 w 717701"/>
                <a:gd name="connsiteY5" fmla="*/ 637413 h 637412"/>
                <a:gd name="connsiteX6" fmla="*/ 202189 w 717701"/>
                <a:gd name="connsiteY6" fmla="*/ 513302 h 637412"/>
                <a:gd name="connsiteX7" fmla="*/ 514751 w 717701"/>
                <a:gd name="connsiteY7" fmla="*/ 513302 h 637412"/>
                <a:gd name="connsiteX8" fmla="*/ 569461 w 717701"/>
                <a:gd name="connsiteY8" fmla="*/ 637413 h 637412"/>
                <a:gd name="connsiteX9" fmla="*/ 358423 w 717701"/>
                <a:gd name="connsiteY9" fmla="*/ 132017 h 637412"/>
                <a:gd name="connsiteX10" fmla="*/ 465559 w 717701"/>
                <a:gd name="connsiteY10" fmla="*/ 385763 h 637412"/>
                <a:gd name="connsiteX11" fmla="*/ 252999 w 717701"/>
                <a:gd name="connsiteY11" fmla="*/ 385763 h 637412"/>
                <a:gd name="connsiteX12" fmla="*/ 358423 w 717701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1" h="637412">
                  <a:moveTo>
                    <a:pt x="569461" y="637413"/>
                  </a:move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lnTo>
                    <a:pt x="0" y="637413"/>
                  </a:lnTo>
                  <a:lnTo>
                    <a:pt x="148241" y="637413"/>
                  </a:lnTo>
                  <a:lnTo>
                    <a:pt x="202189" y="513302"/>
                  </a:lnTo>
                  <a:lnTo>
                    <a:pt x="514751" y="513302"/>
                  </a:lnTo>
                  <a:lnTo>
                    <a:pt x="569461" y="637413"/>
                  </a:lnTo>
                  <a:close/>
                  <a:moveTo>
                    <a:pt x="358423" y="132017"/>
                  </a:moveTo>
                  <a:lnTo>
                    <a:pt x="465559" y="385763"/>
                  </a:lnTo>
                  <a:lnTo>
                    <a:pt x="252999" y="385763"/>
                  </a:lnTo>
                  <a:lnTo>
                    <a:pt x="358423" y="132017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sp>
        <p:nvSpPr>
          <p:cNvPr id="30" name="Дата 4">
            <a:extLst>
              <a:ext uri="{FF2B5EF4-FFF2-40B4-BE49-F238E27FC236}">
                <a16:creationId xmlns:a16="http://schemas.microsoft.com/office/drawing/2014/main" id="{6FC46263-5EC9-9940-B73B-640274A36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31" name="Нижний колонтитул 3">
            <a:extLst>
              <a:ext uri="{FF2B5EF4-FFF2-40B4-BE49-F238E27FC236}">
                <a16:creationId xmlns:a16="http://schemas.microsoft.com/office/drawing/2014/main" id="{DEFCE895-4787-B041-BA53-AF9D4CC96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name /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22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44A6BAA-C87A-463C-A6C2-6FFD48FE02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62050" y="1159473"/>
            <a:ext cx="1206096" cy="20770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1</a:t>
            </a:r>
            <a:endParaRPr lang="en-US" noProof="0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2288F8A-6575-46A1-9D8A-2EA9D3AE1D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02826" y="1159473"/>
            <a:ext cx="1206095" cy="19311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en-US" noProof="0" dirty="0"/>
              <a:t>2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12486E2-9AAD-477C-B5AB-C5916AC5E5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5483" y="1159473"/>
            <a:ext cx="978638" cy="19311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5000" b="1">
                <a:ln w="6350">
                  <a:solidFill>
                    <a:srgbClr val="DADEE0"/>
                  </a:solidFill>
                </a:ln>
                <a:noFill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en-US" noProof="0" dirty="0"/>
              <a:t>3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65777" y="2601515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3E939D-F121-468A-BA31-21759B71DF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65777" y="2336139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400" cap="all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571F89E-E73B-4297-9703-5FC455336D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6340" y="2601515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7F95569-CCA8-464A-A235-DC2B411517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26340" y="2336137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400" cap="all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1F248A-B0D6-438C-B4F2-90E40AFD77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01643" y="2601688"/>
            <a:ext cx="1843594" cy="1013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noProof="0" dirty="0"/>
              <a:t>Описание</a:t>
            </a:r>
            <a:endParaRPr lang="en-US" noProof="0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7558AB7-D670-42D7-A43D-6D087184AC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01643" y="2336310"/>
            <a:ext cx="1843594" cy="2490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 sz="1400" cap="all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0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A0AB39-C14B-48AE-8BDD-44CC183470B0}"/>
              </a:ext>
            </a:extLst>
          </p:cNvPr>
          <p:cNvCxnSpPr/>
          <p:nvPr userDrawn="1"/>
        </p:nvCxnSpPr>
        <p:spPr>
          <a:xfrm>
            <a:off x="3135086" y="1319157"/>
            <a:ext cx="0" cy="2686788"/>
          </a:xfrm>
          <a:prstGeom prst="line">
            <a:avLst/>
          </a:prstGeom>
          <a:ln>
            <a:solidFill>
              <a:srgbClr val="DA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FA2AA9-FC41-4C0B-9189-118ADE0AAA3C}"/>
              </a:ext>
            </a:extLst>
          </p:cNvPr>
          <p:cNvCxnSpPr/>
          <p:nvPr userDrawn="1"/>
        </p:nvCxnSpPr>
        <p:spPr>
          <a:xfrm>
            <a:off x="5987144" y="1319157"/>
            <a:ext cx="0" cy="2686788"/>
          </a:xfrm>
          <a:prstGeom prst="line">
            <a:avLst/>
          </a:prstGeom>
          <a:ln>
            <a:solidFill>
              <a:srgbClr val="DA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4">
            <a:extLst>
              <a:ext uri="{FF2B5EF4-FFF2-40B4-BE49-F238E27FC236}">
                <a16:creationId xmlns:a16="http://schemas.microsoft.com/office/drawing/2014/main" id="{6D35A03D-0945-4C13-A282-8A4807EB15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8B6A23F-DFFB-7841-9B32-33B80CA128F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0841" y="541264"/>
            <a:ext cx="8645620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32" name="Дата 4">
            <a:extLst>
              <a:ext uri="{FF2B5EF4-FFF2-40B4-BE49-F238E27FC236}">
                <a16:creationId xmlns:a16="http://schemas.microsoft.com/office/drawing/2014/main" id="{E3604F4E-3B8A-194B-A50C-6AA17726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33" name="Нижний колонтитул 3">
            <a:extLst>
              <a:ext uri="{FF2B5EF4-FFF2-40B4-BE49-F238E27FC236}">
                <a16:creationId xmlns:a16="http://schemas.microsoft.com/office/drawing/2014/main" id="{7710D3DC-A759-C342-BB8F-C2463E5A8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310314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287339" y="879475"/>
            <a:ext cx="8650286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06EF2BA7-C1E5-4BCE-97B4-A02031D115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FAACF-7A9E-EF42-9700-06FF7A5FD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CA203C-4081-AB41-ABDF-A9A7485D29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3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4268EE33-00F3-CA40-AF0F-546B1B470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DFC80C54-6C1A-9F4D-8234-343262108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000754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4756998" y="1204181"/>
            <a:ext cx="4180627" cy="34551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287340" y="879475"/>
            <a:ext cx="4105274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4BCBD83-304E-4A22-9D75-5230281859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6998" y="879475"/>
            <a:ext cx="4180627" cy="19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C30C6AB3-3D5C-432C-A7DE-1F42F2428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F1A46-0405-BF4F-8B70-25C2588BB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4A97CB9-301B-574B-BAF3-88A167A5C5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2" name="Дата 4">
            <a:extLst>
              <a:ext uri="{FF2B5EF4-FFF2-40B4-BE49-F238E27FC236}">
                <a16:creationId xmlns:a16="http://schemas.microsoft.com/office/drawing/2014/main" id="{3E409724-177C-6F4B-8590-CA141083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086FDE32-8629-9844-9EA5-745FEE0A3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56439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808038"/>
            <a:ext cx="4122737" cy="3816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989" y="808038"/>
            <a:ext cx="4130674" cy="3816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10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DE905E3F-7B0A-48B7-BA9F-876091E0FA5B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018656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29105" y="1255712"/>
            <a:ext cx="3408519" cy="3403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287339" y="879475"/>
            <a:ext cx="4909979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13012BB-E3B0-4E4C-834B-3FE64EAB90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20D1DA8-D1C7-9E45-812A-0E9900CAF5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29106" y="879475"/>
            <a:ext cx="3408519" cy="19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2E91C91-14A0-F647-8885-EDBC615AE5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3" name="Дата 4">
            <a:extLst>
              <a:ext uri="{FF2B5EF4-FFF2-40B4-BE49-F238E27FC236}">
                <a16:creationId xmlns:a16="http://schemas.microsoft.com/office/drawing/2014/main" id="{B87CA31A-C528-6A4F-9ACE-7B9758DC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4" name="Нижний колонтитул 3">
            <a:extLst>
              <a:ext uri="{FF2B5EF4-FFF2-40B4-BE49-F238E27FC236}">
                <a16:creationId xmlns:a16="http://schemas.microsoft.com/office/drawing/2014/main" id="{47D1FCEE-B77B-7F4B-BEB0-C24AD7830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745984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90512" y="1255713"/>
            <a:ext cx="4102101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Tx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Tx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Tx/>
              <a:buNone/>
              <a:defRPr sz="1200">
                <a:solidFill>
                  <a:schemeClr val="tx1"/>
                </a:solidFill>
              </a:defRPr>
            </a:lvl3pPr>
            <a:lvl4pPr marL="12001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4pPr>
            <a:lvl5pPr marL="15430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4751387" y="879475"/>
            <a:ext cx="4186237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73C8CACD-4942-40E8-918B-74021795F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02101" cy="1792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5D24077E-9239-4DC4-A125-48F12D365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3F9A4-8358-354F-86F2-3F31E438F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E9EAA96-A7ED-ED4D-AC28-AD5A0B61D5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2" name="Дата 4">
            <a:extLst>
              <a:ext uri="{FF2B5EF4-FFF2-40B4-BE49-F238E27FC236}">
                <a16:creationId xmlns:a16="http://schemas.microsoft.com/office/drawing/2014/main" id="{9C150F5D-A98F-F34F-8975-94537D4D2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E986ACD7-2D49-E64B-8C3C-56E0B2945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8825376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1661914"/>
            <a:ext cx="3367163" cy="2997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D5A80296-3D52-4063-A21C-85116B327B6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86289" y="879475"/>
            <a:ext cx="4951335" cy="3779838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9C83EB09-BF2A-4B85-BA49-857FB59AFF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1258582"/>
            <a:ext cx="3363989" cy="13334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A6B15E62-8F7E-42CF-BC0C-0676CF1CDC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437F3-7221-5C40-A7D7-580168362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20FC9BB-C4B2-7943-9E25-783779EE34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2" name="Дата 4">
            <a:extLst>
              <a:ext uri="{FF2B5EF4-FFF2-40B4-BE49-F238E27FC236}">
                <a16:creationId xmlns:a16="http://schemas.microsoft.com/office/drawing/2014/main" id="{FC910DAF-93A4-A040-80BC-D94C5DDFA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B18DA1DB-6399-F243-B01B-288C8DAB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5307505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12" hasCustomPrompt="1"/>
          </p:nvPr>
        </p:nvSpPr>
        <p:spPr>
          <a:xfrm>
            <a:off x="290856" y="1255713"/>
            <a:ext cx="4101757" cy="192964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4751387" y="1255713"/>
            <a:ext cx="4186237" cy="1929640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90856" y="3580976"/>
            <a:ext cx="4101757" cy="1078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51387" y="3580976"/>
            <a:ext cx="4186237" cy="1078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A8FA224-4A74-40FB-8034-6E13BD2CAD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3284495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D734376-0E2F-4A18-9F91-F14D495C93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1386" y="3284495"/>
            <a:ext cx="4186239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Текст 24">
            <a:extLst>
              <a:ext uri="{FF2B5EF4-FFF2-40B4-BE49-F238E27FC236}">
                <a16:creationId xmlns:a16="http://schemas.microsoft.com/office/drawing/2014/main" id="{87A4041B-EC3D-440F-B51F-C9D72BFC2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F9E4E-6137-C444-B6EF-0F7FEB563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AE9245B-C044-DC45-8842-224C2644AC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1" name="Дата 4">
            <a:extLst>
              <a:ext uri="{FF2B5EF4-FFF2-40B4-BE49-F238E27FC236}">
                <a16:creationId xmlns:a16="http://schemas.microsoft.com/office/drawing/2014/main" id="{F6FF8EF2-BF9D-3045-B81A-8CDA9791E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31D0F4A3-C720-AC49-AC64-C39F88475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196184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"/>
          <p:cNvSpPr>
            <a:spLocks noGrp="1"/>
          </p:cNvSpPr>
          <p:nvPr>
            <p:ph type="pic" sz="quarter" idx="12" hasCustomPrompt="1"/>
          </p:nvPr>
        </p:nvSpPr>
        <p:spPr>
          <a:xfrm>
            <a:off x="290841" y="1255713"/>
            <a:ext cx="4101772" cy="1398588"/>
          </a:xfrm>
          <a:prstGeom prst="rect">
            <a:avLst/>
          </a:prstGeom>
          <a:noFill/>
        </p:spPr>
        <p:txBody>
          <a:bodyPr tIns="1260000" rtlCol="0" anchor="b">
            <a:no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 hasCustomPrompt="1"/>
          </p:nvPr>
        </p:nvSpPr>
        <p:spPr>
          <a:xfrm>
            <a:off x="4751388" y="2977341"/>
            <a:ext cx="4186236" cy="1681971"/>
          </a:xfrm>
          <a:prstGeom prst="rect">
            <a:avLst/>
          </a:prstGeom>
          <a:noFill/>
        </p:spPr>
        <p:txBody>
          <a:bodyPr tIns="126000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12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 dirty="0"/>
              <a:t>Чтобы добавить рисунок, перетащите </a:t>
            </a:r>
            <a:br>
              <a:rPr lang="ru-RU" noProof="0" dirty="0"/>
            </a:br>
            <a:r>
              <a:rPr lang="ru-RU" noProof="0" dirty="0"/>
              <a:t>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751388" y="1255713"/>
            <a:ext cx="4186236" cy="13985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296949" y="2977341"/>
            <a:ext cx="4095664" cy="16819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/>
            </a:lvl4pPr>
            <a:lvl5pPr>
              <a:buClr>
                <a:schemeClr val="tx1"/>
              </a:buClr>
              <a:defRPr sz="10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429C0759-E051-4CDA-97F2-6CBF7728A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AE835-F34E-F64B-9566-2158D282C0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1DB5D56-154F-8F4B-AF3A-BA7EB36AF3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926B0CFC-C622-DD4B-896B-D740F5190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2DB20F4E-FDC9-8C42-BC56-DFB09957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2831673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57">
          <p15:clr>
            <a:srgbClr val="FBAE40"/>
          </p15:clr>
        </p15:guide>
        <p15:guide id="3" orient="horz" pos="175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90511" y="1255713"/>
            <a:ext cx="4105277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751387" y="1255713"/>
            <a:ext cx="4185076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BE09469A-DBFE-440F-8DE4-BAC917C0B9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4991F76C-902B-4B1A-B631-C75C1B7AB1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51387" y="879475"/>
            <a:ext cx="4185076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CA8952D7-8850-4F18-8C3A-25EB6AD0D3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7A56B-75C1-1D4D-AEC5-57FA7B58BD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283448-C20F-7B4A-86BA-0A8386DC42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20" name="Дата 4">
            <a:extLst>
              <a:ext uri="{FF2B5EF4-FFF2-40B4-BE49-F238E27FC236}">
                <a16:creationId xmlns:a16="http://schemas.microsoft.com/office/drawing/2014/main" id="{781C1A0B-8C5D-2D44-BE3C-70BE30AD2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B4D1D4CD-895A-DA4D-9A1B-1CC11BFEC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537588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90841" y="879475"/>
            <a:ext cx="4101772" cy="37798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751387" y="879476"/>
            <a:ext cx="4186237" cy="37798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D0F8BEBD-C463-464C-B780-B9E305219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8E573-1DD3-AE4D-A3C0-71509623B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F06A5D8-CCAB-374A-AF5A-00AD1CB1E5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6784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6" name="Дата 4">
            <a:extLst>
              <a:ext uri="{FF2B5EF4-FFF2-40B4-BE49-F238E27FC236}">
                <a16:creationId xmlns:a16="http://schemas.microsoft.com/office/drawing/2014/main" id="{4FED683A-0F57-334B-AE8C-DC62A6CF0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D967F24A-4EB2-7B4A-A6C0-646B2DD0D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425506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4">
            <a:extLst>
              <a:ext uri="{FF2B5EF4-FFF2-40B4-BE49-F238E27FC236}">
                <a16:creationId xmlns:a16="http://schemas.microsoft.com/office/drawing/2014/main" id="{D2D06FD6-E531-409F-B22D-AE8E7CC55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A7645-3D18-E544-8754-60620DCBE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0B921BE-4375-024B-A522-01B26C6F7C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5E61BE9E-F397-FD46-8967-D4DCBED88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DED80212-7F93-5848-BC2A-58A98510A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462063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0512" y="1255712"/>
            <a:ext cx="4102101" cy="3403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4751388" y="879475"/>
            <a:ext cx="4186236" cy="3779838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Диаграмма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C919E59-8E37-479C-B80D-3B385BABD0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AE13BB2F-9A14-45CB-B547-513F877226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039D8-3F68-314F-A9D9-0D9B03C2A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EE5D643-3D71-8B4B-A849-68350D8EC5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8" name="Дата 4">
            <a:extLst>
              <a:ext uri="{FF2B5EF4-FFF2-40B4-BE49-F238E27FC236}">
                <a16:creationId xmlns:a16="http://schemas.microsoft.com/office/drawing/2014/main" id="{51D96830-00B0-8E4E-B29A-35109977C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5664B7C5-3E7D-0749-AD12-355EAFB38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3348452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1388" y="1255713"/>
            <a:ext cx="4186237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287338" y="879476"/>
            <a:ext cx="4105274" cy="3779838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Диаграмма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8EED61C0-B092-4BC5-97C2-1AA87542C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1388" y="879476"/>
            <a:ext cx="4186236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24CC7A85-05D4-4977-8C61-688F7A716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C1176-CF81-6141-A509-F182042D4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BF9BBB6-726B-1742-B613-E564226593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8" name="Дата 4">
            <a:extLst>
              <a:ext uri="{FF2B5EF4-FFF2-40B4-BE49-F238E27FC236}">
                <a16:creationId xmlns:a16="http://schemas.microsoft.com/office/drawing/2014/main" id="{CD53510F-5CF3-5043-AFB6-956E97006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11F00296-65D9-E144-8315-5F1E22FB9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2660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10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0262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A4F49737-688D-491D-8CD5-AD166E8DA871}" type="datetime1">
              <a:rPr lang="ru-RU" smtClean="0"/>
              <a:t>27.02.2026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420535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AEE819-3B3B-4D5A-8436-114EB4E190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287336" y="900112"/>
            <a:ext cx="8650287" cy="375920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24">
            <a:extLst>
              <a:ext uri="{FF2B5EF4-FFF2-40B4-BE49-F238E27FC236}">
                <a16:creationId xmlns:a16="http://schemas.microsoft.com/office/drawing/2014/main" id="{2345DF59-BBCB-41DB-929B-63B38560BF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DD74D-F5E0-6A42-9BF7-07F095BE3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C640023-7E3D-3344-B387-5DC78FD1B4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50288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5" name="Дата 4">
            <a:extLst>
              <a:ext uri="{FF2B5EF4-FFF2-40B4-BE49-F238E27FC236}">
                <a16:creationId xmlns:a16="http://schemas.microsoft.com/office/drawing/2014/main" id="{77B16A85-BB60-6243-A382-E769102A8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B56BD560-8F6E-8A42-8719-13FA4987C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986950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7338" y="1255713"/>
            <a:ext cx="4105275" cy="33963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4751388" y="879475"/>
            <a:ext cx="4186237" cy="3779838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Таблица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2D64139-D484-4175-97CF-AB8A2E4A96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512" y="879475"/>
            <a:ext cx="4102101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F837D74A-EB57-480F-9880-4126AC6DAB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DDF3D-F02E-6B42-A49B-48B042939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E49CB5-ACFD-1043-83C3-0DEC05D8C6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50288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F8C6AE3C-C6B5-BE42-A939-16B81882F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0DA6885D-9FE7-D843-95D0-778DECB23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32802954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4AFB13-5F2F-4E7D-8802-4A5251D86D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1387" y="1255713"/>
            <a:ext cx="4186237" cy="340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rgbClr val="F5671E"/>
              </a:buClr>
              <a:defRPr sz="900">
                <a:solidFill>
                  <a:srgbClr val="4D596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287336" y="879475"/>
            <a:ext cx="4105277" cy="3779837"/>
          </a:xfrm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5671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Таблица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C385EAEF-C319-4A15-B26F-4EAEEDA4F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1387" y="883595"/>
            <a:ext cx="4186237" cy="156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200" b="0" cap="all" spc="0" baseline="0">
                <a:solidFill>
                  <a:schemeClr val="tx1"/>
                </a:solidFill>
              </a:defRPr>
            </a:lvl1pPr>
            <a:lvl2pPr marL="450850" indent="-18415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2pPr>
            <a:lvl3pPr marL="715963" indent="-176213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400" b="1"/>
            </a:lvl3pPr>
            <a:lvl4pPr marL="98266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4pPr>
            <a:lvl5pPr marL="1255713" indent="-177800">
              <a:spcBef>
                <a:spcPts val="300"/>
              </a:spcBef>
              <a:buClr>
                <a:schemeClr val="tx1"/>
              </a:buClr>
              <a:buFont typeface="Arial" pitchFamily="34" charset="0"/>
              <a:buChar char="−"/>
              <a:defRPr sz="1400" b="1"/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3B2D64E0-CC08-4A77-B88C-725F631E1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45CA1-9A66-5D40-856E-DD91FC606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003" y="236440"/>
            <a:ext cx="8645622" cy="2254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29FC0D2-7E66-AB4A-BDA2-DE77D6455EA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45622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3B7F8B1C-CBC2-F843-BF97-8DD085C91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0" name="Нижний колонтитул 3">
            <a:extLst>
              <a:ext uri="{FF2B5EF4-FFF2-40B4-BE49-F238E27FC236}">
                <a16:creationId xmlns:a16="http://schemas.microsoft.com/office/drawing/2014/main" id="{08653547-C381-E147-92AB-907DEFF4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0096797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04F0300-7A0D-48DF-A6EF-8F16682C5057}"/>
              </a:ext>
            </a:extLst>
          </p:cNvPr>
          <p:cNvSpPr>
            <a:spLocks noGrp="1"/>
          </p:cNvSpPr>
          <p:nvPr>
            <p:ph type="tbl" sz="quarter" idx="30" hasCustomPrompt="1"/>
          </p:nvPr>
        </p:nvSpPr>
        <p:spPr>
          <a:xfrm>
            <a:off x="287335" y="900113"/>
            <a:ext cx="8653793" cy="3759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D4F95CB2-C1A8-489E-9D98-4429A2C266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0B22F-B8AD-B246-B970-8ECA89342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9ADB1E-0601-0D46-A72A-9CA7FE2660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841" y="541264"/>
            <a:ext cx="8650288" cy="179270"/>
          </a:xfrm>
        </p:spPr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ru-RU" sz="1200" dirty="0"/>
              <a:t>ПОДЗАГОЛОВОК, </a:t>
            </a:r>
            <a:r>
              <a:rPr lang="en-US" sz="1200" dirty="0"/>
              <a:t>ARIAL REGULAR, 1</a:t>
            </a:r>
            <a:r>
              <a:rPr lang="ru-RU" sz="1200" dirty="0"/>
              <a:t>2</a:t>
            </a:r>
            <a:r>
              <a:rPr lang="en-US" sz="1200" dirty="0"/>
              <a:t> PT</a:t>
            </a:r>
            <a:endParaRPr lang="ru-RU" sz="1200" dirty="0"/>
          </a:p>
        </p:txBody>
      </p:sp>
      <p:sp>
        <p:nvSpPr>
          <p:cNvPr id="16" name="Дата 4">
            <a:extLst>
              <a:ext uri="{FF2B5EF4-FFF2-40B4-BE49-F238E27FC236}">
                <a16:creationId xmlns:a16="http://schemas.microsoft.com/office/drawing/2014/main" id="{409E9357-818A-E545-AA8B-5FF062207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7" name="Нижний колонтитул 3">
            <a:extLst>
              <a:ext uri="{FF2B5EF4-FFF2-40B4-BE49-F238E27FC236}">
                <a16:creationId xmlns:a16="http://schemas.microsoft.com/office/drawing/2014/main" id="{C5AACCD1-55A4-A941-9490-58F7202D7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1675141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24">
            <a:extLst>
              <a:ext uri="{FF2B5EF4-FFF2-40B4-BE49-F238E27FC236}">
                <a16:creationId xmlns:a16="http://schemas.microsoft.com/office/drawing/2014/main" id="{C087675E-AC55-4A36-B911-37D2D7718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9519" y="4743377"/>
            <a:ext cx="983427" cy="144414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FontTx/>
              <a:buNone/>
              <a:defRPr sz="7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Document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7D411-4F5D-8941-AC1C-6FE1778C4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RU" dirty="0"/>
          </a:p>
        </p:txBody>
      </p:sp>
      <p:sp>
        <p:nvSpPr>
          <p:cNvPr id="9" name="Дата 4">
            <a:extLst>
              <a:ext uri="{FF2B5EF4-FFF2-40B4-BE49-F238E27FC236}">
                <a16:creationId xmlns:a16="http://schemas.microsoft.com/office/drawing/2014/main" id="{FA29D7B0-FFAB-0A4C-A0E9-43CCA4BA1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25CAA639-0B41-1449-80A6-1430130B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</p:spTree>
    <p:extLst>
      <p:ext uri="{BB962C8B-B14F-4D97-AF65-F5344CB8AC3E}">
        <p14:creationId xmlns:p14="http://schemas.microsoft.com/office/powerpoint/2010/main" val="8855162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287338" y="825545"/>
            <a:ext cx="8569324" cy="14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6" b="0">
                <a:solidFill>
                  <a:schemeClr val="tx2"/>
                </a:solidFill>
              </a:defRPr>
            </a:lvl1pPr>
            <a:lvl2pPr marL="356256" indent="-145513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2pPr>
            <a:lvl3pPr marL="565746" indent="-139242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106" b="1"/>
            </a:lvl3pPr>
            <a:lvl4pPr marL="776489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4pPr>
            <a:lvl5pPr marL="992250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87338" y="1104172"/>
            <a:ext cx="8569324" cy="3520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9395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0" y="808038"/>
            <a:ext cx="9144002" cy="38163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72254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632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22239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287339" y="808038"/>
            <a:ext cx="8553448" cy="38163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72254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632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6862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621254" y="1104172"/>
            <a:ext cx="4235408" cy="3520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4624508" y="808039"/>
            <a:ext cx="4232155" cy="1560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6" b="0">
                <a:solidFill>
                  <a:schemeClr val="tx2"/>
                </a:solidFill>
              </a:defRPr>
            </a:lvl1pPr>
            <a:lvl2pPr marL="356256" indent="-145513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2pPr>
            <a:lvl3pPr marL="565746" indent="-139242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106" b="1"/>
            </a:lvl3pPr>
            <a:lvl4pPr marL="776489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4pPr>
            <a:lvl5pPr marL="992250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287340" y="822414"/>
            <a:ext cx="4210049" cy="3801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72254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632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82650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X2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303213" y="822415"/>
            <a:ext cx="4106862" cy="23629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72254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632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6" name="Espace réservé pour une image  6"/>
          <p:cNvSpPr>
            <a:spLocks noGrp="1"/>
          </p:cNvSpPr>
          <p:nvPr>
            <p:ph type="pic" sz="quarter" idx="28"/>
          </p:nvPr>
        </p:nvSpPr>
        <p:spPr>
          <a:xfrm>
            <a:off x="4725988" y="822415"/>
            <a:ext cx="4130675" cy="23629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260000" rtlCol="0" anchor="ctr">
            <a:normAutofit/>
          </a:bodyPr>
          <a:lstStyle>
            <a:lvl1pPr marL="0" marR="0" indent="0" algn="ctr" defTabSz="722548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SzTx/>
              <a:buFontTx/>
              <a:buNone/>
              <a:tabLst/>
              <a:defRPr lang="fr-FR" sz="632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noProof="0"/>
              <a:t>Чтобы добавить рисунок, перетащите его в заполнитель или щелкните значок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303214" y="3334764"/>
            <a:ext cx="4106862" cy="12896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7576" y="3334764"/>
            <a:ext cx="4129087" cy="12896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9976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.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3850" y="236538"/>
            <a:ext cx="8501063" cy="481012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6032" y="4638675"/>
            <a:ext cx="4019550" cy="15875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sz="900" b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5B6770"/>
                </a:solidFill>
              </a:rPr>
              <a:t>© УОСОА/ </a:t>
            </a:r>
            <a:r>
              <a:rPr lang="en-US">
                <a:solidFill>
                  <a:srgbClr val="5B6770"/>
                </a:solidFill>
              </a:rPr>
              <a:t>Sergey Fomin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36550" y="4639773"/>
            <a:ext cx="463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4EE7FBE-1F82-4A0C-AA12-954A118C3C1F}" type="slidenum">
              <a:rPr altLang="ru-RU" sz="1300" noProof="1">
                <a:solidFill>
                  <a:srgbClr val="5B6770"/>
                </a:solidFill>
              </a:rPr>
              <a:pPr eaLnBrk="1" hangingPunct="1"/>
              <a:t>‹#›</a:t>
            </a:fld>
            <a:r>
              <a:rPr lang="ru-RU" altLang="ru-RU" sz="1300" noProof="1">
                <a:solidFill>
                  <a:srgbClr val="5B6770"/>
                </a:solidFill>
              </a:rPr>
              <a:t> </a:t>
            </a:r>
          </a:p>
        </p:txBody>
      </p:sp>
      <p:sp>
        <p:nvSpPr>
          <p:cNvPr id="9" name="Дата 5"/>
          <p:cNvSpPr>
            <a:spLocks noGrp="1"/>
          </p:cNvSpPr>
          <p:nvPr>
            <p:ph type="dt" sz="half" idx="2"/>
          </p:nvPr>
        </p:nvSpPr>
        <p:spPr>
          <a:xfrm>
            <a:off x="1006032" y="4838700"/>
            <a:ext cx="863600" cy="14605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sz="800" b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A68651A-64A9-4C35-A58E-2F4E092A13A5}" type="datetime1">
              <a:rPr lang="ru-RU" smtClean="0">
                <a:solidFill>
                  <a:srgbClr val="5B6770"/>
                </a:solidFill>
              </a:rPr>
              <a:t>27.02.2026</a:t>
            </a:fld>
            <a:endParaRPr lang="en-US" dirty="0">
              <a:solidFill>
                <a:srgbClr val="5B6770"/>
              </a:solidFill>
            </a:endParaRPr>
          </a:p>
        </p:txBody>
      </p:sp>
      <p:cxnSp>
        <p:nvCxnSpPr>
          <p:cNvPr id="10" name="Connecteur droit 55"/>
          <p:cNvCxnSpPr>
            <a:cxnSpLocks/>
          </p:cNvCxnSpPr>
          <p:nvPr userDrawn="1"/>
        </p:nvCxnSpPr>
        <p:spPr>
          <a:xfrm>
            <a:off x="869460" y="4638675"/>
            <a:ext cx="0" cy="355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869" y="4641215"/>
            <a:ext cx="1198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100" y="4984750"/>
            <a:ext cx="23764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30"/>
          </p:nvPr>
        </p:nvSpPr>
        <p:spPr>
          <a:xfrm>
            <a:off x="336550" y="842963"/>
            <a:ext cx="8476881" cy="3600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363538" indent="-187325"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488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303215" y="1104173"/>
            <a:ext cx="4106861" cy="35202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989" y="1104173"/>
            <a:ext cx="4108450" cy="35202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306388" y="822415"/>
            <a:ext cx="4103688" cy="128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6" b="0">
                <a:solidFill>
                  <a:schemeClr val="tx2"/>
                </a:solidFill>
              </a:defRPr>
            </a:lvl1pPr>
            <a:lvl2pPr marL="356256" indent="-145513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2pPr>
            <a:lvl3pPr marL="565746" indent="-139242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106" b="1"/>
            </a:lvl3pPr>
            <a:lvl4pPr marL="776489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4pPr>
            <a:lvl5pPr marL="992250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33"/>
          </p:nvPr>
        </p:nvSpPr>
        <p:spPr>
          <a:xfrm>
            <a:off x="4725988" y="819632"/>
            <a:ext cx="4103688" cy="128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Clr>
                <a:schemeClr val="accent1"/>
              </a:buClr>
              <a:buFontTx/>
              <a:buNone/>
              <a:defRPr sz="1106" b="0">
                <a:solidFill>
                  <a:schemeClr val="tx2"/>
                </a:solidFill>
              </a:defRPr>
            </a:lvl1pPr>
            <a:lvl2pPr marL="356256" indent="-145513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2pPr>
            <a:lvl3pPr marL="565746" indent="-139242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106" b="1"/>
            </a:lvl3pPr>
            <a:lvl4pPr marL="776489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4pPr>
            <a:lvl5pPr marL="992250" indent="-140495">
              <a:spcBef>
                <a:spcPts val="237"/>
              </a:spcBef>
              <a:buClr>
                <a:schemeClr val="tx1"/>
              </a:buClr>
              <a:buFont typeface="Arial" pitchFamily="34" charset="0"/>
              <a:buChar char="−"/>
              <a:defRPr sz="1106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689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303215" y="806134"/>
            <a:ext cx="4106861" cy="3818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989" y="806134"/>
            <a:ext cx="4108450" cy="3818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948"/>
            </a:lvl1pPr>
            <a:lvl2pPr>
              <a:buClr>
                <a:schemeClr val="tx1"/>
              </a:buClr>
              <a:defRPr sz="948"/>
            </a:lvl2pPr>
            <a:lvl3pPr>
              <a:buClr>
                <a:schemeClr val="tx1"/>
              </a:buClr>
              <a:defRPr sz="948"/>
            </a:lvl3pPr>
            <a:lvl4pPr>
              <a:buClr>
                <a:schemeClr val="tx1"/>
              </a:buClr>
              <a:defRPr sz="790"/>
            </a:lvl4pPr>
            <a:lvl5pPr>
              <a:buClr>
                <a:schemeClr val="tx1"/>
              </a:buClr>
              <a:defRPr sz="79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044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Image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3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4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1" y="1234"/>
            <a:ext cx="9150142" cy="5146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1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2489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ImageXL">
    <p:bg>
      <p:bgPr>
        <a:solidFill>
          <a:srgbClr val="4D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27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28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-1" y="1234"/>
            <a:ext cx="9150142" cy="5146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424573">
              <a:lnSpc>
                <a:spcPct val="90000"/>
              </a:lnSpc>
              <a:defRPr sz="1174" spc="3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ЗАГОЛОВОК, Arial regular, 20 pt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rgbClr val="FFFFFF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32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21201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42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63101" y="1161431"/>
            <a:ext cx="1206906" cy="207833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  <a:lvl2pPr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2pPr>
            <a:lvl3pPr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3pPr>
            <a:lvl4pPr marL="1886781" indent="-1605045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4pPr>
            <a:lvl5pPr marL="1980693" indent="-1605045">
              <a:spcBef>
                <a:spcPts val="0"/>
              </a:spcBef>
              <a:defRPr sz="9197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5pPr>
          </a:lstStyle>
          <a:p>
            <a:r>
              <a:t>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05850" y="1161431"/>
            <a:ext cx="1206905" cy="1932350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2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610590" y="1161431"/>
            <a:ext cx="979294" cy="1932350"/>
          </a:xfrm>
          <a:prstGeom prst="rect">
            <a:avLst/>
          </a:prstGeom>
        </p:spPr>
        <p:txBody>
          <a:bodyPr/>
          <a:lstStyle>
            <a:lvl1pPr defTabSz="386362">
              <a:spcBef>
                <a:spcPts val="0"/>
              </a:spcBef>
              <a:defRPr sz="8365" b="1">
                <a:ln w="6350" cap="flat">
                  <a:solidFill>
                    <a:srgbClr val="DADEE0"/>
                  </a:solidFill>
                  <a:prstDash val="solid"/>
                  <a:round/>
                </a:ln>
                <a:noFill/>
              </a:defRPr>
            </a:lvl1pPr>
          </a:lstStyle>
          <a:p>
            <a:r>
              <a:t>3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66158" y="2604371"/>
            <a:ext cx="1844832" cy="1013743"/>
          </a:xfrm>
          <a:prstGeom prst="rect">
            <a:avLst/>
          </a:prstGeom>
        </p:spPr>
        <p:txBody>
          <a:bodyPr/>
          <a:lstStyle/>
          <a:p>
            <a:r>
              <a:t>Описание</a:t>
            </a:r>
          </a:p>
        </p:txBody>
      </p:sp>
      <p:sp>
        <p:nvSpPr>
          <p:cNvPr id="4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66158" y="2338829"/>
            <a:ext cx="1844832" cy="2492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428641" y="2604371"/>
            <a:ext cx="1844832" cy="1013743"/>
          </a:xfrm>
          <a:prstGeom prst="rect">
            <a:avLst/>
          </a:prstGeom>
        </p:spPr>
        <p:txBody>
          <a:bodyPr/>
          <a:lstStyle/>
          <a:p>
            <a:r>
              <a:t>Описание</a:t>
            </a:r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3428641" y="2338829"/>
            <a:ext cx="1844832" cy="2492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305876" y="2604543"/>
            <a:ext cx="1844832" cy="1013743"/>
          </a:xfrm>
          <a:prstGeom prst="rect">
            <a:avLst/>
          </a:prstGeom>
        </p:spPr>
        <p:txBody>
          <a:bodyPr/>
          <a:lstStyle/>
          <a:p>
            <a:r>
              <a:t>Описание</a:t>
            </a:r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305876" y="2339001"/>
            <a:ext cx="1844832" cy="2492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783" cap="all"/>
            </a:lvl1pPr>
          </a:lstStyle>
          <a:p>
            <a:r>
              <a:t>ПОДЗАГОЛОВОК</a:t>
            </a:r>
          </a:p>
        </p:txBody>
      </p:sp>
      <p:sp>
        <p:nvSpPr>
          <p:cNvPr id="53" name="Straight Connector 5"/>
          <p:cNvSpPr/>
          <p:nvPr/>
        </p:nvSpPr>
        <p:spPr>
          <a:xfrm flipH="1">
            <a:off x="3137192" y="1321214"/>
            <a:ext cx="0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54" name="Straight Connector 25"/>
          <p:cNvSpPr/>
          <p:nvPr/>
        </p:nvSpPr>
        <p:spPr>
          <a:xfrm>
            <a:off x="5991165" y="1321214"/>
            <a:ext cx="0" cy="2688464"/>
          </a:xfrm>
          <a:prstGeom prst="line">
            <a:avLst/>
          </a:prstGeom>
          <a:ln w="12700">
            <a:solidFill>
              <a:srgbClr val="DADEE0"/>
            </a:solidFill>
            <a:miter/>
          </a:ln>
        </p:spPr>
        <p:txBody>
          <a:bodyPr lIns="11181" tIns="11181" rIns="11181" bIns="11181"/>
          <a:lstStyle/>
          <a:p>
            <a:endParaRPr sz="330"/>
          </a:p>
        </p:txBody>
      </p:sp>
      <p:sp>
        <p:nvSpPr>
          <p:cNvPr id="55" name="Текст 24"/>
          <p:cNvSpPr>
            <a:spLocks noGrp="1"/>
          </p:cNvSpPr>
          <p:nvPr>
            <p:ph type="body" sz="quarter" idx="29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291036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47286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66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67" name="Espace réservé pour une image  6"/>
          <p:cNvSpPr>
            <a:spLocks noGrp="1"/>
          </p:cNvSpPr>
          <p:nvPr>
            <p:ph type="pic" idx="21"/>
          </p:nvPr>
        </p:nvSpPr>
        <p:spPr>
          <a:xfrm>
            <a:off x="287532" y="881258"/>
            <a:ext cx="8656095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  <a:lvl2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2pPr>
            <a:lvl3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3pPr>
            <a:lvl4pPr marL="341498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4pPr>
            <a:lvl5pPr marL="435410" indent="-59762"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5pPr>
          </a:lstStyle>
          <a:p>
            <a:r>
              <a:t>Document status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91038" y="542837"/>
            <a:ext cx="8651429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53670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80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8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60194" y="1206166"/>
            <a:ext cx="4183435" cy="3457287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5" y="881258"/>
            <a:ext cx="4108031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760194" y="881257"/>
            <a:ext cx="4183435" cy="19315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84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85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8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77730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96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9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32819" y="1257730"/>
            <a:ext cx="3410808" cy="3405724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87534" y="881258"/>
            <a:ext cx="4913277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100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01" name="Espace réservé du texte 4"/>
          <p:cNvSpPr>
            <a:spLocks noGrp="1"/>
          </p:cNvSpPr>
          <p:nvPr>
            <p:ph type="body" sz="quarter" idx="23" hasCustomPrompt="1"/>
          </p:nvPr>
        </p:nvSpPr>
        <p:spPr>
          <a:xfrm>
            <a:off x="5532819" y="881257"/>
            <a:ext cx="3410809" cy="19315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10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70134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12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1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90707" y="1257728"/>
            <a:ext cx="4104857" cy="340572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4754579" y="881258"/>
            <a:ext cx="4189049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7" y="881260"/>
            <a:ext cx="4104856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cap="all"/>
            </a:lvl1pPr>
          </a:lstStyle>
          <a:p>
            <a:r>
              <a:t>ПОДЗАГОЛОВОК</a:t>
            </a:r>
          </a:p>
        </p:txBody>
      </p:sp>
      <p:sp>
        <p:nvSpPr>
          <p:cNvPr id="116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17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118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11465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2" descr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868" y="5027218"/>
            <a:ext cx="1729274" cy="12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Graphic 335"/>
          <p:cNvSpPr/>
          <p:nvPr/>
        </p:nvSpPr>
        <p:spPr>
          <a:xfrm>
            <a:off x="7362007" y="4726020"/>
            <a:ext cx="1585119" cy="21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3662" y="0"/>
                </a:moveTo>
                <a:cubicBezTo>
                  <a:pt x="1859" y="0"/>
                  <a:pt x="362" y="3846"/>
                  <a:pt x="57" y="8905"/>
                </a:cubicBezTo>
                <a:cubicBezTo>
                  <a:pt x="19" y="9532"/>
                  <a:pt x="0" y="10159"/>
                  <a:pt x="0" y="10814"/>
                </a:cubicBezTo>
                <a:cubicBezTo>
                  <a:pt x="0" y="11469"/>
                  <a:pt x="21" y="12096"/>
                  <a:pt x="59" y="12709"/>
                </a:cubicBezTo>
                <a:cubicBezTo>
                  <a:pt x="61" y="12723"/>
                  <a:pt x="61" y="12751"/>
                  <a:pt x="63" y="12765"/>
                </a:cubicBezTo>
                <a:cubicBezTo>
                  <a:pt x="65" y="12807"/>
                  <a:pt x="69" y="12849"/>
                  <a:pt x="70" y="12890"/>
                </a:cubicBezTo>
                <a:cubicBezTo>
                  <a:pt x="398" y="17851"/>
                  <a:pt x="1882" y="21600"/>
                  <a:pt x="3662" y="21600"/>
                </a:cubicBezTo>
                <a:cubicBezTo>
                  <a:pt x="5683" y="21600"/>
                  <a:pt x="7323" y="16764"/>
                  <a:pt x="7323" y="10800"/>
                </a:cubicBezTo>
                <a:cubicBezTo>
                  <a:pt x="7323" y="4836"/>
                  <a:pt x="5685" y="0"/>
                  <a:pt x="3662" y="0"/>
                </a:cubicBezTo>
                <a:close/>
                <a:moveTo>
                  <a:pt x="3391" y="2299"/>
                </a:moveTo>
                <a:cubicBezTo>
                  <a:pt x="3519" y="3177"/>
                  <a:pt x="3441" y="5100"/>
                  <a:pt x="3195" y="7762"/>
                </a:cubicBezTo>
                <a:cubicBezTo>
                  <a:pt x="2923" y="10702"/>
                  <a:pt x="2661" y="12319"/>
                  <a:pt x="2350" y="12904"/>
                </a:cubicBezTo>
                <a:lnTo>
                  <a:pt x="3026" y="1784"/>
                </a:lnTo>
                <a:cubicBezTo>
                  <a:pt x="3026" y="1784"/>
                  <a:pt x="3028" y="1784"/>
                  <a:pt x="3028" y="1784"/>
                </a:cubicBezTo>
                <a:cubicBezTo>
                  <a:pt x="3201" y="1714"/>
                  <a:pt x="3317" y="1798"/>
                  <a:pt x="3391" y="2299"/>
                </a:cubicBezTo>
                <a:close/>
                <a:moveTo>
                  <a:pt x="4925" y="13127"/>
                </a:moveTo>
                <a:cubicBezTo>
                  <a:pt x="4918" y="13085"/>
                  <a:pt x="4914" y="13030"/>
                  <a:pt x="4914" y="12960"/>
                </a:cubicBezTo>
                <a:cubicBezTo>
                  <a:pt x="4914" y="12862"/>
                  <a:pt x="4923" y="12779"/>
                  <a:pt x="4935" y="12765"/>
                </a:cubicBezTo>
                <a:lnTo>
                  <a:pt x="5239" y="12305"/>
                </a:lnTo>
                <a:cubicBezTo>
                  <a:pt x="5247" y="12291"/>
                  <a:pt x="5253" y="12249"/>
                  <a:pt x="5256" y="12194"/>
                </a:cubicBezTo>
                <a:lnTo>
                  <a:pt x="5304" y="11107"/>
                </a:lnTo>
                <a:cubicBezTo>
                  <a:pt x="5308" y="11009"/>
                  <a:pt x="5298" y="10911"/>
                  <a:pt x="5285" y="10898"/>
                </a:cubicBezTo>
                <a:lnTo>
                  <a:pt x="4716" y="10661"/>
                </a:lnTo>
                <a:cubicBezTo>
                  <a:pt x="4697" y="10647"/>
                  <a:pt x="4678" y="10689"/>
                  <a:pt x="4661" y="10772"/>
                </a:cubicBezTo>
                <a:lnTo>
                  <a:pt x="4432" y="11915"/>
                </a:lnTo>
                <a:cubicBezTo>
                  <a:pt x="4392" y="12110"/>
                  <a:pt x="4371" y="12472"/>
                  <a:pt x="4381" y="12821"/>
                </a:cubicBezTo>
                <a:cubicBezTo>
                  <a:pt x="4446" y="15329"/>
                  <a:pt x="4320" y="16695"/>
                  <a:pt x="3663" y="17294"/>
                </a:cubicBezTo>
                <a:cubicBezTo>
                  <a:pt x="2769" y="18102"/>
                  <a:pt x="2084" y="17391"/>
                  <a:pt x="1880" y="17127"/>
                </a:cubicBezTo>
                <a:lnTo>
                  <a:pt x="1873" y="17113"/>
                </a:lnTo>
                <a:cubicBezTo>
                  <a:pt x="1842" y="17071"/>
                  <a:pt x="1814" y="17196"/>
                  <a:pt x="1800" y="17391"/>
                </a:cubicBezTo>
                <a:lnTo>
                  <a:pt x="1736" y="18451"/>
                </a:lnTo>
                <a:cubicBezTo>
                  <a:pt x="1062" y="16932"/>
                  <a:pt x="594" y="14646"/>
                  <a:pt x="481" y="12012"/>
                </a:cubicBezTo>
                <a:cubicBezTo>
                  <a:pt x="481" y="11998"/>
                  <a:pt x="481" y="11998"/>
                  <a:pt x="481" y="11985"/>
                </a:cubicBezTo>
                <a:cubicBezTo>
                  <a:pt x="478" y="11915"/>
                  <a:pt x="476" y="11831"/>
                  <a:pt x="472" y="11762"/>
                </a:cubicBezTo>
                <a:cubicBezTo>
                  <a:pt x="472" y="11762"/>
                  <a:pt x="472" y="11748"/>
                  <a:pt x="472" y="11748"/>
                </a:cubicBezTo>
                <a:cubicBezTo>
                  <a:pt x="461" y="11427"/>
                  <a:pt x="455" y="11107"/>
                  <a:pt x="455" y="10772"/>
                </a:cubicBezTo>
                <a:cubicBezTo>
                  <a:pt x="455" y="6410"/>
                  <a:pt x="1427" y="2731"/>
                  <a:pt x="2758" y="1575"/>
                </a:cubicBezTo>
                <a:cubicBezTo>
                  <a:pt x="2759" y="1575"/>
                  <a:pt x="2761" y="1575"/>
                  <a:pt x="2761" y="1575"/>
                </a:cubicBezTo>
                <a:cubicBezTo>
                  <a:pt x="2761" y="1575"/>
                  <a:pt x="2080" y="12779"/>
                  <a:pt x="1964" y="14674"/>
                </a:cubicBezTo>
                <a:cubicBezTo>
                  <a:pt x="1956" y="14799"/>
                  <a:pt x="1968" y="14953"/>
                  <a:pt x="1989" y="14953"/>
                </a:cubicBezTo>
                <a:lnTo>
                  <a:pt x="2027" y="14967"/>
                </a:lnTo>
                <a:cubicBezTo>
                  <a:pt x="2426" y="15064"/>
                  <a:pt x="2910" y="15176"/>
                  <a:pt x="3513" y="14047"/>
                </a:cubicBezTo>
                <a:cubicBezTo>
                  <a:pt x="4154" y="12849"/>
                  <a:pt x="4638" y="9420"/>
                  <a:pt x="4824" y="6940"/>
                </a:cubicBezTo>
                <a:cubicBezTo>
                  <a:pt x="5013" y="4404"/>
                  <a:pt x="4904" y="2467"/>
                  <a:pt x="4883" y="1798"/>
                </a:cubicBezTo>
                <a:cubicBezTo>
                  <a:pt x="6067" y="3163"/>
                  <a:pt x="6823" y="6619"/>
                  <a:pt x="6840" y="10647"/>
                </a:cubicBezTo>
                <a:cubicBezTo>
                  <a:pt x="6836" y="11455"/>
                  <a:pt x="6807" y="12235"/>
                  <a:pt x="6754" y="12988"/>
                </a:cubicBezTo>
                <a:cubicBezTo>
                  <a:pt x="6531" y="15789"/>
                  <a:pt x="5901" y="18102"/>
                  <a:pt x="5060" y="19342"/>
                </a:cubicBezTo>
                <a:cubicBezTo>
                  <a:pt x="5391" y="16625"/>
                  <a:pt x="5133" y="14145"/>
                  <a:pt x="4925" y="13127"/>
                </a:cubicBezTo>
                <a:close/>
                <a:moveTo>
                  <a:pt x="18683" y="4585"/>
                </a:moveTo>
                <a:lnTo>
                  <a:pt x="17918" y="17001"/>
                </a:lnTo>
                <a:lnTo>
                  <a:pt x="18313" y="17001"/>
                </a:lnTo>
                <a:lnTo>
                  <a:pt x="18469" y="14381"/>
                </a:lnTo>
                <a:lnTo>
                  <a:pt x="19276" y="14367"/>
                </a:lnTo>
                <a:lnTo>
                  <a:pt x="19434" y="17001"/>
                </a:lnTo>
                <a:lnTo>
                  <a:pt x="19830" y="17001"/>
                </a:lnTo>
                <a:lnTo>
                  <a:pt x="19065" y="4585"/>
                </a:lnTo>
                <a:lnTo>
                  <a:pt x="18683" y="4585"/>
                </a:lnTo>
                <a:close/>
                <a:moveTo>
                  <a:pt x="18873" y="7163"/>
                </a:moveTo>
                <a:lnTo>
                  <a:pt x="19168" y="12249"/>
                </a:lnTo>
                <a:lnTo>
                  <a:pt x="18586" y="12249"/>
                </a:lnTo>
                <a:lnTo>
                  <a:pt x="18873" y="7163"/>
                </a:lnTo>
                <a:close/>
                <a:moveTo>
                  <a:pt x="17723" y="12570"/>
                </a:moveTo>
                <a:cubicBezTo>
                  <a:pt x="17712" y="12180"/>
                  <a:pt x="17682" y="11831"/>
                  <a:pt x="17638" y="11497"/>
                </a:cubicBezTo>
                <a:cubicBezTo>
                  <a:pt x="17600" y="11218"/>
                  <a:pt x="17548" y="10981"/>
                  <a:pt x="17489" y="10828"/>
                </a:cubicBezTo>
                <a:cubicBezTo>
                  <a:pt x="17428" y="10661"/>
                  <a:pt x="17371" y="10563"/>
                  <a:pt x="17316" y="10521"/>
                </a:cubicBezTo>
                <a:lnTo>
                  <a:pt x="17316" y="10452"/>
                </a:lnTo>
                <a:cubicBezTo>
                  <a:pt x="17320" y="10452"/>
                  <a:pt x="17329" y="10438"/>
                  <a:pt x="17345" y="10424"/>
                </a:cubicBezTo>
                <a:cubicBezTo>
                  <a:pt x="17362" y="10396"/>
                  <a:pt x="17381" y="10368"/>
                  <a:pt x="17404" y="10312"/>
                </a:cubicBezTo>
                <a:cubicBezTo>
                  <a:pt x="17427" y="10257"/>
                  <a:pt x="17451" y="10187"/>
                  <a:pt x="17476" y="10075"/>
                </a:cubicBezTo>
                <a:cubicBezTo>
                  <a:pt x="17501" y="9964"/>
                  <a:pt x="17525" y="9852"/>
                  <a:pt x="17548" y="9699"/>
                </a:cubicBezTo>
                <a:cubicBezTo>
                  <a:pt x="17573" y="9532"/>
                  <a:pt x="17596" y="9295"/>
                  <a:pt x="17617" y="8974"/>
                </a:cubicBezTo>
                <a:cubicBezTo>
                  <a:pt x="17640" y="8654"/>
                  <a:pt x="17649" y="8250"/>
                  <a:pt x="17649" y="7748"/>
                </a:cubicBezTo>
                <a:cubicBezTo>
                  <a:pt x="17649" y="7358"/>
                  <a:pt x="17642" y="7010"/>
                  <a:pt x="17628" y="6717"/>
                </a:cubicBezTo>
                <a:cubicBezTo>
                  <a:pt x="17615" y="6424"/>
                  <a:pt x="17600" y="6173"/>
                  <a:pt x="17581" y="5978"/>
                </a:cubicBezTo>
                <a:cubicBezTo>
                  <a:pt x="17562" y="5783"/>
                  <a:pt x="17545" y="5616"/>
                  <a:pt x="17525" y="5505"/>
                </a:cubicBezTo>
                <a:cubicBezTo>
                  <a:pt x="17506" y="5393"/>
                  <a:pt x="17493" y="5309"/>
                  <a:pt x="17484" y="5254"/>
                </a:cubicBezTo>
                <a:cubicBezTo>
                  <a:pt x="17425" y="4961"/>
                  <a:pt x="17354" y="4780"/>
                  <a:pt x="17274" y="4710"/>
                </a:cubicBezTo>
                <a:cubicBezTo>
                  <a:pt x="17194" y="4641"/>
                  <a:pt x="17113" y="4613"/>
                  <a:pt x="17027" y="4613"/>
                </a:cubicBezTo>
                <a:lnTo>
                  <a:pt x="16073" y="4613"/>
                </a:lnTo>
                <a:lnTo>
                  <a:pt x="16073" y="17043"/>
                </a:lnTo>
                <a:lnTo>
                  <a:pt x="17044" y="17043"/>
                </a:lnTo>
                <a:cubicBezTo>
                  <a:pt x="17090" y="17043"/>
                  <a:pt x="17137" y="17029"/>
                  <a:pt x="17191" y="17015"/>
                </a:cubicBezTo>
                <a:cubicBezTo>
                  <a:pt x="17244" y="17001"/>
                  <a:pt x="17295" y="16959"/>
                  <a:pt x="17347" y="16890"/>
                </a:cubicBezTo>
                <a:cubicBezTo>
                  <a:pt x="17398" y="16820"/>
                  <a:pt x="17446" y="16723"/>
                  <a:pt x="17493" y="16597"/>
                </a:cubicBezTo>
                <a:cubicBezTo>
                  <a:pt x="17539" y="16472"/>
                  <a:pt x="17579" y="16291"/>
                  <a:pt x="17613" y="16068"/>
                </a:cubicBezTo>
                <a:cubicBezTo>
                  <a:pt x="17649" y="15831"/>
                  <a:pt x="17678" y="15510"/>
                  <a:pt x="17702" y="15106"/>
                </a:cubicBezTo>
                <a:cubicBezTo>
                  <a:pt x="17727" y="14702"/>
                  <a:pt x="17739" y="14214"/>
                  <a:pt x="17739" y="13643"/>
                </a:cubicBezTo>
                <a:cubicBezTo>
                  <a:pt x="17742" y="13294"/>
                  <a:pt x="17737" y="12946"/>
                  <a:pt x="17723" y="12570"/>
                </a:cubicBezTo>
                <a:close/>
                <a:moveTo>
                  <a:pt x="16454" y="6842"/>
                </a:moveTo>
                <a:lnTo>
                  <a:pt x="16993" y="6842"/>
                </a:lnTo>
                <a:cubicBezTo>
                  <a:pt x="17031" y="6842"/>
                  <a:pt x="17069" y="6856"/>
                  <a:pt x="17105" y="6884"/>
                </a:cubicBezTo>
                <a:cubicBezTo>
                  <a:pt x="17141" y="6912"/>
                  <a:pt x="17172" y="6996"/>
                  <a:pt x="17198" y="7121"/>
                </a:cubicBezTo>
                <a:cubicBezTo>
                  <a:pt x="17217" y="7219"/>
                  <a:pt x="17232" y="7344"/>
                  <a:pt x="17246" y="7511"/>
                </a:cubicBezTo>
                <a:cubicBezTo>
                  <a:pt x="17259" y="7678"/>
                  <a:pt x="17267" y="7887"/>
                  <a:pt x="17267" y="8166"/>
                </a:cubicBezTo>
                <a:cubicBezTo>
                  <a:pt x="17267" y="8431"/>
                  <a:pt x="17261" y="8654"/>
                  <a:pt x="17248" y="8821"/>
                </a:cubicBezTo>
                <a:cubicBezTo>
                  <a:pt x="17236" y="8988"/>
                  <a:pt x="17223" y="9114"/>
                  <a:pt x="17210" y="9197"/>
                </a:cubicBezTo>
                <a:cubicBezTo>
                  <a:pt x="17181" y="9365"/>
                  <a:pt x="17149" y="9476"/>
                  <a:pt x="17107" y="9518"/>
                </a:cubicBezTo>
                <a:cubicBezTo>
                  <a:pt x="17065" y="9560"/>
                  <a:pt x="17019" y="9588"/>
                  <a:pt x="16968" y="9588"/>
                </a:cubicBezTo>
                <a:lnTo>
                  <a:pt x="16454" y="9588"/>
                </a:lnTo>
                <a:lnTo>
                  <a:pt x="16454" y="6842"/>
                </a:lnTo>
                <a:close/>
                <a:moveTo>
                  <a:pt x="17312" y="14005"/>
                </a:moveTo>
                <a:cubicBezTo>
                  <a:pt x="17295" y="14200"/>
                  <a:pt x="17274" y="14354"/>
                  <a:pt x="17253" y="14451"/>
                </a:cubicBezTo>
                <a:cubicBezTo>
                  <a:pt x="17250" y="14479"/>
                  <a:pt x="17232" y="14535"/>
                  <a:pt x="17202" y="14604"/>
                </a:cubicBezTo>
                <a:cubicBezTo>
                  <a:pt x="17172" y="14688"/>
                  <a:pt x="17120" y="14716"/>
                  <a:pt x="17050" y="14716"/>
                </a:cubicBezTo>
                <a:lnTo>
                  <a:pt x="16454" y="14716"/>
                </a:lnTo>
                <a:lnTo>
                  <a:pt x="16454" y="11692"/>
                </a:lnTo>
                <a:lnTo>
                  <a:pt x="17044" y="11692"/>
                </a:lnTo>
                <a:cubicBezTo>
                  <a:pt x="17054" y="11692"/>
                  <a:pt x="17067" y="11692"/>
                  <a:pt x="17086" y="11706"/>
                </a:cubicBezTo>
                <a:cubicBezTo>
                  <a:pt x="17105" y="11720"/>
                  <a:pt x="17124" y="11720"/>
                  <a:pt x="17145" y="11734"/>
                </a:cubicBezTo>
                <a:cubicBezTo>
                  <a:pt x="17164" y="11748"/>
                  <a:pt x="17185" y="11775"/>
                  <a:pt x="17204" y="11817"/>
                </a:cubicBezTo>
                <a:cubicBezTo>
                  <a:pt x="17223" y="11859"/>
                  <a:pt x="17240" y="11901"/>
                  <a:pt x="17255" y="11957"/>
                </a:cubicBezTo>
                <a:cubicBezTo>
                  <a:pt x="17274" y="12040"/>
                  <a:pt x="17293" y="12180"/>
                  <a:pt x="17312" y="12375"/>
                </a:cubicBezTo>
                <a:cubicBezTo>
                  <a:pt x="17331" y="12570"/>
                  <a:pt x="17341" y="12849"/>
                  <a:pt x="17341" y="13197"/>
                </a:cubicBezTo>
                <a:cubicBezTo>
                  <a:pt x="17339" y="13531"/>
                  <a:pt x="17331" y="13796"/>
                  <a:pt x="17312" y="14005"/>
                </a:cubicBezTo>
                <a:close/>
                <a:moveTo>
                  <a:pt x="11818" y="12570"/>
                </a:moveTo>
                <a:cubicBezTo>
                  <a:pt x="11807" y="12180"/>
                  <a:pt x="11776" y="11831"/>
                  <a:pt x="11733" y="11497"/>
                </a:cubicBezTo>
                <a:cubicBezTo>
                  <a:pt x="11694" y="11218"/>
                  <a:pt x="11643" y="10981"/>
                  <a:pt x="11584" y="10828"/>
                </a:cubicBezTo>
                <a:cubicBezTo>
                  <a:pt x="11523" y="10661"/>
                  <a:pt x="11466" y="10563"/>
                  <a:pt x="11411" y="10521"/>
                </a:cubicBezTo>
                <a:lnTo>
                  <a:pt x="11411" y="10452"/>
                </a:lnTo>
                <a:cubicBezTo>
                  <a:pt x="11415" y="10452"/>
                  <a:pt x="11424" y="10438"/>
                  <a:pt x="11439" y="10424"/>
                </a:cubicBezTo>
                <a:cubicBezTo>
                  <a:pt x="11457" y="10396"/>
                  <a:pt x="11476" y="10368"/>
                  <a:pt x="11498" y="10312"/>
                </a:cubicBezTo>
                <a:cubicBezTo>
                  <a:pt x="11521" y="10257"/>
                  <a:pt x="11546" y="10187"/>
                  <a:pt x="11571" y="10075"/>
                </a:cubicBezTo>
                <a:cubicBezTo>
                  <a:pt x="11595" y="9964"/>
                  <a:pt x="11620" y="9852"/>
                  <a:pt x="11643" y="9699"/>
                </a:cubicBezTo>
                <a:cubicBezTo>
                  <a:pt x="11668" y="9532"/>
                  <a:pt x="11691" y="9295"/>
                  <a:pt x="11712" y="8974"/>
                </a:cubicBezTo>
                <a:cubicBezTo>
                  <a:pt x="11734" y="8654"/>
                  <a:pt x="11744" y="8250"/>
                  <a:pt x="11744" y="7748"/>
                </a:cubicBezTo>
                <a:cubicBezTo>
                  <a:pt x="11744" y="7358"/>
                  <a:pt x="11736" y="7010"/>
                  <a:pt x="11723" y="6717"/>
                </a:cubicBezTo>
                <a:cubicBezTo>
                  <a:pt x="11710" y="6424"/>
                  <a:pt x="11694" y="6173"/>
                  <a:pt x="11675" y="5978"/>
                </a:cubicBezTo>
                <a:cubicBezTo>
                  <a:pt x="11656" y="5783"/>
                  <a:pt x="11639" y="5616"/>
                  <a:pt x="11620" y="5505"/>
                </a:cubicBezTo>
                <a:cubicBezTo>
                  <a:pt x="11601" y="5393"/>
                  <a:pt x="11588" y="5309"/>
                  <a:pt x="11578" y="5254"/>
                </a:cubicBezTo>
                <a:cubicBezTo>
                  <a:pt x="11519" y="4961"/>
                  <a:pt x="11449" y="4780"/>
                  <a:pt x="11369" y="4710"/>
                </a:cubicBezTo>
                <a:cubicBezTo>
                  <a:pt x="11289" y="4641"/>
                  <a:pt x="11207" y="4613"/>
                  <a:pt x="11122" y="4613"/>
                </a:cubicBezTo>
                <a:lnTo>
                  <a:pt x="10168" y="4613"/>
                </a:lnTo>
                <a:lnTo>
                  <a:pt x="10168" y="17043"/>
                </a:lnTo>
                <a:lnTo>
                  <a:pt x="11139" y="17043"/>
                </a:lnTo>
                <a:cubicBezTo>
                  <a:pt x="11184" y="17043"/>
                  <a:pt x="11232" y="17029"/>
                  <a:pt x="11285" y="17015"/>
                </a:cubicBezTo>
                <a:cubicBezTo>
                  <a:pt x="11339" y="17001"/>
                  <a:pt x="11390" y="16959"/>
                  <a:pt x="11441" y="16890"/>
                </a:cubicBezTo>
                <a:cubicBezTo>
                  <a:pt x="11493" y="16820"/>
                  <a:pt x="11540" y="16723"/>
                  <a:pt x="11588" y="16597"/>
                </a:cubicBezTo>
                <a:cubicBezTo>
                  <a:pt x="11634" y="16472"/>
                  <a:pt x="11674" y="16291"/>
                  <a:pt x="11708" y="16068"/>
                </a:cubicBezTo>
                <a:cubicBezTo>
                  <a:pt x="11744" y="15831"/>
                  <a:pt x="11772" y="15510"/>
                  <a:pt x="11797" y="15106"/>
                </a:cubicBezTo>
                <a:cubicBezTo>
                  <a:pt x="11822" y="14702"/>
                  <a:pt x="11833" y="14214"/>
                  <a:pt x="11833" y="13643"/>
                </a:cubicBezTo>
                <a:cubicBezTo>
                  <a:pt x="11835" y="13294"/>
                  <a:pt x="11830" y="12946"/>
                  <a:pt x="11818" y="12570"/>
                </a:cubicBezTo>
                <a:close/>
                <a:moveTo>
                  <a:pt x="10547" y="6842"/>
                </a:moveTo>
                <a:lnTo>
                  <a:pt x="11085" y="6842"/>
                </a:lnTo>
                <a:cubicBezTo>
                  <a:pt x="11124" y="6842"/>
                  <a:pt x="11162" y="6856"/>
                  <a:pt x="11198" y="6884"/>
                </a:cubicBezTo>
                <a:cubicBezTo>
                  <a:pt x="11234" y="6912"/>
                  <a:pt x="11264" y="6996"/>
                  <a:pt x="11291" y="7121"/>
                </a:cubicBezTo>
                <a:cubicBezTo>
                  <a:pt x="11310" y="7219"/>
                  <a:pt x="11325" y="7344"/>
                  <a:pt x="11339" y="7511"/>
                </a:cubicBezTo>
                <a:cubicBezTo>
                  <a:pt x="11352" y="7678"/>
                  <a:pt x="11360" y="7887"/>
                  <a:pt x="11360" y="8166"/>
                </a:cubicBezTo>
                <a:cubicBezTo>
                  <a:pt x="11360" y="8431"/>
                  <a:pt x="11354" y="8654"/>
                  <a:pt x="11340" y="8821"/>
                </a:cubicBezTo>
                <a:cubicBezTo>
                  <a:pt x="11329" y="8988"/>
                  <a:pt x="11316" y="9114"/>
                  <a:pt x="11302" y="9197"/>
                </a:cubicBezTo>
                <a:cubicBezTo>
                  <a:pt x="11274" y="9365"/>
                  <a:pt x="11242" y="9476"/>
                  <a:pt x="11200" y="9518"/>
                </a:cubicBezTo>
                <a:cubicBezTo>
                  <a:pt x="11158" y="9560"/>
                  <a:pt x="11112" y="9588"/>
                  <a:pt x="11061" y="9588"/>
                </a:cubicBezTo>
                <a:lnTo>
                  <a:pt x="10547" y="9588"/>
                </a:lnTo>
                <a:lnTo>
                  <a:pt x="10547" y="6842"/>
                </a:lnTo>
                <a:close/>
                <a:moveTo>
                  <a:pt x="11405" y="14005"/>
                </a:moveTo>
                <a:cubicBezTo>
                  <a:pt x="11388" y="14200"/>
                  <a:pt x="11367" y="14354"/>
                  <a:pt x="11346" y="14451"/>
                </a:cubicBezTo>
                <a:cubicBezTo>
                  <a:pt x="11342" y="14479"/>
                  <a:pt x="11325" y="14535"/>
                  <a:pt x="11295" y="14604"/>
                </a:cubicBezTo>
                <a:cubicBezTo>
                  <a:pt x="11264" y="14688"/>
                  <a:pt x="11213" y="14716"/>
                  <a:pt x="11143" y="14716"/>
                </a:cubicBezTo>
                <a:lnTo>
                  <a:pt x="10547" y="14716"/>
                </a:lnTo>
                <a:lnTo>
                  <a:pt x="10547" y="11692"/>
                </a:lnTo>
                <a:lnTo>
                  <a:pt x="11137" y="11692"/>
                </a:lnTo>
                <a:cubicBezTo>
                  <a:pt x="11146" y="11692"/>
                  <a:pt x="11160" y="11692"/>
                  <a:pt x="11179" y="11706"/>
                </a:cubicBezTo>
                <a:cubicBezTo>
                  <a:pt x="11198" y="11720"/>
                  <a:pt x="11217" y="11720"/>
                  <a:pt x="11238" y="11734"/>
                </a:cubicBezTo>
                <a:cubicBezTo>
                  <a:pt x="11257" y="11748"/>
                  <a:pt x="11278" y="11775"/>
                  <a:pt x="11297" y="11817"/>
                </a:cubicBezTo>
                <a:cubicBezTo>
                  <a:pt x="11316" y="11859"/>
                  <a:pt x="11333" y="11901"/>
                  <a:pt x="11348" y="11957"/>
                </a:cubicBezTo>
                <a:cubicBezTo>
                  <a:pt x="11367" y="12040"/>
                  <a:pt x="11386" y="12180"/>
                  <a:pt x="11405" y="12375"/>
                </a:cubicBezTo>
                <a:cubicBezTo>
                  <a:pt x="11424" y="12570"/>
                  <a:pt x="11434" y="12849"/>
                  <a:pt x="11434" y="13197"/>
                </a:cubicBezTo>
                <a:cubicBezTo>
                  <a:pt x="11432" y="13531"/>
                  <a:pt x="11424" y="13796"/>
                  <a:pt x="11405" y="14005"/>
                </a:cubicBezTo>
                <a:close/>
                <a:moveTo>
                  <a:pt x="14743" y="4236"/>
                </a:moveTo>
                <a:cubicBezTo>
                  <a:pt x="15038" y="4236"/>
                  <a:pt x="15280" y="4836"/>
                  <a:pt x="15470" y="6048"/>
                </a:cubicBezTo>
                <a:cubicBezTo>
                  <a:pt x="15643" y="7233"/>
                  <a:pt x="15729" y="8821"/>
                  <a:pt x="15729" y="10800"/>
                </a:cubicBezTo>
                <a:cubicBezTo>
                  <a:pt x="15729" y="12779"/>
                  <a:pt x="15643" y="14367"/>
                  <a:pt x="15470" y="15552"/>
                </a:cubicBezTo>
                <a:cubicBezTo>
                  <a:pt x="15289" y="16764"/>
                  <a:pt x="15048" y="17364"/>
                  <a:pt x="14743" y="17364"/>
                </a:cubicBezTo>
                <a:cubicBezTo>
                  <a:pt x="14439" y="17364"/>
                  <a:pt x="14197" y="16764"/>
                  <a:pt x="14016" y="15552"/>
                </a:cubicBezTo>
                <a:cubicBezTo>
                  <a:pt x="13841" y="14354"/>
                  <a:pt x="13754" y="12765"/>
                  <a:pt x="13754" y="10800"/>
                </a:cubicBezTo>
                <a:cubicBezTo>
                  <a:pt x="13754" y="8835"/>
                  <a:pt x="13841" y="7233"/>
                  <a:pt x="14016" y="6048"/>
                </a:cubicBezTo>
                <a:cubicBezTo>
                  <a:pt x="14197" y="4836"/>
                  <a:pt x="14439" y="4236"/>
                  <a:pt x="14743" y="4236"/>
                </a:cubicBezTo>
                <a:close/>
                <a:moveTo>
                  <a:pt x="14741" y="6717"/>
                </a:moveTo>
                <a:cubicBezTo>
                  <a:pt x="14578" y="6717"/>
                  <a:pt x="14446" y="7051"/>
                  <a:pt x="14345" y="7706"/>
                </a:cubicBezTo>
                <a:cubicBezTo>
                  <a:pt x="14237" y="8445"/>
                  <a:pt x="14182" y="9476"/>
                  <a:pt x="14182" y="10800"/>
                </a:cubicBezTo>
                <a:cubicBezTo>
                  <a:pt x="14182" y="12124"/>
                  <a:pt x="14237" y="13141"/>
                  <a:pt x="14345" y="13880"/>
                </a:cubicBezTo>
                <a:cubicBezTo>
                  <a:pt x="14444" y="14549"/>
                  <a:pt x="14576" y="14883"/>
                  <a:pt x="14741" y="14883"/>
                </a:cubicBezTo>
                <a:cubicBezTo>
                  <a:pt x="14905" y="14883"/>
                  <a:pt x="15036" y="14549"/>
                  <a:pt x="15139" y="13880"/>
                </a:cubicBezTo>
                <a:cubicBezTo>
                  <a:pt x="15248" y="13141"/>
                  <a:pt x="15301" y="12110"/>
                  <a:pt x="15301" y="10800"/>
                </a:cubicBezTo>
                <a:cubicBezTo>
                  <a:pt x="15301" y="9462"/>
                  <a:pt x="15248" y="8431"/>
                  <a:pt x="15139" y="7706"/>
                </a:cubicBezTo>
                <a:cubicBezTo>
                  <a:pt x="15038" y="7037"/>
                  <a:pt x="14905" y="6717"/>
                  <a:pt x="14741" y="6717"/>
                </a:cubicBezTo>
                <a:close/>
                <a:moveTo>
                  <a:pt x="8794" y="4585"/>
                </a:moveTo>
                <a:lnTo>
                  <a:pt x="8027" y="17015"/>
                </a:lnTo>
                <a:lnTo>
                  <a:pt x="8423" y="17015"/>
                </a:lnTo>
                <a:lnTo>
                  <a:pt x="8579" y="14395"/>
                </a:lnTo>
                <a:lnTo>
                  <a:pt x="9386" y="14381"/>
                </a:lnTo>
                <a:lnTo>
                  <a:pt x="9546" y="17015"/>
                </a:lnTo>
                <a:lnTo>
                  <a:pt x="9942" y="17015"/>
                </a:lnTo>
                <a:lnTo>
                  <a:pt x="9175" y="4585"/>
                </a:lnTo>
                <a:cubicBezTo>
                  <a:pt x="9175" y="4585"/>
                  <a:pt x="8794" y="4585"/>
                  <a:pt x="8794" y="4585"/>
                </a:cubicBezTo>
                <a:close/>
                <a:moveTo>
                  <a:pt x="8983" y="7163"/>
                </a:moveTo>
                <a:lnTo>
                  <a:pt x="9278" y="12263"/>
                </a:lnTo>
                <a:lnTo>
                  <a:pt x="8693" y="12263"/>
                </a:lnTo>
                <a:lnTo>
                  <a:pt x="8983" y="7163"/>
                </a:lnTo>
                <a:close/>
                <a:moveTo>
                  <a:pt x="11995" y="4585"/>
                </a:moveTo>
                <a:lnTo>
                  <a:pt x="11995" y="6842"/>
                </a:lnTo>
                <a:lnTo>
                  <a:pt x="12606" y="6842"/>
                </a:lnTo>
                <a:lnTo>
                  <a:pt x="12606" y="17015"/>
                </a:lnTo>
                <a:lnTo>
                  <a:pt x="12983" y="17015"/>
                </a:lnTo>
                <a:lnTo>
                  <a:pt x="12983" y="6842"/>
                </a:lnTo>
                <a:lnTo>
                  <a:pt x="13592" y="6842"/>
                </a:lnTo>
                <a:lnTo>
                  <a:pt x="13592" y="4585"/>
                </a:lnTo>
                <a:lnTo>
                  <a:pt x="11995" y="4585"/>
                </a:lnTo>
                <a:close/>
                <a:moveTo>
                  <a:pt x="21590" y="13099"/>
                </a:moveTo>
                <a:cubicBezTo>
                  <a:pt x="21583" y="12375"/>
                  <a:pt x="21539" y="11636"/>
                  <a:pt x="21450" y="11204"/>
                </a:cubicBezTo>
                <a:cubicBezTo>
                  <a:pt x="21375" y="10856"/>
                  <a:pt x="21292" y="10689"/>
                  <a:pt x="21204" y="10591"/>
                </a:cubicBezTo>
                <a:cubicBezTo>
                  <a:pt x="21204" y="10591"/>
                  <a:pt x="21204" y="10591"/>
                  <a:pt x="21202" y="10591"/>
                </a:cubicBezTo>
                <a:lnTo>
                  <a:pt x="21202" y="10563"/>
                </a:lnTo>
                <a:cubicBezTo>
                  <a:pt x="21263" y="10452"/>
                  <a:pt x="21368" y="10187"/>
                  <a:pt x="21444" y="9574"/>
                </a:cubicBezTo>
                <a:cubicBezTo>
                  <a:pt x="21444" y="9574"/>
                  <a:pt x="21444" y="9574"/>
                  <a:pt x="21446" y="9560"/>
                </a:cubicBezTo>
                <a:cubicBezTo>
                  <a:pt x="21446" y="9560"/>
                  <a:pt x="21446" y="9560"/>
                  <a:pt x="21446" y="9560"/>
                </a:cubicBezTo>
                <a:cubicBezTo>
                  <a:pt x="21461" y="9448"/>
                  <a:pt x="21474" y="9309"/>
                  <a:pt x="21486" y="9170"/>
                </a:cubicBezTo>
                <a:cubicBezTo>
                  <a:pt x="21549" y="8403"/>
                  <a:pt x="21551" y="7595"/>
                  <a:pt x="21514" y="6773"/>
                </a:cubicBezTo>
                <a:cubicBezTo>
                  <a:pt x="21476" y="5909"/>
                  <a:pt x="21385" y="5379"/>
                  <a:pt x="21267" y="5031"/>
                </a:cubicBezTo>
                <a:cubicBezTo>
                  <a:pt x="21139" y="4668"/>
                  <a:pt x="21004" y="4543"/>
                  <a:pt x="20867" y="4515"/>
                </a:cubicBezTo>
                <a:cubicBezTo>
                  <a:pt x="20667" y="4473"/>
                  <a:pt x="20468" y="4543"/>
                  <a:pt x="20270" y="4766"/>
                </a:cubicBezTo>
                <a:cubicBezTo>
                  <a:pt x="20209" y="4836"/>
                  <a:pt x="20129" y="4919"/>
                  <a:pt x="20068" y="5003"/>
                </a:cubicBezTo>
                <a:lnTo>
                  <a:pt x="20068" y="7414"/>
                </a:lnTo>
                <a:cubicBezTo>
                  <a:pt x="20277" y="7093"/>
                  <a:pt x="20525" y="6703"/>
                  <a:pt x="20844" y="6842"/>
                </a:cubicBezTo>
                <a:cubicBezTo>
                  <a:pt x="20902" y="6870"/>
                  <a:pt x="20972" y="6982"/>
                  <a:pt x="21025" y="7135"/>
                </a:cubicBezTo>
                <a:cubicBezTo>
                  <a:pt x="21122" y="7414"/>
                  <a:pt x="21145" y="8319"/>
                  <a:pt x="21094" y="8905"/>
                </a:cubicBezTo>
                <a:cubicBezTo>
                  <a:pt x="21067" y="9197"/>
                  <a:pt x="21025" y="9351"/>
                  <a:pt x="20980" y="9448"/>
                </a:cubicBezTo>
                <a:cubicBezTo>
                  <a:pt x="20902" y="9615"/>
                  <a:pt x="20801" y="9657"/>
                  <a:pt x="20719" y="9671"/>
                </a:cubicBezTo>
                <a:cubicBezTo>
                  <a:pt x="20641" y="9671"/>
                  <a:pt x="20511" y="9671"/>
                  <a:pt x="20441" y="9671"/>
                </a:cubicBezTo>
                <a:lnTo>
                  <a:pt x="20441" y="11580"/>
                </a:lnTo>
                <a:lnTo>
                  <a:pt x="20844" y="11608"/>
                </a:lnTo>
                <a:cubicBezTo>
                  <a:pt x="20854" y="11608"/>
                  <a:pt x="21109" y="11650"/>
                  <a:pt x="21160" y="12793"/>
                </a:cubicBezTo>
                <a:cubicBezTo>
                  <a:pt x="21185" y="13364"/>
                  <a:pt x="21157" y="14911"/>
                  <a:pt x="20709" y="14939"/>
                </a:cubicBezTo>
                <a:cubicBezTo>
                  <a:pt x="20631" y="14939"/>
                  <a:pt x="20538" y="14939"/>
                  <a:pt x="20432" y="14841"/>
                </a:cubicBezTo>
                <a:cubicBezTo>
                  <a:pt x="20224" y="14646"/>
                  <a:pt x="20030" y="14019"/>
                  <a:pt x="20030" y="14019"/>
                </a:cubicBezTo>
                <a:lnTo>
                  <a:pt x="20030" y="16527"/>
                </a:lnTo>
                <a:cubicBezTo>
                  <a:pt x="20032" y="16541"/>
                  <a:pt x="20038" y="16555"/>
                  <a:pt x="20045" y="16569"/>
                </a:cubicBezTo>
                <a:cubicBezTo>
                  <a:pt x="20161" y="16862"/>
                  <a:pt x="20302" y="17001"/>
                  <a:pt x="20424" y="17085"/>
                </a:cubicBezTo>
                <a:cubicBezTo>
                  <a:pt x="20597" y="17196"/>
                  <a:pt x="20770" y="17224"/>
                  <a:pt x="20943" y="17085"/>
                </a:cubicBezTo>
                <a:cubicBezTo>
                  <a:pt x="21063" y="16987"/>
                  <a:pt x="21179" y="16834"/>
                  <a:pt x="21290" y="16486"/>
                </a:cubicBezTo>
                <a:cubicBezTo>
                  <a:pt x="21381" y="16193"/>
                  <a:pt x="21461" y="15803"/>
                  <a:pt x="21516" y="15218"/>
                </a:cubicBezTo>
                <a:cubicBezTo>
                  <a:pt x="21581" y="14577"/>
                  <a:pt x="21600" y="13852"/>
                  <a:pt x="21590" y="13099"/>
                </a:cubicBezTo>
                <a:close/>
              </a:path>
            </a:pathLst>
          </a:custGeom>
          <a:solidFill>
            <a:srgbClr val="4C586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endParaRPr sz="734"/>
          </a:p>
        </p:txBody>
      </p:sp>
      <p:sp>
        <p:nvSpPr>
          <p:cNvPr id="128" name="TextBox 4"/>
          <p:cNvSpPr txBox="1"/>
          <p:nvPr/>
        </p:nvSpPr>
        <p:spPr>
          <a:xfrm>
            <a:off x="6747664" y="4958782"/>
            <a:ext cx="2428750" cy="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85"/>
              <a:t>СОБСТВЕННОСТЬ АО «АВТОВАЗ», КАТЕГОРИЯ - D</a:t>
            </a:r>
          </a:p>
        </p:txBody>
      </p:sp>
      <p:sp>
        <p:nvSpPr>
          <p:cNvPr id="129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7532" y="1664185"/>
            <a:ext cx="3369424" cy="2999269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0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3988968" y="881258"/>
            <a:ext cx="4954660" cy="37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290709" y="1260602"/>
            <a:ext cx="3366248" cy="133432"/>
          </a:xfrm>
          <a:prstGeom prst="rect">
            <a:avLst/>
          </a:prstGeom>
        </p:spPr>
        <p:txBody>
          <a:bodyPr/>
          <a:lstStyle>
            <a:lvl1pPr defTabSz="356641">
              <a:spcBef>
                <a:spcPts val="0"/>
              </a:spcBef>
              <a:defRPr sz="563" cap="all"/>
            </a:lvl1pPr>
          </a:lstStyle>
          <a:p>
            <a:r>
              <a:t>ПОДЗАГОЛОВОК</a:t>
            </a:r>
          </a:p>
        </p:txBody>
      </p:sp>
      <p:sp>
        <p:nvSpPr>
          <p:cNvPr id="132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5263051" y="4747569"/>
            <a:ext cx="984088" cy="1445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440"/>
              </a:spcBef>
              <a:defRPr sz="342">
                <a:solidFill>
                  <a:srgbClr val="FF0000"/>
                </a:solidFill>
              </a:defRPr>
            </a:lvl1pPr>
          </a:lstStyle>
          <a:p>
            <a:r>
              <a:t>Document status</a:t>
            </a:r>
          </a:p>
        </p:txBody>
      </p:sp>
      <p:sp>
        <p:nvSpPr>
          <p:cNvPr id="133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ЗАГОЛОВОК, Arial regular, 20 pt</a:t>
            </a:r>
          </a:p>
        </p:txBody>
      </p:sp>
      <p:sp>
        <p:nvSpPr>
          <p:cNvPr id="13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91037" y="542837"/>
            <a:ext cx="8651428" cy="179382"/>
          </a:xfrm>
          <a:prstGeom prst="rect">
            <a:avLst/>
          </a:prstGeom>
        </p:spPr>
        <p:txBody>
          <a:bodyPr/>
          <a:lstStyle>
            <a:lvl1pPr>
              <a:spcBef>
                <a:spcPts val="440"/>
              </a:spcBef>
              <a:defRPr>
                <a:solidFill>
                  <a:schemeClr val="accent2"/>
                </a:solidFill>
              </a:defRPr>
            </a:lvl1pPr>
          </a:lstStyle>
          <a:p>
            <a:r>
              <a:t>ПОДЗАГОЛОВОК, ARIAL REGULAR, 12 PT</a:t>
            </a:r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9222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2730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14.png"/></Relationships>
</file>

<file path=ppt/slideMasters/_rels/slideMaster1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33.xml"/><Relationship Id="rId63" Type="http://schemas.openxmlformats.org/officeDocument/2006/relationships/slideLayout" Target="../slideLayouts/slideLayout154.xml"/><Relationship Id="rId84" Type="http://schemas.openxmlformats.org/officeDocument/2006/relationships/slideLayout" Target="../slideLayouts/slideLayout175.xml"/><Relationship Id="rId138" Type="http://schemas.openxmlformats.org/officeDocument/2006/relationships/slideLayout" Target="../slideLayouts/slideLayout229.xml"/><Relationship Id="rId159" Type="http://schemas.openxmlformats.org/officeDocument/2006/relationships/slideLayout" Target="../slideLayouts/slideLayout250.xml"/><Relationship Id="rId170" Type="http://schemas.openxmlformats.org/officeDocument/2006/relationships/slideLayout" Target="../slideLayouts/slideLayout261.xml"/><Relationship Id="rId191" Type="http://schemas.openxmlformats.org/officeDocument/2006/relationships/slideLayout" Target="../slideLayouts/slideLayout282.xml"/><Relationship Id="rId205" Type="http://schemas.openxmlformats.org/officeDocument/2006/relationships/slideLayout" Target="../slideLayouts/slideLayout296.xml"/><Relationship Id="rId226" Type="http://schemas.openxmlformats.org/officeDocument/2006/relationships/slideLayout" Target="../slideLayouts/slideLayout317.xml"/><Relationship Id="rId247" Type="http://schemas.openxmlformats.org/officeDocument/2006/relationships/slideLayout" Target="../slideLayouts/slideLayout338.xml"/><Relationship Id="rId107" Type="http://schemas.openxmlformats.org/officeDocument/2006/relationships/slideLayout" Target="../slideLayouts/slideLayout198.xml"/><Relationship Id="rId268" Type="http://schemas.openxmlformats.org/officeDocument/2006/relationships/slideLayout" Target="../slideLayouts/slideLayout359.xml"/><Relationship Id="rId289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23.xml"/><Relationship Id="rId53" Type="http://schemas.openxmlformats.org/officeDocument/2006/relationships/slideLayout" Target="../slideLayouts/slideLayout144.xml"/><Relationship Id="rId74" Type="http://schemas.openxmlformats.org/officeDocument/2006/relationships/slideLayout" Target="../slideLayouts/slideLayout165.xml"/><Relationship Id="rId128" Type="http://schemas.openxmlformats.org/officeDocument/2006/relationships/slideLayout" Target="../slideLayouts/slideLayout219.xml"/><Relationship Id="rId149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96.xml"/><Relationship Id="rId95" Type="http://schemas.openxmlformats.org/officeDocument/2006/relationships/slideLayout" Target="../slideLayouts/slideLayout186.xml"/><Relationship Id="rId160" Type="http://schemas.openxmlformats.org/officeDocument/2006/relationships/slideLayout" Target="../slideLayouts/slideLayout251.xml"/><Relationship Id="rId181" Type="http://schemas.openxmlformats.org/officeDocument/2006/relationships/slideLayout" Target="../slideLayouts/slideLayout272.xml"/><Relationship Id="rId216" Type="http://schemas.openxmlformats.org/officeDocument/2006/relationships/slideLayout" Target="../slideLayouts/slideLayout307.xml"/><Relationship Id="rId237" Type="http://schemas.openxmlformats.org/officeDocument/2006/relationships/slideLayout" Target="../slideLayouts/slideLayout328.xml"/><Relationship Id="rId258" Type="http://schemas.openxmlformats.org/officeDocument/2006/relationships/slideLayout" Target="../slideLayouts/slideLayout349.xml"/><Relationship Id="rId279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34.xml"/><Relationship Id="rId64" Type="http://schemas.openxmlformats.org/officeDocument/2006/relationships/slideLayout" Target="../slideLayouts/slideLayout155.xml"/><Relationship Id="rId118" Type="http://schemas.openxmlformats.org/officeDocument/2006/relationships/slideLayout" Target="../slideLayouts/slideLayout209.xml"/><Relationship Id="rId139" Type="http://schemas.openxmlformats.org/officeDocument/2006/relationships/slideLayout" Target="../slideLayouts/slideLayout230.xml"/><Relationship Id="rId290" Type="http://schemas.openxmlformats.org/officeDocument/2006/relationships/slideLayout" Target="../slideLayouts/slideLayout381.xml"/><Relationship Id="rId85" Type="http://schemas.openxmlformats.org/officeDocument/2006/relationships/slideLayout" Target="../slideLayouts/slideLayout176.xml"/><Relationship Id="rId150" Type="http://schemas.openxmlformats.org/officeDocument/2006/relationships/slideLayout" Target="../slideLayouts/slideLayout241.xml"/><Relationship Id="rId171" Type="http://schemas.openxmlformats.org/officeDocument/2006/relationships/slideLayout" Target="../slideLayouts/slideLayout262.xml"/><Relationship Id="rId192" Type="http://schemas.openxmlformats.org/officeDocument/2006/relationships/slideLayout" Target="../slideLayouts/slideLayout283.xml"/><Relationship Id="rId206" Type="http://schemas.openxmlformats.org/officeDocument/2006/relationships/slideLayout" Target="../slideLayouts/slideLayout297.xml"/><Relationship Id="rId227" Type="http://schemas.openxmlformats.org/officeDocument/2006/relationships/slideLayout" Target="../slideLayouts/slideLayout318.xml"/><Relationship Id="rId248" Type="http://schemas.openxmlformats.org/officeDocument/2006/relationships/slideLayout" Target="../slideLayouts/slideLayout339.xml"/><Relationship Id="rId269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24.xml"/><Relationship Id="rId108" Type="http://schemas.openxmlformats.org/officeDocument/2006/relationships/slideLayout" Target="../slideLayouts/slideLayout199.xml"/><Relationship Id="rId129" Type="http://schemas.openxmlformats.org/officeDocument/2006/relationships/slideLayout" Target="../slideLayouts/slideLayout220.xml"/><Relationship Id="rId280" Type="http://schemas.openxmlformats.org/officeDocument/2006/relationships/slideLayout" Target="../slideLayouts/slideLayout371.xml"/><Relationship Id="rId54" Type="http://schemas.openxmlformats.org/officeDocument/2006/relationships/slideLayout" Target="../slideLayouts/slideLayout145.xml"/><Relationship Id="rId75" Type="http://schemas.openxmlformats.org/officeDocument/2006/relationships/slideLayout" Target="../slideLayouts/slideLayout166.xml"/><Relationship Id="rId96" Type="http://schemas.openxmlformats.org/officeDocument/2006/relationships/slideLayout" Target="../slideLayouts/slideLayout187.xml"/><Relationship Id="rId140" Type="http://schemas.openxmlformats.org/officeDocument/2006/relationships/slideLayout" Target="../slideLayouts/slideLayout231.xml"/><Relationship Id="rId161" Type="http://schemas.openxmlformats.org/officeDocument/2006/relationships/slideLayout" Target="../slideLayouts/slideLayout252.xml"/><Relationship Id="rId182" Type="http://schemas.openxmlformats.org/officeDocument/2006/relationships/slideLayout" Target="../slideLayouts/slideLayout273.xml"/><Relationship Id="rId217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97.xml"/><Relationship Id="rId238" Type="http://schemas.openxmlformats.org/officeDocument/2006/relationships/slideLayout" Target="../slideLayouts/slideLayout329.xml"/><Relationship Id="rId259" Type="http://schemas.openxmlformats.org/officeDocument/2006/relationships/slideLayout" Target="../slideLayouts/slideLayout350.xml"/><Relationship Id="rId23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210.xml"/><Relationship Id="rId270" Type="http://schemas.openxmlformats.org/officeDocument/2006/relationships/slideLayout" Target="../slideLayouts/slideLayout361.xml"/><Relationship Id="rId291" Type="http://schemas.openxmlformats.org/officeDocument/2006/relationships/theme" Target="../theme/theme11.xml"/><Relationship Id="rId44" Type="http://schemas.openxmlformats.org/officeDocument/2006/relationships/slideLayout" Target="../slideLayouts/slideLayout135.xml"/><Relationship Id="rId65" Type="http://schemas.openxmlformats.org/officeDocument/2006/relationships/slideLayout" Target="../slideLayouts/slideLayout156.xml"/><Relationship Id="rId86" Type="http://schemas.openxmlformats.org/officeDocument/2006/relationships/slideLayout" Target="../slideLayouts/slideLayout177.xml"/><Relationship Id="rId130" Type="http://schemas.openxmlformats.org/officeDocument/2006/relationships/slideLayout" Target="../slideLayouts/slideLayout221.xml"/><Relationship Id="rId151" Type="http://schemas.openxmlformats.org/officeDocument/2006/relationships/slideLayout" Target="../slideLayouts/slideLayout242.xml"/><Relationship Id="rId172" Type="http://schemas.openxmlformats.org/officeDocument/2006/relationships/slideLayout" Target="../slideLayouts/slideLayout263.xml"/><Relationship Id="rId193" Type="http://schemas.openxmlformats.org/officeDocument/2006/relationships/slideLayout" Target="../slideLayouts/slideLayout284.xml"/><Relationship Id="rId207" Type="http://schemas.openxmlformats.org/officeDocument/2006/relationships/slideLayout" Target="../slideLayouts/slideLayout298.xml"/><Relationship Id="rId228" Type="http://schemas.openxmlformats.org/officeDocument/2006/relationships/slideLayout" Target="../slideLayouts/slideLayout319.xml"/><Relationship Id="rId249" Type="http://schemas.openxmlformats.org/officeDocument/2006/relationships/slideLayout" Target="../slideLayouts/slideLayout340.xml"/><Relationship Id="rId13" Type="http://schemas.openxmlformats.org/officeDocument/2006/relationships/slideLayout" Target="../slideLayouts/slideLayout104.xml"/><Relationship Id="rId109" Type="http://schemas.openxmlformats.org/officeDocument/2006/relationships/slideLayout" Target="../slideLayouts/slideLayout200.xml"/><Relationship Id="rId260" Type="http://schemas.openxmlformats.org/officeDocument/2006/relationships/slideLayout" Target="../slideLayouts/slideLayout351.xml"/><Relationship Id="rId281" Type="http://schemas.openxmlformats.org/officeDocument/2006/relationships/slideLayout" Target="../slideLayouts/slideLayout372.xml"/><Relationship Id="rId34" Type="http://schemas.openxmlformats.org/officeDocument/2006/relationships/slideLayout" Target="../slideLayouts/slideLayout125.xml"/><Relationship Id="rId50" Type="http://schemas.openxmlformats.org/officeDocument/2006/relationships/slideLayout" Target="../slideLayouts/slideLayout141.xml"/><Relationship Id="rId55" Type="http://schemas.openxmlformats.org/officeDocument/2006/relationships/slideLayout" Target="../slideLayouts/slideLayout146.xml"/><Relationship Id="rId76" Type="http://schemas.openxmlformats.org/officeDocument/2006/relationships/slideLayout" Target="../slideLayouts/slideLayout167.xml"/><Relationship Id="rId97" Type="http://schemas.openxmlformats.org/officeDocument/2006/relationships/slideLayout" Target="../slideLayouts/slideLayout188.xml"/><Relationship Id="rId104" Type="http://schemas.openxmlformats.org/officeDocument/2006/relationships/slideLayout" Target="../slideLayouts/slideLayout195.xml"/><Relationship Id="rId120" Type="http://schemas.openxmlformats.org/officeDocument/2006/relationships/slideLayout" Target="../slideLayouts/slideLayout211.xml"/><Relationship Id="rId125" Type="http://schemas.openxmlformats.org/officeDocument/2006/relationships/slideLayout" Target="../slideLayouts/slideLayout216.xml"/><Relationship Id="rId141" Type="http://schemas.openxmlformats.org/officeDocument/2006/relationships/slideLayout" Target="../slideLayouts/slideLayout232.xml"/><Relationship Id="rId146" Type="http://schemas.openxmlformats.org/officeDocument/2006/relationships/slideLayout" Target="../slideLayouts/slideLayout237.xml"/><Relationship Id="rId167" Type="http://schemas.openxmlformats.org/officeDocument/2006/relationships/slideLayout" Target="../slideLayouts/slideLayout258.xml"/><Relationship Id="rId188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98.xml"/><Relationship Id="rId71" Type="http://schemas.openxmlformats.org/officeDocument/2006/relationships/slideLayout" Target="../slideLayouts/slideLayout162.xml"/><Relationship Id="rId92" Type="http://schemas.openxmlformats.org/officeDocument/2006/relationships/slideLayout" Target="../slideLayouts/slideLayout183.xml"/><Relationship Id="rId162" Type="http://schemas.openxmlformats.org/officeDocument/2006/relationships/slideLayout" Target="../slideLayouts/slideLayout253.xml"/><Relationship Id="rId183" Type="http://schemas.openxmlformats.org/officeDocument/2006/relationships/slideLayout" Target="../slideLayouts/slideLayout274.xml"/><Relationship Id="rId213" Type="http://schemas.openxmlformats.org/officeDocument/2006/relationships/slideLayout" Target="../slideLayouts/slideLayout304.xml"/><Relationship Id="rId218" Type="http://schemas.openxmlformats.org/officeDocument/2006/relationships/slideLayout" Target="../slideLayouts/slideLayout309.xml"/><Relationship Id="rId234" Type="http://schemas.openxmlformats.org/officeDocument/2006/relationships/slideLayout" Target="../slideLayouts/slideLayout325.xml"/><Relationship Id="rId239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20.xml"/><Relationship Id="rId250" Type="http://schemas.openxmlformats.org/officeDocument/2006/relationships/slideLayout" Target="../slideLayouts/slideLayout341.xml"/><Relationship Id="rId255" Type="http://schemas.openxmlformats.org/officeDocument/2006/relationships/slideLayout" Target="../slideLayouts/slideLayout346.xml"/><Relationship Id="rId271" Type="http://schemas.openxmlformats.org/officeDocument/2006/relationships/slideLayout" Target="../slideLayouts/slideLayout362.xml"/><Relationship Id="rId276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31.xml"/><Relationship Id="rId45" Type="http://schemas.openxmlformats.org/officeDocument/2006/relationships/slideLayout" Target="../slideLayouts/slideLayout136.xml"/><Relationship Id="rId66" Type="http://schemas.openxmlformats.org/officeDocument/2006/relationships/slideLayout" Target="../slideLayouts/slideLayout157.xml"/><Relationship Id="rId87" Type="http://schemas.openxmlformats.org/officeDocument/2006/relationships/slideLayout" Target="../slideLayouts/slideLayout178.xml"/><Relationship Id="rId110" Type="http://schemas.openxmlformats.org/officeDocument/2006/relationships/slideLayout" Target="../slideLayouts/slideLayout201.xml"/><Relationship Id="rId115" Type="http://schemas.openxmlformats.org/officeDocument/2006/relationships/slideLayout" Target="../slideLayouts/slideLayout206.xml"/><Relationship Id="rId131" Type="http://schemas.openxmlformats.org/officeDocument/2006/relationships/slideLayout" Target="../slideLayouts/slideLayout222.xml"/><Relationship Id="rId136" Type="http://schemas.openxmlformats.org/officeDocument/2006/relationships/slideLayout" Target="../slideLayouts/slideLayout227.xml"/><Relationship Id="rId157" Type="http://schemas.openxmlformats.org/officeDocument/2006/relationships/slideLayout" Target="../slideLayouts/slideLayout248.xml"/><Relationship Id="rId178" Type="http://schemas.openxmlformats.org/officeDocument/2006/relationships/slideLayout" Target="../slideLayouts/slideLayout269.xml"/><Relationship Id="rId61" Type="http://schemas.openxmlformats.org/officeDocument/2006/relationships/slideLayout" Target="../slideLayouts/slideLayout152.xml"/><Relationship Id="rId82" Type="http://schemas.openxmlformats.org/officeDocument/2006/relationships/slideLayout" Target="../slideLayouts/slideLayout173.xml"/><Relationship Id="rId152" Type="http://schemas.openxmlformats.org/officeDocument/2006/relationships/slideLayout" Target="../slideLayouts/slideLayout243.xml"/><Relationship Id="rId173" Type="http://schemas.openxmlformats.org/officeDocument/2006/relationships/slideLayout" Target="../slideLayouts/slideLayout264.xml"/><Relationship Id="rId194" Type="http://schemas.openxmlformats.org/officeDocument/2006/relationships/slideLayout" Target="../slideLayouts/slideLayout285.xml"/><Relationship Id="rId199" Type="http://schemas.openxmlformats.org/officeDocument/2006/relationships/slideLayout" Target="../slideLayouts/slideLayout290.xml"/><Relationship Id="rId203" Type="http://schemas.openxmlformats.org/officeDocument/2006/relationships/slideLayout" Target="../slideLayouts/slideLayout294.xml"/><Relationship Id="rId208" Type="http://schemas.openxmlformats.org/officeDocument/2006/relationships/slideLayout" Target="../slideLayouts/slideLayout299.xml"/><Relationship Id="rId229" Type="http://schemas.openxmlformats.org/officeDocument/2006/relationships/slideLayout" Target="../slideLayouts/slideLayout320.xml"/><Relationship Id="rId19" Type="http://schemas.openxmlformats.org/officeDocument/2006/relationships/slideLayout" Target="../slideLayouts/slideLayout110.xml"/><Relationship Id="rId224" Type="http://schemas.openxmlformats.org/officeDocument/2006/relationships/slideLayout" Target="../slideLayouts/slideLayout315.xml"/><Relationship Id="rId240" Type="http://schemas.openxmlformats.org/officeDocument/2006/relationships/slideLayout" Target="../slideLayouts/slideLayout331.xml"/><Relationship Id="rId245" Type="http://schemas.openxmlformats.org/officeDocument/2006/relationships/slideLayout" Target="../slideLayouts/slideLayout336.xml"/><Relationship Id="rId261" Type="http://schemas.openxmlformats.org/officeDocument/2006/relationships/slideLayout" Target="../slideLayouts/slideLayout352.xml"/><Relationship Id="rId266" Type="http://schemas.openxmlformats.org/officeDocument/2006/relationships/slideLayout" Target="../slideLayouts/slideLayout357.xml"/><Relationship Id="rId287" Type="http://schemas.openxmlformats.org/officeDocument/2006/relationships/slideLayout" Target="../slideLayouts/slideLayout378.xml"/><Relationship Id="rId14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21.xml"/><Relationship Id="rId35" Type="http://schemas.openxmlformats.org/officeDocument/2006/relationships/slideLayout" Target="../slideLayouts/slideLayout126.xml"/><Relationship Id="rId56" Type="http://schemas.openxmlformats.org/officeDocument/2006/relationships/slideLayout" Target="../slideLayouts/slideLayout147.xml"/><Relationship Id="rId77" Type="http://schemas.openxmlformats.org/officeDocument/2006/relationships/slideLayout" Target="../slideLayouts/slideLayout168.xml"/><Relationship Id="rId100" Type="http://schemas.openxmlformats.org/officeDocument/2006/relationships/slideLayout" Target="../slideLayouts/slideLayout191.xml"/><Relationship Id="rId105" Type="http://schemas.openxmlformats.org/officeDocument/2006/relationships/slideLayout" Target="../slideLayouts/slideLayout196.xml"/><Relationship Id="rId126" Type="http://schemas.openxmlformats.org/officeDocument/2006/relationships/slideLayout" Target="../slideLayouts/slideLayout217.xml"/><Relationship Id="rId147" Type="http://schemas.openxmlformats.org/officeDocument/2006/relationships/slideLayout" Target="../slideLayouts/slideLayout238.xml"/><Relationship Id="rId168" Type="http://schemas.openxmlformats.org/officeDocument/2006/relationships/slideLayout" Target="../slideLayouts/slideLayout259.xml"/><Relationship Id="rId282" Type="http://schemas.openxmlformats.org/officeDocument/2006/relationships/slideLayout" Target="../slideLayouts/slideLayout373.xml"/><Relationship Id="rId8" Type="http://schemas.openxmlformats.org/officeDocument/2006/relationships/slideLayout" Target="../slideLayouts/slideLayout99.xml"/><Relationship Id="rId51" Type="http://schemas.openxmlformats.org/officeDocument/2006/relationships/slideLayout" Target="../slideLayouts/slideLayout142.xml"/><Relationship Id="rId72" Type="http://schemas.openxmlformats.org/officeDocument/2006/relationships/slideLayout" Target="../slideLayouts/slideLayout163.xml"/><Relationship Id="rId93" Type="http://schemas.openxmlformats.org/officeDocument/2006/relationships/slideLayout" Target="../slideLayouts/slideLayout184.xml"/><Relationship Id="rId98" Type="http://schemas.openxmlformats.org/officeDocument/2006/relationships/slideLayout" Target="../slideLayouts/slideLayout189.xml"/><Relationship Id="rId121" Type="http://schemas.openxmlformats.org/officeDocument/2006/relationships/slideLayout" Target="../slideLayouts/slideLayout212.xml"/><Relationship Id="rId142" Type="http://schemas.openxmlformats.org/officeDocument/2006/relationships/slideLayout" Target="../slideLayouts/slideLayout233.xml"/><Relationship Id="rId163" Type="http://schemas.openxmlformats.org/officeDocument/2006/relationships/slideLayout" Target="../slideLayouts/slideLayout254.xml"/><Relationship Id="rId184" Type="http://schemas.openxmlformats.org/officeDocument/2006/relationships/slideLayout" Target="../slideLayouts/slideLayout275.xml"/><Relationship Id="rId189" Type="http://schemas.openxmlformats.org/officeDocument/2006/relationships/slideLayout" Target="../slideLayouts/slideLayout280.xml"/><Relationship Id="rId219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94.xml"/><Relationship Id="rId214" Type="http://schemas.openxmlformats.org/officeDocument/2006/relationships/slideLayout" Target="../slideLayouts/slideLayout305.xml"/><Relationship Id="rId230" Type="http://schemas.openxmlformats.org/officeDocument/2006/relationships/slideLayout" Target="../slideLayouts/slideLayout321.xml"/><Relationship Id="rId235" Type="http://schemas.openxmlformats.org/officeDocument/2006/relationships/slideLayout" Target="../slideLayouts/slideLayout326.xml"/><Relationship Id="rId251" Type="http://schemas.openxmlformats.org/officeDocument/2006/relationships/slideLayout" Target="../slideLayouts/slideLayout342.xml"/><Relationship Id="rId256" Type="http://schemas.openxmlformats.org/officeDocument/2006/relationships/slideLayout" Target="../slideLayouts/slideLayout347.xml"/><Relationship Id="rId277" Type="http://schemas.openxmlformats.org/officeDocument/2006/relationships/slideLayout" Target="../slideLayouts/slideLayout368.xml"/><Relationship Id="rId25" Type="http://schemas.openxmlformats.org/officeDocument/2006/relationships/slideLayout" Target="../slideLayouts/slideLayout116.xml"/><Relationship Id="rId46" Type="http://schemas.openxmlformats.org/officeDocument/2006/relationships/slideLayout" Target="../slideLayouts/slideLayout137.xml"/><Relationship Id="rId67" Type="http://schemas.openxmlformats.org/officeDocument/2006/relationships/slideLayout" Target="../slideLayouts/slideLayout158.xml"/><Relationship Id="rId116" Type="http://schemas.openxmlformats.org/officeDocument/2006/relationships/slideLayout" Target="../slideLayouts/slideLayout207.xml"/><Relationship Id="rId137" Type="http://schemas.openxmlformats.org/officeDocument/2006/relationships/slideLayout" Target="../slideLayouts/slideLayout228.xml"/><Relationship Id="rId158" Type="http://schemas.openxmlformats.org/officeDocument/2006/relationships/slideLayout" Target="../slideLayouts/slideLayout249.xml"/><Relationship Id="rId272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111.xml"/><Relationship Id="rId41" Type="http://schemas.openxmlformats.org/officeDocument/2006/relationships/slideLayout" Target="../slideLayouts/slideLayout132.xml"/><Relationship Id="rId62" Type="http://schemas.openxmlformats.org/officeDocument/2006/relationships/slideLayout" Target="../slideLayouts/slideLayout153.xml"/><Relationship Id="rId83" Type="http://schemas.openxmlformats.org/officeDocument/2006/relationships/slideLayout" Target="../slideLayouts/slideLayout174.xml"/><Relationship Id="rId88" Type="http://schemas.openxmlformats.org/officeDocument/2006/relationships/slideLayout" Target="../slideLayouts/slideLayout179.xml"/><Relationship Id="rId111" Type="http://schemas.openxmlformats.org/officeDocument/2006/relationships/slideLayout" Target="../slideLayouts/slideLayout202.xml"/><Relationship Id="rId132" Type="http://schemas.openxmlformats.org/officeDocument/2006/relationships/slideLayout" Target="../slideLayouts/slideLayout223.xml"/><Relationship Id="rId153" Type="http://schemas.openxmlformats.org/officeDocument/2006/relationships/slideLayout" Target="../slideLayouts/slideLayout244.xml"/><Relationship Id="rId174" Type="http://schemas.openxmlformats.org/officeDocument/2006/relationships/slideLayout" Target="../slideLayouts/slideLayout265.xml"/><Relationship Id="rId179" Type="http://schemas.openxmlformats.org/officeDocument/2006/relationships/slideLayout" Target="../slideLayouts/slideLayout270.xml"/><Relationship Id="rId195" Type="http://schemas.openxmlformats.org/officeDocument/2006/relationships/slideLayout" Target="../slideLayouts/slideLayout286.xml"/><Relationship Id="rId209" Type="http://schemas.openxmlformats.org/officeDocument/2006/relationships/slideLayout" Target="../slideLayouts/slideLayout300.xml"/><Relationship Id="rId190" Type="http://schemas.openxmlformats.org/officeDocument/2006/relationships/slideLayout" Target="../slideLayouts/slideLayout281.xml"/><Relationship Id="rId204" Type="http://schemas.openxmlformats.org/officeDocument/2006/relationships/slideLayout" Target="../slideLayouts/slideLayout295.xml"/><Relationship Id="rId220" Type="http://schemas.openxmlformats.org/officeDocument/2006/relationships/slideLayout" Target="../slideLayouts/slideLayout311.xml"/><Relationship Id="rId225" Type="http://schemas.openxmlformats.org/officeDocument/2006/relationships/slideLayout" Target="../slideLayouts/slideLayout316.xml"/><Relationship Id="rId241" Type="http://schemas.openxmlformats.org/officeDocument/2006/relationships/slideLayout" Target="../slideLayouts/slideLayout332.xml"/><Relationship Id="rId246" Type="http://schemas.openxmlformats.org/officeDocument/2006/relationships/slideLayout" Target="../slideLayouts/slideLayout337.xml"/><Relationship Id="rId267" Type="http://schemas.openxmlformats.org/officeDocument/2006/relationships/slideLayout" Target="../slideLayouts/slideLayout358.xml"/><Relationship Id="rId288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27.xml"/><Relationship Id="rId57" Type="http://schemas.openxmlformats.org/officeDocument/2006/relationships/slideLayout" Target="../slideLayouts/slideLayout148.xml"/><Relationship Id="rId106" Type="http://schemas.openxmlformats.org/officeDocument/2006/relationships/slideLayout" Target="../slideLayouts/slideLayout197.xml"/><Relationship Id="rId127" Type="http://schemas.openxmlformats.org/officeDocument/2006/relationships/slideLayout" Target="../slideLayouts/slideLayout218.xml"/><Relationship Id="rId262" Type="http://schemas.openxmlformats.org/officeDocument/2006/relationships/slideLayout" Target="../slideLayouts/slideLayout353.xml"/><Relationship Id="rId283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22.xml"/><Relationship Id="rId52" Type="http://schemas.openxmlformats.org/officeDocument/2006/relationships/slideLayout" Target="../slideLayouts/slideLayout143.xml"/><Relationship Id="rId73" Type="http://schemas.openxmlformats.org/officeDocument/2006/relationships/slideLayout" Target="../slideLayouts/slideLayout164.xml"/><Relationship Id="rId78" Type="http://schemas.openxmlformats.org/officeDocument/2006/relationships/slideLayout" Target="../slideLayouts/slideLayout169.xml"/><Relationship Id="rId94" Type="http://schemas.openxmlformats.org/officeDocument/2006/relationships/slideLayout" Target="../slideLayouts/slideLayout185.xml"/><Relationship Id="rId99" Type="http://schemas.openxmlformats.org/officeDocument/2006/relationships/slideLayout" Target="../slideLayouts/slideLayout190.xml"/><Relationship Id="rId101" Type="http://schemas.openxmlformats.org/officeDocument/2006/relationships/slideLayout" Target="../slideLayouts/slideLayout192.xml"/><Relationship Id="rId122" Type="http://schemas.openxmlformats.org/officeDocument/2006/relationships/slideLayout" Target="../slideLayouts/slideLayout213.xml"/><Relationship Id="rId143" Type="http://schemas.openxmlformats.org/officeDocument/2006/relationships/slideLayout" Target="../slideLayouts/slideLayout234.xml"/><Relationship Id="rId148" Type="http://schemas.openxmlformats.org/officeDocument/2006/relationships/slideLayout" Target="../slideLayouts/slideLayout239.xml"/><Relationship Id="rId164" Type="http://schemas.openxmlformats.org/officeDocument/2006/relationships/slideLayout" Target="../slideLayouts/slideLayout255.xml"/><Relationship Id="rId169" Type="http://schemas.openxmlformats.org/officeDocument/2006/relationships/slideLayout" Target="../slideLayouts/slideLayout260.xml"/><Relationship Id="rId185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80" Type="http://schemas.openxmlformats.org/officeDocument/2006/relationships/slideLayout" Target="../slideLayouts/slideLayout271.xml"/><Relationship Id="rId210" Type="http://schemas.openxmlformats.org/officeDocument/2006/relationships/slideLayout" Target="../slideLayouts/slideLayout301.xml"/><Relationship Id="rId215" Type="http://schemas.openxmlformats.org/officeDocument/2006/relationships/slideLayout" Target="../slideLayouts/slideLayout306.xml"/><Relationship Id="rId236" Type="http://schemas.openxmlformats.org/officeDocument/2006/relationships/slideLayout" Target="../slideLayouts/slideLayout327.xml"/><Relationship Id="rId257" Type="http://schemas.openxmlformats.org/officeDocument/2006/relationships/slideLayout" Target="../slideLayouts/slideLayout348.xml"/><Relationship Id="rId278" Type="http://schemas.openxmlformats.org/officeDocument/2006/relationships/slideLayout" Target="../slideLayouts/slideLayout369.xml"/><Relationship Id="rId26" Type="http://schemas.openxmlformats.org/officeDocument/2006/relationships/slideLayout" Target="../slideLayouts/slideLayout117.xml"/><Relationship Id="rId231" Type="http://schemas.openxmlformats.org/officeDocument/2006/relationships/slideLayout" Target="../slideLayouts/slideLayout322.xml"/><Relationship Id="rId252" Type="http://schemas.openxmlformats.org/officeDocument/2006/relationships/slideLayout" Target="../slideLayouts/slideLayout343.xml"/><Relationship Id="rId273" Type="http://schemas.openxmlformats.org/officeDocument/2006/relationships/slideLayout" Target="../slideLayouts/slideLayout364.xml"/><Relationship Id="rId47" Type="http://schemas.openxmlformats.org/officeDocument/2006/relationships/slideLayout" Target="../slideLayouts/slideLayout138.xml"/><Relationship Id="rId68" Type="http://schemas.openxmlformats.org/officeDocument/2006/relationships/slideLayout" Target="../slideLayouts/slideLayout159.xml"/><Relationship Id="rId89" Type="http://schemas.openxmlformats.org/officeDocument/2006/relationships/slideLayout" Target="../slideLayouts/slideLayout180.xml"/><Relationship Id="rId112" Type="http://schemas.openxmlformats.org/officeDocument/2006/relationships/slideLayout" Target="../slideLayouts/slideLayout203.xml"/><Relationship Id="rId133" Type="http://schemas.openxmlformats.org/officeDocument/2006/relationships/slideLayout" Target="../slideLayouts/slideLayout224.xml"/><Relationship Id="rId154" Type="http://schemas.openxmlformats.org/officeDocument/2006/relationships/slideLayout" Target="../slideLayouts/slideLayout245.xml"/><Relationship Id="rId175" Type="http://schemas.openxmlformats.org/officeDocument/2006/relationships/slideLayout" Target="../slideLayouts/slideLayout266.xml"/><Relationship Id="rId196" Type="http://schemas.openxmlformats.org/officeDocument/2006/relationships/slideLayout" Target="../slideLayouts/slideLayout287.xml"/><Relationship Id="rId200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107.xml"/><Relationship Id="rId221" Type="http://schemas.openxmlformats.org/officeDocument/2006/relationships/slideLayout" Target="../slideLayouts/slideLayout312.xml"/><Relationship Id="rId242" Type="http://schemas.openxmlformats.org/officeDocument/2006/relationships/slideLayout" Target="../slideLayouts/slideLayout333.xml"/><Relationship Id="rId263" Type="http://schemas.openxmlformats.org/officeDocument/2006/relationships/slideLayout" Target="../slideLayouts/slideLayout354.xml"/><Relationship Id="rId284" Type="http://schemas.openxmlformats.org/officeDocument/2006/relationships/slideLayout" Target="../slideLayouts/slideLayout375.xml"/><Relationship Id="rId37" Type="http://schemas.openxmlformats.org/officeDocument/2006/relationships/slideLayout" Target="../slideLayouts/slideLayout128.xml"/><Relationship Id="rId58" Type="http://schemas.openxmlformats.org/officeDocument/2006/relationships/slideLayout" Target="../slideLayouts/slideLayout149.xml"/><Relationship Id="rId79" Type="http://schemas.openxmlformats.org/officeDocument/2006/relationships/slideLayout" Target="../slideLayouts/slideLayout170.xml"/><Relationship Id="rId102" Type="http://schemas.openxmlformats.org/officeDocument/2006/relationships/slideLayout" Target="../slideLayouts/slideLayout193.xml"/><Relationship Id="rId123" Type="http://schemas.openxmlformats.org/officeDocument/2006/relationships/slideLayout" Target="../slideLayouts/slideLayout214.xml"/><Relationship Id="rId144" Type="http://schemas.openxmlformats.org/officeDocument/2006/relationships/slideLayout" Target="../slideLayouts/slideLayout235.xml"/><Relationship Id="rId90" Type="http://schemas.openxmlformats.org/officeDocument/2006/relationships/slideLayout" Target="../slideLayouts/slideLayout181.xml"/><Relationship Id="rId165" Type="http://schemas.openxmlformats.org/officeDocument/2006/relationships/slideLayout" Target="../slideLayouts/slideLayout256.xml"/><Relationship Id="rId186" Type="http://schemas.openxmlformats.org/officeDocument/2006/relationships/slideLayout" Target="../slideLayouts/slideLayout277.xml"/><Relationship Id="rId211" Type="http://schemas.openxmlformats.org/officeDocument/2006/relationships/slideLayout" Target="../slideLayouts/slideLayout302.xml"/><Relationship Id="rId232" Type="http://schemas.openxmlformats.org/officeDocument/2006/relationships/slideLayout" Target="../slideLayouts/slideLayout323.xml"/><Relationship Id="rId253" Type="http://schemas.openxmlformats.org/officeDocument/2006/relationships/slideLayout" Target="../slideLayouts/slideLayout344.xml"/><Relationship Id="rId274" Type="http://schemas.openxmlformats.org/officeDocument/2006/relationships/slideLayout" Target="../slideLayouts/slideLayout365.xml"/><Relationship Id="rId27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139.xml"/><Relationship Id="rId69" Type="http://schemas.openxmlformats.org/officeDocument/2006/relationships/slideLayout" Target="../slideLayouts/slideLayout160.xml"/><Relationship Id="rId113" Type="http://schemas.openxmlformats.org/officeDocument/2006/relationships/slideLayout" Target="../slideLayouts/slideLayout204.xml"/><Relationship Id="rId134" Type="http://schemas.openxmlformats.org/officeDocument/2006/relationships/slideLayout" Target="../slideLayouts/slideLayout225.xml"/><Relationship Id="rId80" Type="http://schemas.openxmlformats.org/officeDocument/2006/relationships/slideLayout" Target="../slideLayouts/slideLayout171.xml"/><Relationship Id="rId155" Type="http://schemas.openxmlformats.org/officeDocument/2006/relationships/slideLayout" Target="../slideLayouts/slideLayout246.xml"/><Relationship Id="rId176" Type="http://schemas.openxmlformats.org/officeDocument/2006/relationships/slideLayout" Target="../slideLayouts/slideLayout267.xml"/><Relationship Id="rId197" Type="http://schemas.openxmlformats.org/officeDocument/2006/relationships/slideLayout" Target="../slideLayouts/slideLayout288.xml"/><Relationship Id="rId201" Type="http://schemas.openxmlformats.org/officeDocument/2006/relationships/slideLayout" Target="../slideLayouts/slideLayout292.xml"/><Relationship Id="rId222" Type="http://schemas.openxmlformats.org/officeDocument/2006/relationships/slideLayout" Target="../slideLayouts/slideLayout313.xml"/><Relationship Id="rId243" Type="http://schemas.openxmlformats.org/officeDocument/2006/relationships/slideLayout" Target="../slideLayouts/slideLayout334.xml"/><Relationship Id="rId264" Type="http://schemas.openxmlformats.org/officeDocument/2006/relationships/slideLayout" Target="../slideLayouts/slideLayout355.xml"/><Relationship Id="rId285" Type="http://schemas.openxmlformats.org/officeDocument/2006/relationships/slideLayout" Target="../slideLayouts/slideLayout376.xml"/><Relationship Id="rId17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29.xml"/><Relationship Id="rId59" Type="http://schemas.openxmlformats.org/officeDocument/2006/relationships/slideLayout" Target="../slideLayouts/slideLayout150.xml"/><Relationship Id="rId103" Type="http://schemas.openxmlformats.org/officeDocument/2006/relationships/slideLayout" Target="../slideLayouts/slideLayout194.xml"/><Relationship Id="rId124" Type="http://schemas.openxmlformats.org/officeDocument/2006/relationships/slideLayout" Target="../slideLayouts/slideLayout215.xml"/><Relationship Id="rId70" Type="http://schemas.openxmlformats.org/officeDocument/2006/relationships/slideLayout" Target="../slideLayouts/slideLayout161.xml"/><Relationship Id="rId91" Type="http://schemas.openxmlformats.org/officeDocument/2006/relationships/slideLayout" Target="../slideLayouts/slideLayout182.xml"/><Relationship Id="rId145" Type="http://schemas.openxmlformats.org/officeDocument/2006/relationships/slideLayout" Target="../slideLayouts/slideLayout236.xml"/><Relationship Id="rId166" Type="http://schemas.openxmlformats.org/officeDocument/2006/relationships/slideLayout" Target="../slideLayouts/slideLayout257.xml"/><Relationship Id="rId187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92.xml"/><Relationship Id="rId212" Type="http://schemas.openxmlformats.org/officeDocument/2006/relationships/slideLayout" Target="../slideLayouts/slideLayout303.xml"/><Relationship Id="rId233" Type="http://schemas.openxmlformats.org/officeDocument/2006/relationships/slideLayout" Target="../slideLayouts/slideLayout324.xml"/><Relationship Id="rId254" Type="http://schemas.openxmlformats.org/officeDocument/2006/relationships/slideLayout" Target="../slideLayouts/slideLayout345.xml"/><Relationship Id="rId28" Type="http://schemas.openxmlformats.org/officeDocument/2006/relationships/slideLayout" Target="../slideLayouts/slideLayout119.xml"/><Relationship Id="rId49" Type="http://schemas.openxmlformats.org/officeDocument/2006/relationships/slideLayout" Target="../slideLayouts/slideLayout140.xml"/><Relationship Id="rId114" Type="http://schemas.openxmlformats.org/officeDocument/2006/relationships/slideLayout" Target="../slideLayouts/slideLayout205.xml"/><Relationship Id="rId275" Type="http://schemas.openxmlformats.org/officeDocument/2006/relationships/slideLayout" Target="../slideLayouts/slideLayout366.xml"/><Relationship Id="rId60" Type="http://schemas.openxmlformats.org/officeDocument/2006/relationships/slideLayout" Target="../slideLayouts/slideLayout151.xml"/><Relationship Id="rId81" Type="http://schemas.openxmlformats.org/officeDocument/2006/relationships/slideLayout" Target="../slideLayouts/slideLayout172.xml"/><Relationship Id="rId135" Type="http://schemas.openxmlformats.org/officeDocument/2006/relationships/slideLayout" Target="../slideLayouts/slideLayout226.xml"/><Relationship Id="rId156" Type="http://schemas.openxmlformats.org/officeDocument/2006/relationships/slideLayout" Target="../slideLayouts/slideLayout247.xml"/><Relationship Id="rId177" Type="http://schemas.openxmlformats.org/officeDocument/2006/relationships/slideLayout" Target="../slideLayouts/slideLayout268.xml"/><Relationship Id="rId198" Type="http://schemas.openxmlformats.org/officeDocument/2006/relationships/slideLayout" Target="../slideLayouts/slideLayout289.xml"/><Relationship Id="rId202" Type="http://schemas.openxmlformats.org/officeDocument/2006/relationships/slideLayout" Target="../slideLayouts/slideLayout293.xml"/><Relationship Id="rId223" Type="http://schemas.openxmlformats.org/officeDocument/2006/relationships/slideLayout" Target="../slideLayouts/slideLayout314.xml"/><Relationship Id="rId244" Type="http://schemas.openxmlformats.org/officeDocument/2006/relationships/slideLayout" Target="../slideLayouts/slideLayout335.xml"/><Relationship Id="rId18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30.xml"/><Relationship Id="rId265" Type="http://schemas.openxmlformats.org/officeDocument/2006/relationships/slideLayout" Target="../slideLayouts/slideLayout356.xml"/><Relationship Id="rId286" Type="http://schemas.openxmlformats.org/officeDocument/2006/relationships/slideLayout" Target="../slideLayouts/slideLayout37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sv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231776"/>
            <a:ext cx="8621713" cy="22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, Arial </a:t>
            </a:r>
            <a:r>
              <a:rPr lang="fr-FR" err="1"/>
              <a:t>regular</a:t>
            </a:r>
            <a:r>
              <a:rPr lang="fr-FR"/>
              <a:t>, 20 pt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900113"/>
            <a:ext cx="8621713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7" y="4744445"/>
            <a:ext cx="4333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4C31F17-08E7-4423-8E62-229ABF71E9E0}" type="slidenum">
              <a:rPr altLang="ru-RU" sz="1000" b="0" noProof="1" smtClean="0">
                <a:solidFill>
                  <a:srgbClr val="F5671E"/>
                </a:solidFill>
              </a:rPr>
              <a:pPr eaLnBrk="1" hangingPunct="1">
                <a:defRPr/>
              </a:pPr>
              <a:t>‹#›</a:t>
            </a:fld>
            <a:endParaRPr altLang="ru-RU" sz="1000" b="0" noProof="1">
              <a:solidFill>
                <a:srgbClr val="F5671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935038" y="492929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FB7FC4E-964D-49B8-B481-55D1CAC47953}" type="datetime1">
              <a:rPr lang="ru-RU" smtClean="0"/>
              <a:t>27.02.2026</a:t>
            </a:fld>
            <a:endParaRPr lang="ru-RU"/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194EF1CA-A2F7-4D24-9B66-6D8CF2C57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4332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</a:p>
        </p:txBody>
      </p: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90D0CCD5-486D-40DC-81BD-6FCC78B21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5993" y="5022851"/>
            <a:ext cx="2138007" cy="122747"/>
          </a:xfrm>
          <a:prstGeom prst="rect">
            <a:avLst/>
          </a:prstGeom>
        </p:spPr>
      </p:pic>
      <p:sp>
        <p:nvSpPr>
          <p:cNvPr id="9" name="Graphic 335">
            <a:extLst>
              <a:ext uri="{FF2B5EF4-FFF2-40B4-BE49-F238E27FC236}">
                <a16:creationId xmlns:a16="http://schemas.microsoft.com/office/drawing/2014/main" id="{5E93524D-0C7D-4C8A-B843-6075E796E0AC}"/>
              </a:ext>
            </a:extLst>
          </p:cNvPr>
          <p:cNvSpPr>
            <a:spLocks noChangeAspect="1"/>
          </p:cNvSpPr>
          <p:nvPr userDrawn="1"/>
        </p:nvSpPr>
        <p:spPr>
          <a:xfrm>
            <a:off x="7357065" y="4721842"/>
            <a:ext cx="1584091" cy="216000"/>
          </a:xfrm>
          <a:custGeom>
            <a:avLst/>
            <a:gdLst>
              <a:gd name="connsiteX0" fmla="*/ 1550049 w 9140947"/>
              <a:gd name="connsiteY0" fmla="*/ 0 h 1246421"/>
              <a:gd name="connsiteX1" fmla="*/ 24169 w 9140947"/>
              <a:gd name="connsiteY1" fmla="*/ 513847 h 1246421"/>
              <a:gd name="connsiteX2" fmla="*/ 0 w 9140947"/>
              <a:gd name="connsiteY2" fmla="*/ 624015 h 1246421"/>
              <a:gd name="connsiteX3" fmla="*/ 24975 w 9140947"/>
              <a:gd name="connsiteY3" fmla="*/ 733378 h 1246421"/>
              <a:gd name="connsiteX4" fmla="*/ 26586 w 9140947"/>
              <a:gd name="connsiteY4" fmla="*/ 736595 h 1246421"/>
              <a:gd name="connsiteX5" fmla="*/ 29809 w 9140947"/>
              <a:gd name="connsiteY5" fmla="*/ 743832 h 1246421"/>
              <a:gd name="connsiteX6" fmla="*/ 1550049 w 9140947"/>
              <a:gd name="connsiteY6" fmla="*/ 1246421 h 1246421"/>
              <a:gd name="connsiteX7" fmla="*/ 3100098 w 9140947"/>
              <a:gd name="connsiteY7" fmla="*/ 623211 h 1246421"/>
              <a:gd name="connsiteX8" fmla="*/ 1550049 w 9140947"/>
              <a:gd name="connsiteY8" fmla="*/ 0 h 1246421"/>
              <a:gd name="connsiteX9" fmla="*/ 1435648 w 9140947"/>
              <a:gd name="connsiteY9" fmla="*/ 132684 h 1246421"/>
              <a:gd name="connsiteX10" fmla="*/ 1352668 w 9140947"/>
              <a:gd name="connsiteY10" fmla="*/ 447907 h 1246421"/>
              <a:gd name="connsiteX11" fmla="*/ 994964 w 9140947"/>
              <a:gd name="connsiteY11" fmla="*/ 744636 h 1246421"/>
              <a:gd name="connsiteX12" fmla="*/ 1280966 w 9140947"/>
              <a:gd name="connsiteY12" fmla="*/ 102930 h 1246421"/>
              <a:gd name="connsiteX13" fmla="*/ 1281771 w 9140947"/>
              <a:gd name="connsiteY13" fmla="*/ 102930 h 1246421"/>
              <a:gd name="connsiteX14" fmla="*/ 1435648 w 9140947"/>
              <a:gd name="connsiteY14" fmla="*/ 132684 h 1246421"/>
              <a:gd name="connsiteX15" fmla="*/ 2084993 w 9140947"/>
              <a:gd name="connsiteY15" fmla="*/ 757502 h 1246421"/>
              <a:gd name="connsiteX16" fmla="*/ 2080159 w 9140947"/>
              <a:gd name="connsiteY16" fmla="*/ 747853 h 1246421"/>
              <a:gd name="connsiteX17" fmla="*/ 2089021 w 9140947"/>
              <a:gd name="connsiteY17" fmla="*/ 736595 h 1246421"/>
              <a:gd name="connsiteX18" fmla="*/ 2217924 w 9140947"/>
              <a:gd name="connsiteY18" fmla="*/ 710058 h 1246421"/>
              <a:gd name="connsiteX19" fmla="*/ 2225174 w 9140947"/>
              <a:gd name="connsiteY19" fmla="*/ 703625 h 1246421"/>
              <a:gd name="connsiteX20" fmla="*/ 2245315 w 9140947"/>
              <a:gd name="connsiteY20" fmla="*/ 640902 h 1246421"/>
              <a:gd name="connsiteX21" fmla="*/ 2237259 w 9140947"/>
              <a:gd name="connsiteY21" fmla="*/ 628840 h 1246421"/>
              <a:gd name="connsiteX22" fmla="*/ 1996373 w 9140947"/>
              <a:gd name="connsiteY22" fmla="*/ 615169 h 1246421"/>
              <a:gd name="connsiteX23" fmla="*/ 1973009 w 9140947"/>
              <a:gd name="connsiteY23" fmla="*/ 621602 h 1246421"/>
              <a:gd name="connsiteX24" fmla="*/ 1876333 w 9140947"/>
              <a:gd name="connsiteY24" fmla="*/ 687542 h 1246421"/>
              <a:gd name="connsiteX25" fmla="*/ 1854580 w 9140947"/>
              <a:gd name="connsiteY25" fmla="*/ 739811 h 1246421"/>
              <a:gd name="connsiteX26" fmla="*/ 1550855 w 9140947"/>
              <a:gd name="connsiteY26" fmla="*/ 997941 h 1246421"/>
              <a:gd name="connsiteX27" fmla="*/ 795971 w 9140947"/>
              <a:gd name="connsiteY27" fmla="*/ 988291 h 1246421"/>
              <a:gd name="connsiteX28" fmla="*/ 792749 w 9140947"/>
              <a:gd name="connsiteY28" fmla="*/ 987487 h 1246421"/>
              <a:gd name="connsiteX29" fmla="*/ 762134 w 9140947"/>
              <a:gd name="connsiteY29" fmla="*/ 1003570 h 1246421"/>
              <a:gd name="connsiteX30" fmla="*/ 734743 w 9140947"/>
              <a:gd name="connsiteY30" fmla="*/ 1064685 h 1246421"/>
              <a:gd name="connsiteX31" fmla="*/ 203827 w 9140947"/>
              <a:gd name="connsiteY31" fmla="*/ 693171 h 1246421"/>
              <a:gd name="connsiteX32" fmla="*/ 203827 w 9140947"/>
              <a:gd name="connsiteY32" fmla="*/ 691563 h 1246421"/>
              <a:gd name="connsiteX33" fmla="*/ 199798 w 9140947"/>
              <a:gd name="connsiteY33" fmla="*/ 678696 h 1246421"/>
              <a:gd name="connsiteX34" fmla="*/ 199798 w 9140947"/>
              <a:gd name="connsiteY34" fmla="*/ 677892 h 1246421"/>
              <a:gd name="connsiteX35" fmla="*/ 192548 w 9140947"/>
              <a:gd name="connsiteY35" fmla="*/ 621602 h 1246421"/>
              <a:gd name="connsiteX36" fmla="*/ 1167371 w 9140947"/>
              <a:gd name="connsiteY36" fmla="*/ 90868 h 1246421"/>
              <a:gd name="connsiteX37" fmla="*/ 1168982 w 9140947"/>
              <a:gd name="connsiteY37" fmla="*/ 90868 h 1246421"/>
              <a:gd name="connsiteX38" fmla="*/ 831419 w 9140947"/>
              <a:gd name="connsiteY38" fmla="*/ 846762 h 1246421"/>
              <a:gd name="connsiteX39" fmla="*/ 841893 w 9140947"/>
              <a:gd name="connsiteY39" fmla="*/ 862845 h 1246421"/>
              <a:gd name="connsiteX40" fmla="*/ 858005 w 9140947"/>
              <a:gd name="connsiteY40" fmla="*/ 863649 h 1246421"/>
              <a:gd name="connsiteX41" fmla="*/ 1487209 w 9140947"/>
              <a:gd name="connsiteY41" fmla="*/ 810576 h 1246421"/>
              <a:gd name="connsiteX42" fmla="*/ 2042294 w 9140947"/>
              <a:gd name="connsiteY42" fmla="*/ 400463 h 1246421"/>
              <a:gd name="connsiteX43" fmla="*/ 2067269 w 9140947"/>
              <a:gd name="connsiteY43" fmla="*/ 103734 h 1246421"/>
              <a:gd name="connsiteX44" fmla="*/ 2895466 w 9140947"/>
              <a:gd name="connsiteY44" fmla="*/ 614365 h 1246421"/>
              <a:gd name="connsiteX45" fmla="*/ 2859212 w 9140947"/>
              <a:gd name="connsiteY45" fmla="*/ 749461 h 1246421"/>
              <a:gd name="connsiteX46" fmla="*/ 2142194 w 9140947"/>
              <a:gd name="connsiteY46" fmla="*/ 1116150 h 1246421"/>
              <a:gd name="connsiteX47" fmla="*/ 2084993 w 9140947"/>
              <a:gd name="connsiteY47" fmla="*/ 757502 h 1246421"/>
              <a:gd name="connsiteX48" fmla="*/ 7908956 w 9140947"/>
              <a:gd name="connsiteY48" fmla="*/ 264563 h 1246421"/>
              <a:gd name="connsiteX49" fmla="*/ 7585089 w 9140947"/>
              <a:gd name="connsiteY49" fmla="*/ 981054 h 1246421"/>
              <a:gd name="connsiteX50" fmla="*/ 7752662 w 9140947"/>
              <a:gd name="connsiteY50" fmla="*/ 981054 h 1246421"/>
              <a:gd name="connsiteX51" fmla="*/ 7818724 w 9140947"/>
              <a:gd name="connsiteY51" fmla="*/ 829875 h 1246421"/>
              <a:gd name="connsiteX52" fmla="*/ 8160316 w 9140947"/>
              <a:gd name="connsiteY52" fmla="*/ 829071 h 1246421"/>
              <a:gd name="connsiteX53" fmla="*/ 8227183 w 9140947"/>
              <a:gd name="connsiteY53" fmla="*/ 981054 h 1246421"/>
              <a:gd name="connsiteX54" fmla="*/ 8394756 w 9140947"/>
              <a:gd name="connsiteY54" fmla="*/ 981054 h 1246421"/>
              <a:gd name="connsiteX55" fmla="*/ 8070889 w 9140947"/>
              <a:gd name="connsiteY55" fmla="*/ 264563 h 1246421"/>
              <a:gd name="connsiteX56" fmla="*/ 7908956 w 9140947"/>
              <a:gd name="connsiteY56" fmla="*/ 264563 h 1246421"/>
              <a:gd name="connsiteX57" fmla="*/ 7908956 w 9140947"/>
              <a:gd name="connsiteY57" fmla="*/ 264563 h 1246421"/>
              <a:gd name="connsiteX58" fmla="*/ 7989520 w 9140947"/>
              <a:gd name="connsiteY58" fmla="*/ 413329 h 1246421"/>
              <a:gd name="connsiteX59" fmla="*/ 8114394 w 9140947"/>
              <a:gd name="connsiteY59" fmla="*/ 706841 h 1246421"/>
              <a:gd name="connsiteX60" fmla="*/ 7867868 w 9140947"/>
              <a:gd name="connsiteY60" fmla="*/ 706841 h 1246421"/>
              <a:gd name="connsiteX61" fmla="*/ 7989520 w 9140947"/>
              <a:gd name="connsiteY61" fmla="*/ 413329 h 1246421"/>
              <a:gd name="connsiteX62" fmla="*/ 7502914 w 9140947"/>
              <a:gd name="connsiteY62" fmla="*/ 725337 h 1246421"/>
              <a:gd name="connsiteX63" fmla="*/ 7466660 w 9140947"/>
              <a:gd name="connsiteY63" fmla="*/ 663418 h 1246421"/>
              <a:gd name="connsiteX64" fmla="*/ 7403821 w 9140947"/>
              <a:gd name="connsiteY64" fmla="*/ 624819 h 1246421"/>
              <a:gd name="connsiteX65" fmla="*/ 7330508 w 9140947"/>
              <a:gd name="connsiteY65" fmla="*/ 607128 h 1246421"/>
              <a:gd name="connsiteX66" fmla="*/ 7330508 w 9140947"/>
              <a:gd name="connsiteY66" fmla="*/ 603107 h 1246421"/>
              <a:gd name="connsiteX67" fmla="*/ 7342592 w 9140947"/>
              <a:gd name="connsiteY67" fmla="*/ 601499 h 1246421"/>
              <a:gd name="connsiteX68" fmla="*/ 7367567 w 9140947"/>
              <a:gd name="connsiteY68" fmla="*/ 595066 h 1246421"/>
              <a:gd name="connsiteX69" fmla="*/ 7398181 w 9140947"/>
              <a:gd name="connsiteY69" fmla="*/ 581395 h 1246421"/>
              <a:gd name="connsiteX70" fmla="*/ 7428795 w 9140947"/>
              <a:gd name="connsiteY70" fmla="*/ 559683 h 1246421"/>
              <a:gd name="connsiteX71" fmla="*/ 7457798 w 9140947"/>
              <a:gd name="connsiteY71" fmla="*/ 517868 h 1246421"/>
              <a:gd name="connsiteX72" fmla="*/ 7471494 w 9140947"/>
              <a:gd name="connsiteY72" fmla="*/ 447103 h 1246421"/>
              <a:gd name="connsiteX73" fmla="*/ 7462632 w 9140947"/>
              <a:gd name="connsiteY73" fmla="*/ 387597 h 1246421"/>
              <a:gd name="connsiteX74" fmla="*/ 7442491 w 9140947"/>
              <a:gd name="connsiteY74" fmla="*/ 344977 h 1246421"/>
              <a:gd name="connsiteX75" fmla="*/ 7419128 w 9140947"/>
              <a:gd name="connsiteY75" fmla="*/ 317636 h 1246421"/>
              <a:gd name="connsiteX76" fmla="*/ 7401404 w 9140947"/>
              <a:gd name="connsiteY76" fmla="*/ 303162 h 1246421"/>
              <a:gd name="connsiteX77" fmla="*/ 7312783 w 9140947"/>
              <a:gd name="connsiteY77" fmla="*/ 271800 h 1246421"/>
              <a:gd name="connsiteX78" fmla="*/ 7208050 w 9140947"/>
              <a:gd name="connsiteY78" fmla="*/ 266171 h 1246421"/>
              <a:gd name="connsiteX79" fmla="*/ 6804425 w 9140947"/>
              <a:gd name="connsiteY79" fmla="*/ 266171 h 1246421"/>
              <a:gd name="connsiteX80" fmla="*/ 6804425 w 9140947"/>
              <a:gd name="connsiteY80" fmla="*/ 983466 h 1246421"/>
              <a:gd name="connsiteX81" fmla="*/ 7215301 w 9140947"/>
              <a:gd name="connsiteY81" fmla="*/ 983466 h 1246421"/>
              <a:gd name="connsiteX82" fmla="*/ 7277335 w 9140947"/>
              <a:gd name="connsiteY82" fmla="*/ 981858 h 1246421"/>
              <a:gd name="connsiteX83" fmla="*/ 7343398 w 9140947"/>
              <a:gd name="connsiteY83" fmla="*/ 974621 h 1246421"/>
              <a:gd name="connsiteX84" fmla="*/ 7405432 w 9140947"/>
              <a:gd name="connsiteY84" fmla="*/ 957734 h 1246421"/>
              <a:gd name="connsiteX85" fmla="*/ 7456187 w 9140947"/>
              <a:gd name="connsiteY85" fmla="*/ 927176 h 1246421"/>
              <a:gd name="connsiteX86" fmla="*/ 7494052 w 9140947"/>
              <a:gd name="connsiteY86" fmla="*/ 871691 h 1246421"/>
              <a:gd name="connsiteX87" fmla="*/ 7509359 w 9140947"/>
              <a:gd name="connsiteY87" fmla="*/ 787256 h 1246421"/>
              <a:gd name="connsiteX88" fmla="*/ 7502914 w 9140947"/>
              <a:gd name="connsiteY88" fmla="*/ 725337 h 1246421"/>
              <a:gd name="connsiteX89" fmla="*/ 6965553 w 9140947"/>
              <a:gd name="connsiteY89" fmla="*/ 394834 h 1246421"/>
              <a:gd name="connsiteX90" fmla="*/ 7193549 w 9140947"/>
              <a:gd name="connsiteY90" fmla="*/ 394834 h 1246421"/>
              <a:gd name="connsiteX91" fmla="*/ 7241081 w 9140947"/>
              <a:gd name="connsiteY91" fmla="*/ 397246 h 1246421"/>
              <a:gd name="connsiteX92" fmla="*/ 7280558 w 9140947"/>
              <a:gd name="connsiteY92" fmla="*/ 410917 h 1246421"/>
              <a:gd name="connsiteX93" fmla="*/ 7300699 w 9140947"/>
              <a:gd name="connsiteY93" fmla="*/ 433433 h 1246421"/>
              <a:gd name="connsiteX94" fmla="*/ 7309561 w 9140947"/>
              <a:gd name="connsiteY94" fmla="*/ 471228 h 1246421"/>
              <a:gd name="connsiteX95" fmla="*/ 7301504 w 9140947"/>
              <a:gd name="connsiteY95" fmla="*/ 509022 h 1246421"/>
              <a:gd name="connsiteX96" fmla="*/ 7285392 w 9140947"/>
              <a:gd name="connsiteY96" fmla="*/ 530734 h 1246421"/>
              <a:gd name="connsiteX97" fmla="*/ 7241887 w 9140947"/>
              <a:gd name="connsiteY97" fmla="*/ 549229 h 1246421"/>
              <a:gd name="connsiteX98" fmla="*/ 7183075 w 9140947"/>
              <a:gd name="connsiteY98" fmla="*/ 553250 h 1246421"/>
              <a:gd name="connsiteX99" fmla="*/ 6965553 w 9140947"/>
              <a:gd name="connsiteY99" fmla="*/ 553250 h 1246421"/>
              <a:gd name="connsiteX100" fmla="*/ 6965553 w 9140947"/>
              <a:gd name="connsiteY100" fmla="*/ 394834 h 1246421"/>
              <a:gd name="connsiteX101" fmla="*/ 7328896 w 9140947"/>
              <a:gd name="connsiteY101" fmla="*/ 808163 h 1246421"/>
              <a:gd name="connsiteX102" fmla="*/ 7303921 w 9140947"/>
              <a:gd name="connsiteY102" fmla="*/ 833896 h 1246421"/>
              <a:gd name="connsiteX103" fmla="*/ 7282169 w 9140947"/>
              <a:gd name="connsiteY103" fmla="*/ 842741 h 1246421"/>
              <a:gd name="connsiteX104" fmla="*/ 7217718 w 9140947"/>
              <a:gd name="connsiteY104" fmla="*/ 849175 h 1246421"/>
              <a:gd name="connsiteX105" fmla="*/ 6965553 w 9140947"/>
              <a:gd name="connsiteY105" fmla="*/ 849175 h 1246421"/>
              <a:gd name="connsiteX106" fmla="*/ 6965553 w 9140947"/>
              <a:gd name="connsiteY106" fmla="*/ 674676 h 1246421"/>
              <a:gd name="connsiteX107" fmla="*/ 7215301 w 9140947"/>
              <a:gd name="connsiteY107" fmla="*/ 674676 h 1246421"/>
              <a:gd name="connsiteX108" fmla="*/ 7233025 w 9140947"/>
              <a:gd name="connsiteY108" fmla="*/ 675480 h 1246421"/>
              <a:gd name="connsiteX109" fmla="*/ 7258000 w 9140947"/>
              <a:gd name="connsiteY109" fmla="*/ 677088 h 1246421"/>
              <a:gd name="connsiteX110" fmla="*/ 7282975 w 9140947"/>
              <a:gd name="connsiteY110" fmla="*/ 681913 h 1246421"/>
              <a:gd name="connsiteX111" fmla="*/ 7304727 w 9140947"/>
              <a:gd name="connsiteY111" fmla="*/ 689954 h 1246421"/>
              <a:gd name="connsiteX112" fmla="*/ 7328896 w 9140947"/>
              <a:gd name="connsiteY112" fmla="*/ 714079 h 1246421"/>
              <a:gd name="connsiteX113" fmla="*/ 7340981 w 9140947"/>
              <a:gd name="connsiteY113" fmla="*/ 761523 h 1246421"/>
              <a:gd name="connsiteX114" fmla="*/ 7328896 w 9140947"/>
              <a:gd name="connsiteY114" fmla="*/ 808163 h 1246421"/>
              <a:gd name="connsiteX115" fmla="*/ 5003017 w 9140947"/>
              <a:gd name="connsiteY115" fmla="*/ 725337 h 1246421"/>
              <a:gd name="connsiteX116" fmla="*/ 4966763 w 9140947"/>
              <a:gd name="connsiteY116" fmla="*/ 663418 h 1246421"/>
              <a:gd name="connsiteX117" fmla="*/ 4903924 w 9140947"/>
              <a:gd name="connsiteY117" fmla="*/ 624819 h 1246421"/>
              <a:gd name="connsiteX118" fmla="*/ 4830610 w 9140947"/>
              <a:gd name="connsiteY118" fmla="*/ 607128 h 1246421"/>
              <a:gd name="connsiteX119" fmla="*/ 4830610 w 9140947"/>
              <a:gd name="connsiteY119" fmla="*/ 603107 h 1246421"/>
              <a:gd name="connsiteX120" fmla="*/ 4842695 w 9140947"/>
              <a:gd name="connsiteY120" fmla="*/ 601499 h 1246421"/>
              <a:gd name="connsiteX121" fmla="*/ 4867670 w 9140947"/>
              <a:gd name="connsiteY121" fmla="*/ 595066 h 1246421"/>
              <a:gd name="connsiteX122" fmla="*/ 4898284 w 9140947"/>
              <a:gd name="connsiteY122" fmla="*/ 581395 h 1246421"/>
              <a:gd name="connsiteX123" fmla="*/ 4928898 w 9140947"/>
              <a:gd name="connsiteY123" fmla="*/ 559683 h 1246421"/>
              <a:gd name="connsiteX124" fmla="*/ 4957901 w 9140947"/>
              <a:gd name="connsiteY124" fmla="*/ 517868 h 1246421"/>
              <a:gd name="connsiteX125" fmla="*/ 4971597 w 9140947"/>
              <a:gd name="connsiteY125" fmla="*/ 447103 h 1246421"/>
              <a:gd name="connsiteX126" fmla="*/ 4962735 w 9140947"/>
              <a:gd name="connsiteY126" fmla="*/ 387597 h 1246421"/>
              <a:gd name="connsiteX127" fmla="*/ 4942594 w 9140947"/>
              <a:gd name="connsiteY127" fmla="*/ 344977 h 1246421"/>
              <a:gd name="connsiteX128" fmla="*/ 4919230 w 9140947"/>
              <a:gd name="connsiteY128" fmla="*/ 317636 h 1246421"/>
              <a:gd name="connsiteX129" fmla="*/ 4901507 w 9140947"/>
              <a:gd name="connsiteY129" fmla="*/ 303162 h 1246421"/>
              <a:gd name="connsiteX130" fmla="*/ 4812886 w 9140947"/>
              <a:gd name="connsiteY130" fmla="*/ 271800 h 1246421"/>
              <a:gd name="connsiteX131" fmla="*/ 4708153 w 9140947"/>
              <a:gd name="connsiteY131" fmla="*/ 266171 h 1246421"/>
              <a:gd name="connsiteX132" fmla="*/ 4304528 w 9140947"/>
              <a:gd name="connsiteY132" fmla="*/ 266171 h 1246421"/>
              <a:gd name="connsiteX133" fmla="*/ 4304528 w 9140947"/>
              <a:gd name="connsiteY133" fmla="*/ 983466 h 1246421"/>
              <a:gd name="connsiteX134" fmla="*/ 4715404 w 9140947"/>
              <a:gd name="connsiteY134" fmla="*/ 983466 h 1246421"/>
              <a:gd name="connsiteX135" fmla="*/ 4777438 w 9140947"/>
              <a:gd name="connsiteY135" fmla="*/ 981858 h 1246421"/>
              <a:gd name="connsiteX136" fmla="*/ 4843501 w 9140947"/>
              <a:gd name="connsiteY136" fmla="*/ 974621 h 1246421"/>
              <a:gd name="connsiteX137" fmla="*/ 4905535 w 9140947"/>
              <a:gd name="connsiteY137" fmla="*/ 957734 h 1246421"/>
              <a:gd name="connsiteX138" fmla="*/ 4956290 w 9140947"/>
              <a:gd name="connsiteY138" fmla="*/ 927176 h 1246421"/>
              <a:gd name="connsiteX139" fmla="*/ 4994155 w 9140947"/>
              <a:gd name="connsiteY139" fmla="*/ 871691 h 1246421"/>
              <a:gd name="connsiteX140" fmla="*/ 5009462 w 9140947"/>
              <a:gd name="connsiteY140" fmla="*/ 787256 h 1246421"/>
              <a:gd name="connsiteX141" fmla="*/ 5003017 w 9140947"/>
              <a:gd name="connsiteY141" fmla="*/ 725337 h 1246421"/>
              <a:gd name="connsiteX142" fmla="*/ 4464850 w 9140947"/>
              <a:gd name="connsiteY142" fmla="*/ 394834 h 1246421"/>
              <a:gd name="connsiteX143" fmla="*/ 4692846 w 9140947"/>
              <a:gd name="connsiteY143" fmla="*/ 394834 h 1246421"/>
              <a:gd name="connsiteX144" fmla="*/ 4740379 w 9140947"/>
              <a:gd name="connsiteY144" fmla="*/ 397246 h 1246421"/>
              <a:gd name="connsiteX145" fmla="*/ 4779855 w 9140947"/>
              <a:gd name="connsiteY145" fmla="*/ 410917 h 1246421"/>
              <a:gd name="connsiteX146" fmla="*/ 4799996 w 9140947"/>
              <a:gd name="connsiteY146" fmla="*/ 433433 h 1246421"/>
              <a:gd name="connsiteX147" fmla="*/ 4808858 w 9140947"/>
              <a:gd name="connsiteY147" fmla="*/ 471228 h 1246421"/>
              <a:gd name="connsiteX148" fmla="*/ 4800802 w 9140947"/>
              <a:gd name="connsiteY148" fmla="*/ 509022 h 1246421"/>
              <a:gd name="connsiteX149" fmla="*/ 4784689 w 9140947"/>
              <a:gd name="connsiteY149" fmla="*/ 530734 h 1246421"/>
              <a:gd name="connsiteX150" fmla="*/ 4741184 w 9140947"/>
              <a:gd name="connsiteY150" fmla="*/ 549229 h 1246421"/>
              <a:gd name="connsiteX151" fmla="*/ 4682373 w 9140947"/>
              <a:gd name="connsiteY151" fmla="*/ 553250 h 1246421"/>
              <a:gd name="connsiteX152" fmla="*/ 4464850 w 9140947"/>
              <a:gd name="connsiteY152" fmla="*/ 553250 h 1246421"/>
              <a:gd name="connsiteX153" fmla="*/ 4464850 w 9140947"/>
              <a:gd name="connsiteY153" fmla="*/ 394834 h 1246421"/>
              <a:gd name="connsiteX154" fmla="*/ 4828193 w 9140947"/>
              <a:gd name="connsiteY154" fmla="*/ 808163 h 1246421"/>
              <a:gd name="connsiteX155" fmla="*/ 4803219 w 9140947"/>
              <a:gd name="connsiteY155" fmla="*/ 833896 h 1246421"/>
              <a:gd name="connsiteX156" fmla="*/ 4781466 w 9140947"/>
              <a:gd name="connsiteY156" fmla="*/ 842741 h 1246421"/>
              <a:gd name="connsiteX157" fmla="*/ 4717015 w 9140947"/>
              <a:gd name="connsiteY157" fmla="*/ 849175 h 1246421"/>
              <a:gd name="connsiteX158" fmla="*/ 4464850 w 9140947"/>
              <a:gd name="connsiteY158" fmla="*/ 849175 h 1246421"/>
              <a:gd name="connsiteX159" fmla="*/ 4464850 w 9140947"/>
              <a:gd name="connsiteY159" fmla="*/ 674676 h 1246421"/>
              <a:gd name="connsiteX160" fmla="*/ 4714598 w 9140947"/>
              <a:gd name="connsiteY160" fmla="*/ 674676 h 1246421"/>
              <a:gd name="connsiteX161" fmla="*/ 4732323 w 9140947"/>
              <a:gd name="connsiteY161" fmla="*/ 675480 h 1246421"/>
              <a:gd name="connsiteX162" fmla="*/ 4757297 w 9140947"/>
              <a:gd name="connsiteY162" fmla="*/ 677088 h 1246421"/>
              <a:gd name="connsiteX163" fmla="*/ 4782272 w 9140947"/>
              <a:gd name="connsiteY163" fmla="*/ 681913 h 1246421"/>
              <a:gd name="connsiteX164" fmla="*/ 4804024 w 9140947"/>
              <a:gd name="connsiteY164" fmla="*/ 689954 h 1246421"/>
              <a:gd name="connsiteX165" fmla="*/ 4828193 w 9140947"/>
              <a:gd name="connsiteY165" fmla="*/ 714079 h 1246421"/>
              <a:gd name="connsiteX166" fmla="*/ 4840278 w 9140947"/>
              <a:gd name="connsiteY166" fmla="*/ 761523 h 1246421"/>
              <a:gd name="connsiteX167" fmla="*/ 4828193 w 9140947"/>
              <a:gd name="connsiteY167" fmla="*/ 808163 h 1246421"/>
              <a:gd name="connsiteX168" fmla="*/ 6241284 w 9140947"/>
              <a:gd name="connsiteY168" fmla="*/ 244459 h 1246421"/>
              <a:gd name="connsiteX169" fmla="*/ 6549038 w 9140947"/>
              <a:gd name="connsiteY169" fmla="*/ 348998 h 1246421"/>
              <a:gd name="connsiteX170" fmla="*/ 6658605 w 9140947"/>
              <a:gd name="connsiteY170" fmla="*/ 623211 h 1246421"/>
              <a:gd name="connsiteX171" fmla="*/ 6549038 w 9140947"/>
              <a:gd name="connsiteY171" fmla="*/ 897423 h 1246421"/>
              <a:gd name="connsiteX172" fmla="*/ 6241284 w 9140947"/>
              <a:gd name="connsiteY172" fmla="*/ 1001962 h 1246421"/>
              <a:gd name="connsiteX173" fmla="*/ 5933530 w 9140947"/>
              <a:gd name="connsiteY173" fmla="*/ 897423 h 1246421"/>
              <a:gd name="connsiteX174" fmla="*/ 5822352 w 9140947"/>
              <a:gd name="connsiteY174" fmla="*/ 623211 h 1246421"/>
              <a:gd name="connsiteX175" fmla="*/ 5933530 w 9140947"/>
              <a:gd name="connsiteY175" fmla="*/ 348998 h 1246421"/>
              <a:gd name="connsiteX176" fmla="*/ 6241284 w 9140947"/>
              <a:gd name="connsiteY176" fmla="*/ 244459 h 1246421"/>
              <a:gd name="connsiteX177" fmla="*/ 6240478 w 9140947"/>
              <a:gd name="connsiteY177" fmla="*/ 387597 h 1246421"/>
              <a:gd name="connsiteX178" fmla="*/ 6072905 w 9140947"/>
              <a:gd name="connsiteY178" fmla="*/ 444691 h 1246421"/>
              <a:gd name="connsiteX179" fmla="*/ 6003620 w 9140947"/>
              <a:gd name="connsiteY179" fmla="*/ 623211 h 1246421"/>
              <a:gd name="connsiteX180" fmla="*/ 6072905 w 9140947"/>
              <a:gd name="connsiteY180" fmla="*/ 800926 h 1246421"/>
              <a:gd name="connsiteX181" fmla="*/ 6240478 w 9140947"/>
              <a:gd name="connsiteY181" fmla="*/ 858824 h 1246421"/>
              <a:gd name="connsiteX182" fmla="*/ 6408857 w 9140947"/>
              <a:gd name="connsiteY182" fmla="*/ 800926 h 1246421"/>
              <a:gd name="connsiteX183" fmla="*/ 6477336 w 9140947"/>
              <a:gd name="connsiteY183" fmla="*/ 623211 h 1246421"/>
              <a:gd name="connsiteX184" fmla="*/ 6408857 w 9140947"/>
              <a:gd name="connsiteY184" fmla="*/ 444691 h 1246421"/>
              <a:gd name="connsiteX185" fmla="*/ 6240478 w 9140947"/>
              <a:gd name="connsiteY185" fmla="*/ 387597 h 1246421"/>
              <a:gd name="connsiteX186" fmla="*/ 3722857 w 9140947"/>
              <a:gd name="connsiteY186" fmla="*/ 264563 h 1246421"/>
              <a:gd name="connsiteX187" fmla="*/ 3398184 w 9140947"/>
              <a:gd name="connsiteY187" fmla="*/ 981858 h 1246421"/>
              <a:gd name="connsiteX188" fmla="*/ 3565757 w 9140947"/>
              <a:gd name="connsiteY188" fmla="*/ 981858 h 1246421"/>
              <a:gd name="connsiteX189" fmla="*/ 3631820 w 9140947"/>
              <a:gd name="connsiteY189" fmla="*/ 830679 h 1246421"/>
              <a:gd name="connsiteX190" fmla="*/ 3973411 w 9140947"/>
              <a:gd name="connsiteY190" fmla="*/ 829875 h 1246421"/>
              <a:gd name="connsiteX191" fmla="*/ 4041084 w 9140947"/>
              <a:gd name="connsiteY191" fmla="*/ 981858 h 1246421"/>
              <a:gd name="connsiteX192" fmla="*/ 4208657 w 9140947"/>
              <a:gd name="connsiteY192" fmla="*/ 981858 h 1246421"/>
              <a:gd name="connsiteX193" fmla="*/ 3883985 w 9140947"/>
              <a:gd name="connsiteY193" fmla="*/ 264563 h 1246421"/>
              <a:gd name="connsiteX194" fmla="*/ 3722857 w 9140947"/>
              <a:gd name="connsiteY194" fmla="*/ 264563 h 1246421"/>
              <a:gd name="connsiteX195" fmla="*/ 3802615 w 9140947"/>
              <a:gd name="connsiteY195" fmla="*/ 413329 h 1246421"/>
              <a:gd name="connsiteX196" fmla="*/ 3927489 w 9140947"/>
              <a:gd name="connsiteY196" fmla="*/ 707646 h 1246421"/>
              <a:gd name="connsiteX197" fmla="*/ 3680158 w 9140947"/>
              <a:gd name="connsiteY197" fmla="*/ 707646 h 1246421"/>
              <a:gd name="connsiteX198" fmla="*/ 3802615 w 9140947"/>
              <a:gd name="connsiteY198" fmla="*/ 413329 h 1246421"/>
              <a:gd name="connsiteX199" fmla="*/ 5077941 w 9140947"/>
              <a:gd name="connsiteY199" fmla="*/ 264563 h 1246421"/>
              <a:gd name="connsiteX200" fmla="*/ 5077941 w 9140947"/>
              <a:gd name="connsiteY200" fmla="*/ 387597 h 1246421"/>
              <a:gd name="connsiteX201" fmla="*/ 5077941 w 9140947"/>
              <a:gd name="connsiteY201" fmla="*/ 394834 h 1246421"/>
              <a:gd name="connsiteX202" fmla="*/ 5336552 w 9140947"/>
              <a:gd name="connsiteY202" fmla="*/ 394834 h 1246421"/>
              <a:gd name="connsiteX203" fmla="*/ 5336552 w 9140947"/>
              <a:gd name="connsiteY203" fmla="*/ 981858 h 1246421"/>
              <a:gd name="connsiteX204" fmla="*/ 5496068 w 9140947"/>
              <a:gd name="connsiteY204" fmla="*/ 981858 h 1246421"/>
              <a:gd name="connsiteX205" fmla="*/ 5496068 w 9140947"/>
              <a:gd name="connsiteY205" fmla="*/ 394834 h 1246421"/>
              <a:gd name="connsiteX206" fmla="*/ 5753872 w 9140947"/>
              <a:gd name="connsiteY206" fmla="*/ 394834 h 1246421"/>
              <a:gd name="connsiteX207" fmla="*/ 5753872 w 9140947"/>
              <a:gd name="connsiteY207" fmla="*/ 387597 h 1246421"/>
              <a:gd name="connsiteX208" fmla="*/ 5753872 w 9140947"/>
              <a:gd name="connsiteY208" fmla="*/ 264563 h 1246421"/>
              <a:gd name="connsiteX209" fmla="*/ 5077941 w 9140947"/>
              <a:gd name="connsiteY209" fmla="*/ 264563 h 1246421"/>
              <a:gd name="connsiteX210" fmla="*/ 9139972 w 9140947"/>
              <a:gd name="connsiteY210" fmla="*/ 755894 h 1246421"/>
              <a:gd name="connsiteX211" fmla="*/ 9080354 w 9140947"/>
              <a:gd name="connsiteY211" fmla="*/ 646531 h 1246421"/>
              <a:gd name="connsiteX212" fmla="*/ 8976427 w 9140947"/>
              <a:gd name="connsiteY212" fmla="*/ 611148 h 1246421"/>
              <a:gd name="connsiteX213" fmla="*/ 8975621 w 9140947"/>
              <a:gd name="connsiteY213" fmla="*/ 611148 h 1246421"/>
              <a:gd name="connsiteX214" fmla="*/ 8975621 w 9140947"/>
              <a:gd name="connsiteY214" fmla="*/ 609540 h 1246421"/>
              <a:gd name="connsiteX215" fmla="*/ 9077938 w 9140947"/>
              <a:gd name="connsiteY215" fmla="*/ 552446 h 1246421"/>
              <a:gd name="connsiteX216" fmla="*/ 9078743 w 9140947"/>
              <a:gd name="connsiteY216" fmla="*/ 551642 h 1246421"/>
              <a:gd name="connsiteX217" fmla="*/ 9078743 w 9140947"/>
              <a:gd name="connsiteY217" fmla="*/ 551642 h 1246421"/>
              <a:gd name="connsiteX218" fmla="*/ 9078743 w 9140947"/>
              <a:gd name="connsiteY218" fmla="*/ 551642 h 1246421"/>
              <a:gd name="connsiteX219" fmla="*/ 9095662 w 9140947"/>
              <a:gd name="connsiteY219" fmla="*/ 529126 h 1246421"/>
              <a:gd name="connsiteX220" fmla="*/ 9107746 w 9140947"/>
              <a:gd name="connsiteY220" fmla="*/ 390813 h 1246421"/>
              <a:gd name="connsiteX221" fmla="*/ 9003013 w 9140947"/>
              <a:gd name="connsiteY221" fmla="*/ 290295 h 1246421"/>
              <a:gd name="connsiteX222" fmla="*/ 8833829 w 9140947"/>
              <a:gd name="connsiteY222" fmla="*/ 260542 h 1246421"/>
              <a:gd name="connsiteX223" fmla="*/ 8580858 w 9140947"/>
              <a:gd name="connsiteY223" fmla="*/ 275017 h 1246421"/>
              <a:gd name="connsiteX224" fmla="*/ 8495461 w 9140947"/>
              <a:gd name="connsiteY224" fmla="*/ 288687 h 1246421"/>
              <a:gd name="connsiteX225" fmla="*/ 8495461 w 9140947"/>
              <a:gd name="connsiteY225" fmla="*/ 427804 h 1246421"/>
              <a:gd name="connsiteX226" fmla="*/ 8824162 w 9140947"/>
              <a:gd name="connsiteY226" fmla="*/ 394834 h 1246421"/>
              <a:gd name="connsiteX227" fmla="*/ 8900697 w 9140947"/>
              <a:gd name="connsiteY227" fmla="*/ 411721 h 1246421"/>
              <a:gd name="connsiteX228" fmla="*/ 8929700 w 9140947"/>
              <a:gd name="connsiteY228" fmla="*/ 513847 h 1246421"/>
              <a:gd name="connsiteX229" fmla="*/ 8881362 w 9140947"/>
              <a:gd name="connsiteY229" fmla="*/ 545209 h 1246421"/>
              <a:gd name="connsiteX230" fmla="*/ 8770989 w 9140947"/>
              <a:gd name="connsiteY230" fmla="*/ 558075 h 1246421"/>
              <a:gd name="connsiteX231" fmla="*/ 8653366 w 9140947"/>
              <a:gd name="connsiteY231" fmla="*/ 558075 h 1246421"/>
              <a:gd name="connsiteX232" fmla="*/ 8653366 w 9140947"/>
              <a:gd name="connsiteY232" fmla="*/ 620798 h 1246421"/>
              <a:gd name="connsiteX233" fmla="*/ 8653366 w 9140947"/>
              <a:gd name="connsiteY233" fmla="*/ 668243 h 1246421"/>
              <a:gd name="connsiteX234" fmla="*/ 8824162 w 9140947"/>
              <a:gd name="connsiteY234" fmla="*/ 669851 h 1246421"/>
              <a:gd name="connsiteX235" fmla="*/ 8957898 w 9140947"/>
              <a:gd name="connsiteY235" fmla="*/ 738203 h 1246421"/>
              <a:gd name="connsiteX236" fmla="*/ 8766961 w 9140947"/>
              <a:gd name="connsiteY236" fmla="*/ 862041 h 1246421"/>
              <a:gd name="connsiteX237" fmla="*/ 8649338 w 9140947"/>
              <a:gd name="connsiteY237" fmla="*/ 856412 h 1246421"/>
              <a:gd name="connsiteX238" fmla="*/ 8479348 w 9140947"/>
              <a:gd name="connsiteY238" fmla="*/ 808967 h 1246421"/>
              <a:gd name="connsiteX239" fmla="*/ 8479348 w 9140947"/>
              <a:gd name="connsiteY239" fmla="*/ 953713 h 1246421"/>
              <a:gd name="connsiteX240" fmla="*/ 8485794 w 9140947"/>
              <a:gd name="connsiteY240" fmla="*/ 956126 h 1246421"/>
              <a:gd name="connsiteX241" fmla="*/ 8646115 w 9140947"/>
              <a:gd name="connsiteY241" fmla="*/ 985879 h 1246421"/>
              <a:gd name="connsiteX242" fmla="*/ 8866055 w 9140947"/>
              <a:gd name="connsiteY242" fmla="*/ 985879 h 1246421"/>
              <a:gd name="connsiteX243" fmla="*/ 9012680 w 9140947"/>
              <a:gd name="connsiteY243" fmla="*/ 951301 h 1246421"/>
              <a:gd name="connsiteX244" fmla="*/ 9108552 w 9140947"/>
              <a:gd name="connsiteY244" fmla="*/ 878124 h 1246421"/>
              <a:gd name="connsiteX245" fmla="*/ 9139972 w 9140947"/>
              <a:gd name="connsiteY245" fmla="*/ 755894 h 12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9140947" h="1246421">
                <a:moveTo>
                  <a:pt x="1550049" y="0"/>
                </a:moveTo>
                <a:cubicBezTo>
                  <a:pt x="787109" y="0"/>
                  <a:pt x="153071" y="221943"/>
                  <a:pt x="24169" y="513847"/>
                </a:cubicBezTo>
                <a:cubicBezTo>
                  <a:pt x="8056" y="550034"/>
                  <a:pt x="0" y="586220"/>
                  <a:pt x="0" y="624015"/>
                </a:cubicBezTo>
                <a:cubicBezTo>
                  <a:pt x="0" y="661809"/>
                  <a:pt x="8862" y="697996"/>
                  <a:pt x="24975" y="733378"/>
                </a:cubicBezTo>
                <a:cubicBezTo>
                  <a:pt x="25780" y="734182"/>
                  <a:pt x="25780" y="735790"/>
                  <a:pt x="26586" y="736595"/>
                </a:cubicBezTo>
                <a:cubicBezTo>
                  <a:pt x="27392" y="739007"/>
                  <a:pt x="29003" y="741419"/>
                  <a:pt x="29809" y="743832"/>
                </a:cubicBezTo>
                <a:cubicBezTo>
                  <a:pt x="168379" y="1030107"/>
                  <a:pt x="796777" y="1246421"/>
                  <a:pt x="1550049" y="1246421"/>
                </a:cubicBezTo>
                <a:cubicBezTo>
                  <a:pt x="2405638" y="1246421"/>
                  <a:pt x="3100098" y="967384"/>
                  <a:pt x="3100098" y="623211"/>
                </a:cubicBezTo>
                <a:cubicBezTo>
                  <a:pt x="3100098" y="279037"/>
                  <a:pt x="2406443" y="0"/>
                  <a:pt x="1550049" y="0"/>
                </a:cubicBezTo>
                <a:close/>
                <a:moveTo>
                  <a:pt x="1435648" y="132684"/>
                </a:moveTo>
                <a:cubicBezTo>
                  <a:pt x="1489626" y="183345"/>
                  <a:pt x="1456595" y="294316"/>
                  <a:pt x="1352668" y="447907"/>
                </a:cubicBezTo>
                <a:cubicBezTo>
                  <a:pt x="1237461" y="617582"/>
                  <a:pt x="1126283" y="710862"/>
                  <a:pt x="994964" y="744636"/>
                </a:cubicBezTo>
                <a:lnTo>
                  <a:pt x="1280966" y="102930"/>
                </a:lnTo>
                <a:cubicBezTo>
                  <a:pt x="1280966" y="102930"/>
                  <a:pt x="1281771" y="102930"/>
                  <a:pt x="1281771" y="102930"/>
                </a:cubicBezTo>
                <a:cubicBezTo>
                  <a:pt x="1355084" y="98910"/>
                  <a:pt x="1404228" y="103734"/>
                  <a:pt x="1435648" y="132684"/>
                </a:cubicBezTo>
                <a:close/>
                <a:moveTo>
                  <a:pt x="2084993" y="757502"/>
                </a:moveTo>
                <a:cubicBezTo>
                  <a:pt x="2081771" y="755090"/>
                  <a:pt x="2080159" y="751873"/>
                  <a:pt x="2080159" y="747853"/>
                </a:cubicBezTo>
                <a:cubicBezTo>
                  <a:pt x="2080159" y="742224"/>
                  <a:pt x="2084188" y="737399"/>
                  <a:pt x="2089021" y="736595"/>
                </a:cubicBezTo>
                <a:lnTo>
                  <a:pt x="2217924" y="710058"/>
                </a:lnTo>
                <a:cubicBezTo>
                  <a:pt x="2221146" y="709254"/>
                  <a:pt x="2223563" y="706841"/>
                  <a:pt x="2225174" y="703625"/>
                </a:cubicBezTo>
                <a:lnTo>
                  <a:pt x="2245315" y="640902"/>
                </a:lnTo>
                <a:cubicBezTo>
                  <a:pt x="2246927" y="635273"/>
                  <a:pt x="2242898" y="629644"/>
                  <a:pt x="2237259" y="628840"/>
                </a:cubicBezTo>
                <a:lnTo>
                  <a:pt x="1996373" y="615169"/>
                </a:lnTo>
                <a:cubicBezTo>
                  <a:pt x="1988317" y="614365"/>
                  <a:pt x="1980260" y="616777"/>
                  <a:pt x="1973009" y="621602"/>
                </a:cubicBezTo>
                <a:lnTo>
                  <a:pt x="1876333" y="687542"/>
                </a:lnTo>
                <a:cubicBezTo>
                  <a:pt x="1859414" y="698800"/>
                  <a:pt x="1850552" y="719708"/>
                  <a:pt x="1854580" y="739811"/>
                </a:cubicBezTo>
                <a:cubicBezTo>
                  <a:pt x="1881972" y="884557"/>
                  <a:pt x="1828800" y="963363"/>
                  <a:pt x="1550855" y="997941"/>
                </a:cubicBezTo>
                <a:cubicBezTo>
                  <a:pt x="1172204" y="1044581"/>
                  <a:pt x="882174" y="1003570"/>
                  <a:pt x="795971" y="988291"/>
                </a:cubicBezTo>
                <a:lnTo>
                  <a:pt x="792749" y="987487"/>
                </a:lnTo>
                <a:cubicBezTo>
                  <a:pt x="779858" y="985075"/>
                  <a:pt x="767774" y="992312"/>
                  <a:pt x="762134" y="1003570"/>
                </a:cubicBezTo>
                <a:lnTo>
                  <a:pt x="734743" y="1064685"/>
                </a:lnTo>
                <a:cubicBezTo>
                  <a:pt x="449546" y="977033"/>
                  <a:pt x="251359" y="845154"/>
                  <a:pt x="203827" y="693171"/>
                </a:cubicBezTo>
                <a:cubicBezTo>
                  <a:pt x="203827" y="692367"/>
                  <a:pt x="203827" y="692367"/>
                  <a:pt x="203827" y="691563"/>
                </a:cubicBezTo>
                <a:cubicBezTo>
                  <a:pt x="202215" y="687542"/>
                  <a:pt x="201410" y="682717"/>
                  <a:pt x="199798" y="678696"/>
                </a:cubicBezTo>
                <a:cubicBezTo>
                  <a:pt x="199798" y="678696"/>
                  <a:pt x="199798" y="677892"/>
                  <a:pt x="199798" y="677892"/>
                </a:cubicBezTo>
                <a:cubicBezTo>
                  <a:pt x="194965" y="659397"/>
                  <a:pt x="192548" y="640902"/>
                  <a:pt x="192548" y="621602"/>
                </a:cubicBezTo>
                <a:cubicBezTo>
                  <a:pt x="192548" y="369906"/>
                  <a:pt x="604229" y="157612"/>
                  <a:pt x="1167371" y="90868"/>
                </a:cubicBezTo>
                <a:cubicBezTo>
                  <a:pt x="1168176" y="90868"/>
                  <a:pt x="1168982" y="90868"/>
                  <a:pt x="1168982" y="90868"/>
                </a:cubicBezTo>
                <a:cubicBezTo>
                  <a:pt x="1168982" y="90868"/>
                  <a:pt x="880563" y="737399"/>
                  <a:pt x="831419" y="846762"/>
                </a:cubicBezTo>
                <a:cubicBezTo>
                  <a:pt x="828197" y="853999"/>
                  <a:pt x="833031" y="862845"/>
                  <a:pt x="841893" y="862845"/>
                </a:cubicBezTo>
                <a:lnTo>
                  <a:pt x="858005" y="863649"/>
                </a:lnTo>
                <a:cubicBezTo>
                  <a:pt x="1027189" y="869278"/>
                  <a:pt x="1231822" y="875711"/>
                  <a:pt x="1487209" y="810576"/>
                </a:cubicBezTo>
                <a:cubicBezTo>
                  <a:pt x="1758710" y="741419"/>
                  <a:pt x="1963342" y="543600"/>
                  <a:pt x="2042294" y="400463"/>
                </a:cubicBezTo>
                <a:cubicBezTo>
                  <a:pt x="2122053" y="254109"/>
                  <a:pt x="2076131" y="142333"/>
                  <a:pt x="2067269" y="103734"/>
                </a:cubicBezTo>
                <a:cubicBezTo>
                  <a:pt x="2568376" y="182540"/>
                  <a:pt x="2888215" y="381968"/>
                  <a:pt x="2895466" y="614365"/>
                </a:cubicBezTo>
                <a:cubicBezTo>
                  <a:pt x="2893855" y="661005"/>
                  <a:pt x="2881770" y="706037"/>
                  <a:pt x="2859212" y="749461"/>
                </a:cubicBezTo>
                <a:cubicBezTo>
                  <a:pt x="2764952" y="911094"/>
                  <a:pt x="2498286" y="1044581"/>
                  <a:pt x="2142194" y="1116150"/>
                </a:cubicBezTo>
                <a:cubicBezTo>
                  <a:pt x="2282375" y="959342"/>
                  <a:pt x="2172808" y="816205"/>
                  <a:pt x="2084993" y="757502"/>
                </a:cubicBezTo>
                <a:close/>
                <a:moveTo>
                  <a:pt x="7908956" y="264563"/>
                </a:moveTo>
                <a:lnTo>
                  <a:pt x="7585089" y="981054"/>
                </a:lnTo>
                <a:lnTo>
                  <a:pt x="7752662" y="981054"/>
                </a:lnTo>
                <a:lnTo>
                  <a:pt x="7818724" y="829875"/>
                </a:lnTo>
                <a:lnTo>
                  <a:pt x="8160316" y="829071"/>
                </a:lnTo>
                <a:lnTo>
                  <a:pt x="8227183" y="981054"/>
                </a:lnTo>
                <a:lnTo>
                  <a:pt x="8394756" y="981054"/>
                </a:lnTo>
                <a:lnTo>
                  <a:pt x="8070889" y="264563"/>
                </a:lnTo>
                <a:lnTo>
                  <a:pt x="7908956" y="264563"/>
                </a:lnTo>
                <a:lnTo>
                  <a:pt x="7908956" y="264563"/>
                </a:lnTo>
                <a:close/>
                <a:moveTo>
                  <a:pt x="7989520" y="413329"/>
                </a:moveTo>
                <a:lnTo>
                  <a:pt x="8114394" y="706841"/>
                </a:lnTo>
                <a:lnTo>
                  <a:pt x="7867868" y="706841"/>
                </a:lnTo>
                <a:lnTo>
                  <a:pt x="7989520" y="413329"/>
                </a:lnTo>
                <a:close/>
                <a:moveTo>
                  <a:pt x="7502914" y="725337"/>
                </a:moveTo>
                <a:cubicBezTo>
                  <a:pt x="7498080" y="702821"/>
                  <a:pt x="7485190" y="682717"/>
                  <a:pt x="7466660" y="663418"/>
                </a:cubicBezTo>
                <a:cubicBezTo>
                  <a:pt x="7450547" y="647335"/>
                  <a:pt x="7428795" y="633664"/>
                  <a:pt x="7403821" y="624819"/>
                </a:cubicBezTo>
                <a:cubicBezTo>
                  <a:pt x="7378040" y="615169"/>
                  <a:pt x="7353871" y="609540"/>
                  <a:pt x="7330508" y="607128"/>
                </a:cubicBezTo>
                <a:lnTo>
                  <a:pt x="7330508" y="603107"/>
                </a:lnTo>
                <a:cubicBezTo>
                  <a:pt x="7332118" y="603107"/>
                  <a:pt x="7336147" y="602303"/>
                  <a:pt x="7342592" y="601499"/>
                </a:cubicBezTo>
                <a:cubicBezTo>
                  <a:pt x="7349843" y="599890"/>
                  <a:pt x="7357899" y="598282"/>
                  <a:pt x="7367567" y="595066"/>
                </a:cubicBezTo>
                <a:cubicBezTo>
                  <a:pt x="7377235" y="591849"/>
                  <a:pt x="7387708" y="587828"/>
                  <a:pt x="7398181" y="581395"/>
                </a:cubicBezTo>
                <a:cubicBezTo>
                  <a:pt x="7408654" y="574962"/>
                  <a:pt x="7419128" y="568529"/>
                  <a:pt x="7428795" y="559683"/>
                </a:cubicBezTo>
                <a:cubicBezTo>
                  <a:pt x="7439269" y="550034"/>
                  <a:pt x="7448936" y="536363"/>
                  <a:pt x="7457798" y="517868"/>
                </a:cubicBezTo>
                <a:cubicBezTo>
                  <a:pt x="7467466" y="499373"/>
                  <a:pt x="7471494" y="476052"/>
                  <a:pt x="7471494" y="447103"/>
                </a:cubicBezTo>
                <a:cubicBezTo>
                  <a:pt x="7471494" y="424587"/>
                  <a:pt x="7468272" y="404484"/>
                  <a:pt x="7462632" y="387597"/>
                </a:cubicBezTo>
                <a:cubicBezTo>
                  <a:pt x="7456992" y="370710"/>
                  <a:pt x="7450547" y="356235"/>
                  <a:pt x="7442491" y="344977"/>
                </a:cubicBezTo>
                <a:cubicBezTo>
                  <a:pt x="7434435" y="333719"/>
                  <a:pt x="7427184" y="324069"/>
                  <a:pt x="7419128" y="317636"/>
                </a:cubicBezTo>
                <a:cubicBezTo>
                  <a:pt x="7411071" y="311203"/>
                  <a:pt x="7405432" y="306378"/>
                  <a:pt x="7401404" y="303162"/>
                </a:cubicBezTo>
                <a:cubicBezTo>
                  <a:pt x="7376429" y="286275"/>
                  <a:pt x="7346620" y="275821"/>
                  <a:pt x="7312783" y="271800"/>
                </a:cubicBezTo>
                <a:cubicBezTo>
                  <a:pt x="7278947" y="267779"/>
                  <a:pt x="7244304" y="266171"/>
                  <a:pt x="7208050" y="266171"/>
                </a:cubicBezTo>
                <a:lnTo>
                  <a:pt x="6804425" y="266171"/>
                </a:lnTo>
                <a:lnTo>
                  <a:pt x="6804425" y="983466"/>
                </a:lnTo>
                <a:lnTo>
                  <a:pt x="7215301" y="983466"/>
                </a:lnTo>
                <a:cubicBezTo>
                  <a:pt x="7234636" y="983466"/>
                  <a:pt x="7254777" y="982662"/>
                  <a:pt x="7277335" y="981858"/>
                </a:cubicBezTo>
                <a:cubicBezTo>
                  <a:pt x="7299893" y="981054"/>
                  <a:pt x="7321645" y="978642"/>
                  <a:pt x="7343398" y="974621"/>
                </a:cubicBezTo>
                <a:cubicBezTo>
                  <a:pt x="7365150" y="970600"/>
                  <a:pt x="7385291" y="964971"/>
                  <a:pt x="7405432" y="957734"/>
                </a:cubicBezTo>
                <a:cubicBezTo>
                  <a:pt x="7424767" y="950497"/>
                  <a:pt x="7441686" y="940043"/>
                  <a:pt x="7456187" y="927176"/>
                </a:cubicBezTo>
                <a:cubicBezTo>
                  <a:pt x="7471494" y="913506"/>
                  <a:pt x="7483579" y="895011"/>
                  <a:pt x="7494052" y="871691"/>
                </a:cubicBezTo>
                <a:cubicBezTo>
                  <a:pt x="7504525" y="848370"/>
                  <a:pt x="7509359" y="820225"/>
                  <a:pt x="7509359" y="787256"/>
                </a:cubicBezTo>
                <a:cubicBezTo>
                  <a:pt x="7510970" y="767152"/>
                  <a:pt x="7508554" y="747049"/>
                  <a:pt x="7502914" y="725337"/>
                </a:cubicBezTo>
                <a:close/>
                <a:moveTo>
                  <a:pt x="6965553" y="394834"/>
                </a:moveTo>
                <a:lnTo>
                  <a:pt x="7193549" y="394834"/>
                </a:lnTo>
                <a:cubicBezTo>
                  <a:pt x="7209662" y="394834"/>
                  <a:pt x="7225775" y="395638"/>
                  <a:pt x="7241081" y="397246"/>
                </a:cubicBezTo>
                <a:cubicBezTo>
                  <a:pt x="7256389" y="398855"/>
                  <a:pt x="7269279" y="403680"/>
                  <a:pt x="7280558" y="410917"/>
                </a:cubicBezTo>
                <a:cubicBezTo>
                  <a:pt x="7288614" y="416546"/>
                  <a:pt x="7295059" y="423783"/>
                  <a:pt x="7300699" y="433433"/>
                </a:cubicBezTo>
                <a:cubicBezTo>
                  <a:pt x="7306338" y="443083"/>
                  <a:pt x="7309561" y="455145"/>
                  <a:pt x="7309561" y="471228"/>
                </a:cubicBezTo>
                <a:cubicBezTo>
                  <a:pt x="7309561" y="486506"/>
                  <a:pt x="7307144" y="499373"/>
                  <a:pt x="7301504" y="509022"/>
                </a:cubicBezTo>
                <a:cubicBezTo>
                  <a:pt x="7296671" y="518672"/>
                  <a:pt x="7291031" y="525909"/>
                  <a:pt x="7285392" y="530734"/>
                </a:cubicBezTo>
                <a:cubicBezTo>
                  <a:pt x="7273307" y="540384"/>
                  <a:pt x="7259611" y="546817"/>
                  <a:pt x="7241887" y="549229"/>
                </a:cubicBezTo>
                <a:cubicBezTo>
                  <a:pt x="7224163" y="551642"/>
                  <a:pt x="7204828" y="553250"/>
                  <a:pt x="7183075" y="553250"/>
                </a:cubicBezTo>
                <a:lnTo>
                  <a:pt x="6965553" y="553250"/>
                </a:lnTo>
                <a:lnTo>
                  <a:pt x="6965553" y="394834"/>
                </a:lnTo>
                <a:close/>
                <a:moveTo>
                  <a:pt x="7328896" y="808163"/>
                </a:moveTo>
                <a:cubicBezTo>
                  <a:pt x="7321645" y="819421"/>
                  <a:pt x="7312783" y="828267"/>
                  <a:pt x="7303921" y="833896"/>
                </a:cubicBezTo>
                <a:cubicBezTo>
                  <a:pt x="7302310" y="835504"/>
                  <a:pt x="7295059" y="838721"/>
                  <a:pt x="7282169" y="842741"/>
                </a:cubicBezTo>
                <a:cubicBezTo>
                  <a:pt x="7269279" y="847566"/>
                  <a:pt x="7247526" y="849175"/>
                  <a:pt x="7217718" y="849175"/>
                </a:cubicBezTo>
                <a:lnTo>
                  <a:pt x="6965553" y="849175"/>
                </a:lnTo>
                <a:lnTo>
                  <a:pt x="6965553" y="674676"/>
                </a:lnTo>
                <a:lnTo>
                  <a:pt x="7215301" y="674676"/>
                </a:lnTo>
                <a:cubicBezTo>
                  <a:pt x="7219329" y="674676"/>
                  <a:pt x="7224969" y="674676"/>
                  <a:pt x="7233025" y="675480"/>
                </a:cubicBezTo>
                <a:cubicBezTo>
                  <a:pt x="7241081" y="676284"/>
                  <a:pt x="7249138" y="676284"/>
                  <a:pt x="7258000" y="677088"/>
                </a:cubicBezTo>
                <a:cubicBezTo>
                  <a:pt x="7266056" y="677892"/>
                  <a:pt x="7274918" y="679501"/>
                  <a:pt x="7282975" y="681913"/>
                </a:cubicBezTo>
                <a:cubicBezTo>
                  <a:pt x="7291031" y="684325"/>
                  <a:pt x="7298282" y="686738"/>
                  <a:pt x="7304727" y="689954"/>
                </a:cubicBezTo>
                <a:cubicBezTo>
                  <a:pt x="7312783" y="694779"/>
                  <a:pt x="7320840" y="702821"/>
                  <a:pt x="7328896" y="714079"/>
                </a:cubicBezTo>
                <a:cubicBezTo>
                  <a:pt x="7336953" y="725337"/>
                  <a:pt x="7340981" y="741419"/>
                  <a:pt x="7340981" y="761523"/>
                </a:cubicBezTo>
                <a:cubicBezTo>
                  <a:pt x="7340175" y="780822"/>
                  <a:pt x="7336953" y="796101"/>
                  <a:pt x="7328896" y="808163"/>
                </a:cubicBezTo>
                <a:close/>
                <a:moveTo>
                  <a:pt x="5003017" y="725337"/>
                </a:moveTo>
                <a:cubicBezTo>
                  <a:pt x="4998183" y="702821"/>
                  <a:pt x="4985293" y="682717"/>
                  <a:pt x="4966763" y="663418"/>
                </a:cubicBezTo>
                <a:cubicBezTo>
                  <a:pt x="4950650" y="647335"/>
                  <a:pt x="4928898" y="633664"/>
                  <a:pt x="4903924" y="624819"/>
                </a:cubicBezTo>
                <a:cubicBezTo>
                  <a:pt x="4878143" y="615169"/>
                  <a:pt x="4853974" y="609540"/>
                  <a:pt x="4830610" y="607128"/>
                </a:cubicBezTo>
                <a:lnTo>
                  <a:pt x="4830610" y="603107"/>
                </a:lnTo>
                <a:cubicBezTo>
                  <a:pt x="4832221" y="603107"/>
                  <a:pt x="4836250" y="602303"/>
                  <a:pt x="4842695" y="601499"/>
                </a:cubicBezTo>
                <a:cubicBezTo>
                  <a:pt x="4849946" y="599890"/>
                  <a:pt x="4858002" y="598282"/>
                  <a:pt x="4867670" y="595066"/>
                </a:cubicBezTo>
                <a:cubicBezTo>
                  <a:pt x="4877338" y="591849"/>
                  <a:pt x="4887811" y="587828"/>
                  <a:pt x="4898284" y="581395"/>
                </a:cubicBezTo>
                <a:cubicBezTo>
                  <a:pt x="4908757" y="574962"/>
                  <a:pt x="4919230" y="568529"/>
                  <a:pt x="4928898" y="559683"/>
                </a:cubicBezTo>
                <a:cubicBezTo>
                  <a:pt x="4939371" y="550034"/>
                  <a:pt x="4949039" y="536363"/>
                  <a:pt x="4957901" y="517868"/>
                </a:cubicBezTo>
                <a:cubicBezTo>
                  <a:pt x="4967569" y="499373"/>
                  <a:pt x="4971597" y="476052"/>
                  <a:pt x="4971597" y="447103"/>
                </a:cubicBezTo>
                <a:cubicBezTo>
                  <a:pt x="4971597" y="424587"/>
                  <a:pt x="4968375" y="404484"/>
                  <a:pt x="4962735" y="387597"/>
                </a:cubicBezTo>
                <a:cubicBezTo>
                  <a:pt x="4957095" y="370710"/>
                  <a:pt x="4950650" y="356235"/>
                  <a:pt x="4942594" y="344977"/>
                </a:cubicBezTo>
                <a:cubicBezTo>
                  <a:pt x="4934538" y="333719"/>
                  <a:pt x="4927287" y="324069"/>
                  <a:pt x="4919230" y="317636"/>
                </a:cubicBezTo>
                <a:cubicBezTo>
                  <a:pt x="4911174" y="311203"/>
                  <a:pt x="4905535" y="306378"/>
                  <a:pt x="4901507" y="303162"/>
                </a:cubicBezTo>
                <a:cubicBezTo>
                  <a:pt x="4876532" y="286275"/>
                  <a:pt x="4846723" y="275821"/>
                  <a:pt x="4812886" y="271800"/>
                </a:cubicBezTo>
                <a:cubicBezTo>
                  <a:pt x="4779050" y="267779"/>
                  <a:pt x="4744407" y="266171"/>
                  <a:pt x="4708153" y="266171"/>
                </a:cubicBezTo>
                <a:lnTo>
                  <a:pt x="4304528" y="266171"/>
                </a:lnTo>
                <a:lnTo>
                  <a:pt x="4304528" y="983466"/>
                </a:lnTo>
                <a:lnTo>
                  <a:pt x="4715404" y="983466"/>
                </a:lnTo>
                <a:cubicBezTo>
                  <a:pt x="4734739" y="983466"/>
                  <a:pt x="4754880" y="982662"/>
                  <a:pt x="4777438" y="981858"/>
                </a:cubicBezTo>
                <a:cubicBezTo>
                  <a:pt x="4799996" y="981054"/>
                  <a:pt x="4821748" y="978642"/>
                  <a:pt x="4843501" y="974621"/>
                </a:cubicBezTo>
                <a:cubicBezTo>
                  <a:pt x="4865253" y="970600"/>
                  <a:pt x="4885394" y="964971"/>
                  <a:pt x="4905535" y="957734"/>
                </a:cubicBezTo>
                <a:cubicBezTo>
                  <a:pt x="4924870" y="950497"/>
                  <a:pt x="4941789" y="940043"/>
                  <a:pt x="4956290" y="927176"/>
                </a:cubicBezTo>
                <a:cubicBezTo>
                  <a:pt x="4971597" y="913506"/>
                  <a:pt x="4983681" y="895011"/>
                  <a:pt x="4994155" y="871691"/>
                </a:cubicBezTo>
                <a:cubicBezTo>
                  <a:pt x="5004628" y="848370"/>
                  <a:pt x="5009462" y="820225"/>
                  <a:pt x="5009462" y="787256"/>
                </a:cubicBezTo>
                <a:cubicBezTo>
                  <a:pt x="5010268" y="767152"/>
                  <a:pt x="5007851" y="747049"/>
                  <a:pt x="5003017" y="725337"/>
                </a:cubicBezTo>
                <a:close/>
                <a:moveTo>
                  <a:pt x="4464850" y="394834"/>
                </a:moveTo>
                <a:lnTo>
                  <a:pt x="4692846" y="394834"/>
                </a:lnTo>
                <a:cubicBezTo>
                  <a:pt x="4708959" y="394834"/>
                  <a:pt x="4725072" y="395638"/>
                  <a:pt x="4740379" y="397246"/>
                </a:cubicBezTo>
                <a:cubicBezTo>
                  <a:pt x="4755686" y="398855"/>
                  <a:pt x="4768576" y="403680"/>
                  <a:pt x="4779855" y="410917"/>
                </a:cubicBezTo>
                <a:cubicBezTo>
                  <a:pt x="4787911" y="416546"/>
                  <a:pt x="4794356" y="423783"/>
                  <a:pt x="4799996" y="433433"/>
                </a:cubicBezTo>
                <a:cubicBezTo>
                  <a:pt x="4805635" y="443083"/>
                  <a:pt x="4808858" y="455145"/>
                  <a:pt x="4808858" y="471228"/>
                </a:cubicBezTo>
                <a:cubicBezTo>
                  <a:pt x="4808858" y="486506"/>
                  <a:pt x="4806441" y="499373"/>
                  <a:pt x="4800802" y="509022"/>
                </a:cubicBezTo>
                <a:cubicBezTo>
                  <a:pt x="4795968" y="518672"/>
                  <a:pt x="4790328" y="525909"/>
                  <a:pt x="4784689" y="530734"/>
                </a:cubicBezTo>
                <a:cubicBezTo>
                  <a:pt x="4772604" y="540384"/>
                  <a:pt x="4758909" y="546817"/>
                  <a:pt x="4741184" y="549229"/>
                </a:cubicBezTo>
                <a:cubicBezTo>
                  <a:pt x="4723460" y="551642"/>
                  <a:pt x="4704125" y="553250"/>
                  <a:pt x="4682373" y="553250"/>
                </a:cubicBezTo>
                <a:lnTo>
                  <a:pt x="4464850" y="553250"/>
                </a:lnTo>
                <a:lnTo>
                  <a:pt x="4464850" y="394834"/>
                </a:lnTo>
                <a:close/>
                <a:moveTo>
                  <a:pt x="4828193" y="808163"/>
                </a:moveTo>
                <a:cubicBezTo>
                  <a:pt x="4820943" y="819421"/>
                  <a:pt x="4812081" y="828267"/>
                  <a:pt x="4803219" y="833896"/>
                </a:cubicBezTo>
                <a:cubicBezTo>
                  <a:pt x="4801607" y="835504"/>
                  <a:pt x="4794356" y="838721"/>
                  <a:pt x="4781466" y="842741"/>
                </a:cubicBezTo>
                <a:cubicBezTo>
                  <a:pt x="4768576" y="847566"/>
                  <a:pt x="4746824" y="849175"/>
                  <a:pt x="4717015" y="849175"/>
                </a:cubicBezTo>
                <a:lnTo>
                  <a:pt x="4464850" y="849175"/>
                </a:lnTo>
                <a:lnTo>
                  <a:pt x="4464850" y="674676"/>
                </a:lnTo>
                <a:lnTo>
                  <a:pt x="4714598" y="674676"/>
                </a:lnTo>
                <a:cubicBezTo>
                  <a:pt x="4718627" y="674676"/>
                  <a:pt x="4724266" y="674676"/>
                  <a:pt x="4732323" y="675480"/>
                </a:cubicBezTo>
                <a:cubicBezTo>
                  <a:pt x="4740379" y="676284"/>
                  <a:pt x="4748435" y="676284"/>
                  <a:pt x="4757297" y="677088"/>
                </a:cubicBezTo>
                <a:cubicBezTo>
                  <a:pt x="4765354" y="677892"/>
                  <a:pt x="4774215" y="679501"/>
                  <a:pt x="4782272" y="681913"/>
                </a:cubicBezTo>
                <a:cubicBezTo>
                  <a:pt x="4790328" y="684325"/>
                  <a:pt x="4797579" y="686738"/>
                  <a:pt x="4804024" y="689954"/>
                </a:cubicBezTo>
                <a:cubicBezTo>
                  <a:pt x="4812081" y="694779"/>
                  <a:pt x="4820137" y="702821"/>
                  <a:pt x="4828193" y="714079"/>
                </a:cubicBezTo>
                <a:cubicBezTo>
                  <a:pt x="4836250" y="725337"/>
                  <a:pt x="4840278" y="741419"/>
                  <a:pt x="4840278" y="761523"/>
                </a:cubicBezTo>
                <a:cubicBezTo>
                  <a:pt x="4839472" y="780822"/>
                  <a:pt x="4836250" y="796101"/>
                  <a:pt x="4828193" y="808163"/>
                </a:cubicBezTo>
                <a:close/>
                <a:moveTo>
                  <a:pt x="6241284" y="244459"/>
                </a:moveTo>
                <a:cubicBezTo>
                  <a:pt x="6366158" y="244459"/>
                  <a:pt x="6468474" y="279037"/>
                  <a:pt x="6549038" y="348998"/>
                </a:cubicBezTo>
                <a:cubicBezTo>
                  <a:pt x="6622351" y="417350"/>
                  <a:pt x="6658605" y="509022"/>
                  <a:pt x="6658605" y="623211"/>
                </a:cubicBezTo>
                <a:cubicBezTo>
                  <a:pt x="6658605" y="737399"/>
                  <a:pt x="6622351" y="829071"/>
                  <a:pt x="6549038" y="897423"/>
                </a:cubicBezTo>
                <a:cubicBezTo>
                  <a:pt x="6472502" y="967384"/>
                  <a:pt x="6370186" y="1001962"/>
                  <a:pt x="6241284" y="1001962"/>
                </a:cubicBezTo>
                <a:cubicBezTo>
                  <a:pt x="6112382" y="1001962"/>
                  <a:pt x="6010065" y="967384"/>
                  <a:pt x="5933530" y="897423"/>
                </a:cubicBezTo>
                <a:cubicBezTo>
                  <a:pt x="5859411" y="828267"/>
                  <a:pt x="5822352" y="736595"/>
                  <a:pt x="5822352" y="623211"/>
                </a:cubicBezTo>
                <a:cubicBezTo>
                  <a:pt x="5822352" y="509826"/>
                  <a:pt x="5859411" y="417350"/>
                  <a:pt x="5933530" y="348998"/>
                </a:cubicBezTo>
                <a:cubicBezTo>
                  <a:pt x="6010065" y="279037"/>
                  <a:pt x="6112382" y="244459"/>
                  <a:pt x="6241284" y="244459"/>
                </a:cubicBezTo>
                <a:close/>
                <a:moveTo>
                  <a:pt x="6240478" y="387597"/>
                </a:moveTo>
                <a:cubicBezTo>
                  <a:pt x="6171193" y="387597"/>
                  <a:pt x="6115604" y="406896"/>
                  <a:pt x="6072905" y="444691"/>
                </a:cubicBezTo>
                <a:cubicBezTo>
                  <a:pt x="6026984" y="487310"/>
                  <a:pt x="6003620" y="546817"/>
                  <a:pt x="6003620" y="623211"/>
                </a:cubicBezTo>
                <a:cubicBezTo>
                  <a:pt x="6003620" y="699604"/>
                  <a:pt x="6026984" y="758307"/>
                  <a:pt x="6072905" y="800926"/>
                </a:cubicBezTo>
                <a:cubicBezTo>
                  <a:pt x="6114798" y="839525"/>
                  <a:pt x="6170388" y="858824"/>
                  <a:pt x="6240478" y="858824"/>
                </a:cubicBezTo>
                <a:cubicBezTo>
                  <a:pt x="6309763" y="858824"/>
                  <a:pt x="6365352" y="839525"/>
                  <a:pt x="6408857" y="800926"/>
                </a:cubicBezTo>
                <a:cubicBezTo>
                  <a:pt x="6454778" y="758307"/>
                  <a:pt x="6477336" y="698800"/>
                  <a:pt x="6477336" y="623211"/>
                </a:cubicBezTo>
                <a:cubicBezTo>
                  <a:pt x="6477336" y="546013"/>
                  <a:pt x="6454778" y="486506"/>
                  <a:pt x="6408857" y="444691"/>
                </a:cubicBezTo>
                <a:cubicBezTo>
                  <a:pt x="6366158" y="406092"/>
                  <a:pt x="6309763" y="387597"/>
                  <a:pt x="6240478" y="387597"/>
                </a:cubicBezTo>
                <a:close/>
                <a:moveTo>
                  <a:pt x="3722857" y="264563"/>
                </a:moveTo>
                <a:lnTo>
                  <a:pt x="3398184" y="981858"/>
                </a:lnTo>
                <a:lnTo>
                  <a:pt x="3565757" y="981858"/>
                </a:lnTo>
                <a:lnTo>
                  <a:pt x="3631820" y="830679"/>
                </a:lnTo>
                <a:lnTo>
                  <a:pt x="3973411" y="829875"/>
                </a:lnTo>
                <a:lnTo>
                  <a:pt x="4041084" y="981858"/>
                </a:lnTo>
                <a:lnTo>
                  <a:pt x="4208657" y="981858"/>
                </a:lnTo>
                <a:lnTo>
                  <a:pt x="3883985" y="264563"/>
                </a:lnTo>
                <a:cubicBezTo>
                  <a:pt x="3883985" y="264563"/>
                  <a:pt x="3722857" y="264563"/>
                  <a:pt x="3722857" y="264563"/>
                </a:cubicBezTo>
                <a:close/>
                <a:moveTo>
                  <a:pt x="3802615" y="413329"/>
                </a:moveTo>
                <a:lnTo>
                  <a:pt x="3927489" y="707646"/>
                </a:lnTo>
                <a:lnTo>
                  <a:pt x="3680158" y="707646"/>
                </a:lnTo>
                <a:lnTo>
                  <a:pt x="3802615" y="413329"/>
                </a:lnTo>
                <a:close/>
                <a:moveTo>
                  <a:pt x="5077941" y="264563"/>
                </a:moveTo>
                <a:lnTo>
                  <a:pt x="5077941" y="387597"/>
                </a:lnTo>
                <a:lnTo>
                  <a:pt x="5077941" y="394834"/>
                </a:lnTo>
                <a:lnTo>
                  <a:pt x="5336552" y="394834"/>
                </a:lnTo>
                <a:lnTo>
                  <a:pt x="5336552" y="981858"/>
                </a:lnTo>
                <a:lnTo>
                  <a:pt x="5496068" y="981858"/>
                </a:lnTo>
                <a:lnTo>
                  <a:pt x="5496068" y="394834"/>
                </a:lnTo>
                <a:lnTo>
                  <a:pt x="5753872" y="394834"/>
                </a:lnTo>
                <a:lnTo>
                  <a:pt x="5753872" y="387597"/>
                </a:lnTo>
                <a:lnTo>
                  <a:pt x="5753872" y="264563"/>
                </a:lnTo>
                <a:lnTo>
                  <a:pt x="5077941" y="264563"/>
                </a:lnTo>
                <a:close/>
                <a:moveTo>
                  <a:pt x="9139972" y="755894"/>
                </a:moveTo>
                <a:cubicBezTo>
                  <a:pt x="9136749" y="714079"/>
                  <a:pt x="9118220" y="671459"/>
                  <a:pt x="9080354" y="646531"/>
                </a:cubicBezTo>
                <a:cubicBezTo>
                  <a:pt x="9048934" y="626427"/>
                  <a:pt x="9013487" y="616777"/>
                  <a:pt x="8976427" y="611148"/>
                </a:cubicBezTo>
                <a:cubicBezTo>
                  <a:pt x="8976427" y="611148"/>
                  <a:pt x="8976427" y="611148"/>
                  <a:pt x="8975621" y="611148"/>
                </a:cubicBezTo>
                <a:lnTo>
                  <a:pt x="8975621" y="609540"/>
                </a:lnTo>
                <a:cubicBezTo>
                  <a:pt x="9001402" y="603107"/>
                  <a:pt x="9045712" y="587828"/>
                  <a:pt x="9077938" y="552446"/>
                </a:cubicBezTo>
                <a:cubicBezTo>
                  <a:pt x="9077938" y="552446"/>
                  <a:pt x="9077938" y="552446"/>
                  <a:pt x="9078743" y="551642"/>
                </a:cubicBezTo>
                <a:cubicBezTo>
                  <a:pt x="9078743" y="551642"/>
                  <a:pt x="9078743" y="551642"/>
                  <a:pt x="9078743" y="551642"/>
                </a:cubicBezTo>
                <a:lnTo>
                  <a:pt x="9078743" y="551642"/>
                </a:lnTo>
                <a:cubicBezTo>
                  <a:pt x="9085188" y="545209"/>
                  <a:pt x="9090828" y="537167"/>
                  <a:pt x="9095662" y="529126"/>
                </a:cubicBezTo>
                <a:cubicBezTo>
                  <a:pt x="9122248" y="484898"/>
                  <a:pt x="9123054" y="438258"/>
                  <a:pt x="9107746" y="390813"/>
                </a:cubicBezTo>
                <a:cubicBezTo>
                  <a:pt x="9091633" y="340956"/>
                  <a:pt x="9052962" y="310399"/>
                  <a:pt x="9003013" y="290295"/>
                </a:cubicBezTo>
                <a:cubicBezTo>
                  <a:pt x="8949036" y="269388"/>
                  <a:pt x="8891835" y="262150"/>
                  <a:pt x="8833829" y="260542"/>
                </a:cubicBezTo>
                <a:cubicBezTo>
                  <a:pt x="8749237" y="258130"/>
                  <a:pt x="8664645" y="262150"/>
                  <a:pt x="8580858" y="275017"/>
                </a:cubicBezTo>
                <a:cubicBezTo>
                  <a:pt x="8555078" y="279037"/>
                  <a:pt x="8521241" y="283862"/>
                  <a:pt x="8495461" y="288687"/>
                </a:cubicBezTo>
                <a:lnTo>
                  <a:pt x="8495461" y="427804"/>
                </a:lnTo>
                <a:cubicBezTo>
                  <a:pt x="8584081" y="409309"/>
                  <a:pt x="8688814" y="386793"/>
                  <a:pt x="8824162" y="394834"/>
                </a:cubicBezTo>
                <a:cubicBezTo>
                  <a:pt x="8848331" y="396442"/>
                  <a:pt x="8878139" y="402875"/>
                  <a:pt x="8900697" y="411721"/>
                </a:cubicBezTo>
                <a:cubicBezTo>
                  <a:pt x="8941785" y="427804"/>
                  <a:pt x="8951452" y="480073"/>
                  <a:pt x="8929700" y="513847"/>
                </a:cubicBezTo>
                <a:cubicBezTo>
                  <a:pt x="8918421" y="530734"/>
                  <a:pt x="8900697" y="539580"/>
                  <a:pt x="8881362" y="545209"/>
                </a:cubicBezTo>
                <a:cubicBezTo>
                  <a:pt x="8848331" y="554858"/>
                  <a:pt x="8805632" y="557271"/>
                  <a:pt x="8770989" y="558075"/>
                </a:cubicBezTo>
                <a:cubicBezTo>
                  <a:pt x="8737958" y="558075"/>
                  <a:pt x="8683175" y="558075"/>
                  <a:pt x="8653366" y="558075"/>
                </a:cubicBezTo>
                <a:lnTo>
                  <a:pt x="8653366" y="620798"/>
                </a:lnTo>
                <a:lnTo>
                  <a:pt x="8653366" y="668243"/>
                </a:lnTo>
                <a:lnTo>
                  <a:pt x="8824162" y="669851"/>
                </a:lnTo>
                <a:cubicBezTo>
                  <a:pt x="8828190" y="669851"/>
                  <a:pt x="8936145" y="672263"/>
                  <a:pt x="8957898" y="738203"/>
                </a:cubicBezTo>
                <a:cubicBezTo>
                  <a:pt x="8968370" y="771173"/>
                  <a:pt x="8956286" y="860433"/>
                  <a:pt x="8766961" y="862041"/>
                </a:cubicBezTo>
                <a:cubicBezTo>
                  <a:pt x="8733930" y="862041"/>
                  <a:pt x="8694453" y="862041"/>
                  <a:pt x="8649338" y="856412"/>
                </a:cubicBezTo>
                <a:cubicBezTo>
                  <a:pt x="8561523" y="845154"/>
                  <a:pt x="8479348" y="808967"/>
                  <a:pt x="8479348" y="808967"/>
                </a:cubicBezTo>
                <a:lnTo>
                  <a:pt x="8479348" y="953713"/>
                </a:lnTo>
                <a:cubicBezTo>
                  <a:pt x="8480153" y="954517"/>
                  <a:pt x="8482571" y="955321"/>
                  <a:pt x="8485794" y="956126"/>
                </a:cubicBezTo>
                <a:cubicBezTo>
                  <a:pt x="8534937" y="973013"/>
                  <a:pt x="8594555" y="981054"/>
                  <a:pt x="8646115" y="985879"/>
                </a:cubicBezTo>
                <a:cubicBezTo>
                  <a:pt x="8719429" y="992312"/>
                  <a:pt x="8792742" y="993920"/>
                  <a:pt x="8866055" y="985879"/>
                </a:cubicBezTo>
                <a:cubicBezTo>
                  <a:pt x="8916810" y="980250"/>
                  <a:pt x="8965954" y="971404"/>
                  <a:pt x="9012680" y="951301"/>
                </a:cubicBezTo>
                <a:cubicBezTo>
                  <a:pt x="9051352" y="934414"/>
                  <a:pt x="9085188" y="911898"/>
                  <a:pt x="9108552" y="878124"/>
                </a:cubicBezTo>
                <a:cubicBezTo>
                  <a:pt x="9135944" y="841133"/>
                  <a:pt x="9144000" y="799318"/>
                  <a:pt x="9139972" y="755894"/>
                </a:cubicBezTo>
                <a:close/>
              </a:path>
            </a:pathLst>
          </a:custGeom>
          <a:solidFill>
            <a:schemeClr val="accent1"/>
          </a:solidFill>
          <a:ln w="8056" cap="flat">
            <a:noFill/>
            <a:prstDash val="solid"/>
            <a:miter/>
          </a:ln>
        </p:spPr>
        <p:txBody>
          <a:bodyPr rtlCol="0" anchor="ctr"/>
          <a:lstStyle/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95152906"/>
      </p:ext>
    </p:extLst>
  </p:cSld>
  <p:clrMap bg1="lt1" tx1="dk1" bg2="lt2" tx2="dk2" accent1="accent1" accent2="accent2" accent3="accent3" accent4="accent4" accent5="accent5" accent6="accent6" hlink="hlink" folHlink="folHlink"/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kern="1200" cap="all" spc="50" baseline="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Clr>
          <a:srgbClr val="F5671E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630">
          <p15:clr>
            <a:srgbClr val="F26B43"/>
          </p15:clr>
        </p15:guide>
        <p15:guide id="3" orient="horz" pos="2935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54">
          <p15:clr>
            <a:srgbClr val="F26B43"/>
          </p15:clr>
        </p15:guide>
        <p15:guide id="7" orient="horz" pos="3003">
          <p15:clr>
            <a:srgbClr val="F26B43"/>
          </p15:clr>
        </p15:guide>
        <p15:guide id="8" pos="5511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2" orient="horz" pos="288">
          <p15:clr>
            <a:srgbClr val="F26B43"/>
          </p15:clr>
        </p15:guide>
        <p15:guide id="13" orient="horz" pos="361">
          <p15:clr>
            <a:srgbClr val="F26B43"/>
          </p15:clr>
        </p15:guide>
        <p15:guide id="14" orient="horz" pos="426">
          <p15:clr>
            <a:srgbClr val="F26B43"/>
          </p15:clr>
        </p15:guide>
        <p15:guide id="15" pos="2767">
          <p15:clr>
            <a:srgbClr val="F26B43"/>
          </p15:clr>
        </p15:guide>
        <p15:guide id="16" pos="2993">
          <p15:clr>
            <a:srgbClr val="F26B43"/>
          </p15:clr>
        </p15:guide>
        <p15:guide id="17" pos="589">
          <p15:clr>
            <a:srgbClr val="F26B43"/>
          </p15:clr>
        </p15:guide>
        <p15:guide id="18" orient="horz" pos="791">
          <p15:clr>
            <a:srgbClr val="A4A3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8" y="231776"/>
            <a:ext cx="8569325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809898"/>
            <a:ext cx="8569325" cy="3814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25425" y="4692650"/>
            <a:ext cx="4333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3" tIns="0" rIns="0" bIns="0" anchor="ctr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4C31F17-08E7-4423-8E62-229ABF71E9E0}" type="slidenum">
              <a:rPr altLang="ru-RU" sz="1027" noProof="1" smtClean="0">
                <a:solidFill>
                  <a:schemeClr val="tx1"/>
                </a:solidFill>
              </a:rPr>
              <a:pPr eaLnBrk="1" hangingPunct="1">
                <a:defRPr/>
              </a:pPr>
              <a:t>‹#›</a:t>
            </a:fld>
            <a:r>
              <a:rPr lang="en-US" altLang="ru-RU" sz="1027" noProof="1">
                <a:solidFill>
                  <a:srgbClr val="000000"/>
                </a:solidFill>
              </a:rPr>
              <a:t> </a:t>
            </a:r>
            <a:endParaRPr altLang="ru-RU" sz="1027" noProof="1">
              <a:solidFill>
                <a:srgbClr val="000000"/>
              </a:solidFill>
            </a:endParaRPr>
          </a:p>
        </p:txBody>
      </p:sp>
      <p:cxnSp>
        <p:nvCxnSpPr>
          <p:cNvPr id="10" name="Connecteur droit 55"/>
          <p:cNvCxnSpPr>
            <a:cxnSpLocks/>
          </p:cNvCxnSpPr>
          <p:nvPr userDrawn="1"/>
        </p:nvCxnSpPr>
        <p:spPr>
          <a:xfrm>
            <a:off x="639763" y="4652964"/>
            <a:ext cx="0" cy="3952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6" y="4681908"/>
            <a:ext cx="1198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967658"/>
            <a:ext cx="23764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Дата 5"/>
          <p:cNvSpPr txBox="1">
            <a:spLocks/>
          </p:cNvSpPr>
          <p:nvPr userDrawn="1"/>
        </p:nvSpPr>
        <p:spPr>
          <a:xfrm>
            <a:off x="757119" y="4913789"/>
            <a:ext cx="863600" cy="128111"/>
          </a:xfrm>
          <a:prstGeom prst="rect">
            <a:avLst/>
          </a:prstGeom>
        </p:spPr>
        <p:txBody>
          <a:bodyPr vert="horz" lIns="0" tIns="0" rIns="0" bIns="0" anchor="ctr" anchorCtr="0"/>
          <a:lstStyle>
            <a:defPPr>
              <a:defRPr lang="ru-RU"/>
            </a:defPPr>
            <a:lvl1pPr marL="0" algn="l" defTabSz="685800" rtl="0" eaLnBrk="1" latinLnBrk="0" hangingPunct="1">
              <a:defRPr sz="7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152A5D-633E-46B9-ADA4-25BEDF7B3FC4}" type="datetime1">
              <a:rPr lang="ru-RU" sz="553" smtClean="0"/>
              <a:pPr>
                <a:defRPr/>
              </a:pPr>
              <a:t>27.02.2026</a:t>
            </a:fld>
            <a:endParaRPr lang="en-US" sz="553" dirty="0"/>
          </a:p>
        </p:txBody>
      </p:sp>
    </p:spTree>
    <p:extLst>
      <p:ext uri="{BB962C8B-B14F-4D97-AF65-F5344CB8AC3E}">
        <p14:creationId xmlns:p14="http://schemas.microsoft.com/office/powerpoint/2010/main" val="160390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</p:sldLayoutIdLst>
  <p:hf hdr="0"/>
  <p:txStyles>
    <p:titleStyle>
      <a:lvl1pPr algn="l" defTabSz="541911" rtl="0" eaLnBrk="1" latinLnBrk="0" hangingPunct="1">
        <a:lnSpc>
          <a:spcPct val="90000"/>
        </a:lnSpc>
        <a:spcBef>
          <a:spcPct val="0"/>
        </a:spcBef>
        <a:buNone/>
        <a:defRPr sz="1422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541911" rtl="0" eaLnBrk="1" latinLnBrk="0" hangingPunct="1">
        <a:lnSpc>
          <a:spcPct val="90000"/>
        </a:lnSpc>
        <a:spcBef>
          <a:spcPts val="593"/>
        </a:spcBef>
        <a:buFontTx/>
        <a:buNone/>
        <a:defRPr sz="948" kern="1200">
          <a:solidFill>
            <a:schemeClr val="tx2"/>
          </a:solidFill>
          <a:latin typeface="+mn-lt"/>
          <a:ea typeface="+mn-ea"/>
          <a:cs typeface="+mn-cs"/>
        </a:defRPr>
      </a:lvl1pPr>
      <a:lvl2pPr marL="406433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948" kern="1200">
          <a:solidFill>
            <a:schemeClr val="tx2"/>
          </a:solidFill>
          <a:latin typeface="+mn-lt"/>
          <a:ea typeface="+mn-ea"/>
          <a:cs typeface="+mn-cs"/>
        </a:defRPr>
      </a:lvl2pPr>
      <a:lvl3pPr marL="677389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948" kern="1200">
          <a:solidFill>
            <a:schemeClr val="tx2"/>
          </a:solidFill>
          <a:latin typeface="+mn-lt"/>
          <a:ea typeface="+mn-ea"/>
          <a:cs typeface="+mn-cs"/>
        </a:defRPr>
      </a:lvl3pPr>
      <a:lvl4pPr marL="948344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790" kern="1200">
          <a:solidFill>
            <a:schemeClr val="tx2"/>
          </a:solidFill>
          <a:latin typeface="+mn-lt"/>
          <a:ea typeface="+mn-ea"/>
          <a:cs typeface="+mn-cs"/>
        </a:defRPr>
      </a:lvl4pPr>
      <a:lvl5pPr marL="1219300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790" kern="1200">
          <a:solidFill>
            <a:schemeClr val="tx2"/>
          </a:solidFill>
          <a:latin typeface="+mn-lt"/>
          <a:ea typeface="+mn-ea"/>
          <a:cs typeface="+mn-cs"/>
        </a:defRPr>
      </a:lvl5pPr>
      <a:lvl6pPr marL="1490255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6pPr>
      <a:lvl7pPr marL="1761211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7pPr>
      <a:lvl8pPr marL="2032167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8pPr>
      <a:lvl9pPr marL="2303122" indent="-135478" algn="l" defTabSz="541911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1pPr>
      <a:lvl2pPr marL="270955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2pPr>
      <a:lvl3pPr marL="541911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3pPr>
      <a:lvl4pPr marL="812867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4pPr>
      <a:lvl5pPr marL="1083822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5pPr>
      <a:lvl6pPr marL="1354778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6pPr>
      <a:lvl7pPr marL="1625733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7pPr>
      <a:lvl8pPr marL="1896689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8pPr>
      <a:lvl9pPr marL="2167644" algn="l" defTabSz="541911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579">
          <p15:clr>
            <a:srgbClr val="F26B43"/>
          </p15:clr>
        </p15:guide>
        <p15:guide id="3" orient="horz" pos="2913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09">
          <p15:clr>
            <a:srgbClr val="F26B43"/>
          </p15:clr>
        </p15:guide>
        <p15:guide id="6" orient="horz" pos="69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87531" y="881258"/>
            <a:ext cx="8656094" cy="378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ЗАГОЛОВОК, Arial regular, 20 pt"/>
          <p:cNvSpPr txBox="1">
            <a:spLocks noGrp="1"/>
          </p:cNvSpPr>
          <p:nvPr>
            <p:ph type="title" hasCustomPrompt="1"/>
          </p:nvPr>
        </p:nvSpPr>
        <p:spPr>
          <a:xfrm>
            <a:off x="292199" y="237822"/>
            <a:ext cx="8651428" cy="22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ЗАГОЛОВОК, Arial regular, 20 pt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86900" y="4748638"/>
            <a:ext cx="92974" cy="903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424573">
              <a:defRPr sz="58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5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  <p:sldLayoutId id="2147484580" r:id="rId17"/>
    <p:sldLayoutId id="2147484581" r:id="rId18"/>
    <p:sldLayoutId id="2147484582" r:id="rId19"/>
    <p:sldLayoutId id="2147484583" r:id="rId20"/>
    <p:sldLayoutId id="2147484584" r:id="rId21"/>
    <p:sldLayoutId id="2147484585" r:id="rId22"/>
    <p:sldLayoutId id="2147484586" r:id="rId23"/>
    <p:sldLayoutId id="2147484587" r:id="rId24"/>
    <p:sldLayoutId id="2147484588" r:id="rId25"/>
    <p:sldLayoutId id="2147484589" r:id="rId26"/>
    <p:sldLayoutId id="2147484590" r:id="rId27"/>
    <p:sldLayoutId id="2147484591" r:id="rId28"/>
    <p:sldLayoutId id="2147484592" r:id="rId29"/>
    <p:sldLayoutId id="2147484593" r:id="rId30"/>
    <p:sldLayoutId id="2147484594" r:id="rId31"/>
    <p:sldLayoutId id="2147484595" r:id="rId32"/>
    <p:sldLayoutId id="2147484596" r:id="rId33"/>
    <p:sldLayoutId id="2147484597" r:id="rId34"/>
    <p:sldLayoutId id="2147484598" r:id="rId35"/>
    <p:sldLayoutId id="2147484599" r:id="rId36"/>
    <p:sldLayoutId id="2147484600" r:id="rId37"/>
    <p:sldLayoutId id="2147484601" r:id="rId38"/>
    <p:sldLayoutId id="2147484602" r:id="rId39"/>
    <p:sldLayoutId id="2147484603" r:id="rId40"/>
    <p:sldLayoutId id="2147484604" r:id="rId41"/>
    <p:sldLayoutId id="2147484605" r:id="rId42"/>
    <p:sldLayoutId id="2147484606" r:id="rId43"/>
    <p:sldLayoutId id="2147484607" r:id="rId44"/>
    <p:sldLayoutId id="2147484608" r:id="rId45"/>
    <p:sldLayoutId id="2147484609" r:id="rId46"/>
    <p:sldLayoutId id="2147484610" r:id="rId47"/>
    <p:sldLayoutId id="2147484611" r:id="rId48"/>
    <p:sldLayoutId id="2147484612" r:id="rId49"/>
    <p:sldLayoutId id="2147484613" r:id="rId50"/>
    <p:sldLayoutId id="2147484614" r:id="rId51"/>
    <p:sldLayoutId id="2147484615" r:id="rId52"/>
    <p:sldLayoutId id="2147484616" r:id="rId53"/>
    <p:sldLayoutId id="2147484617" r:id="rId54"/>
    <p:sldLayoutId id="2147484618" r:id="rId55"/>
    <p:sldLayoutId id="2147484619" r:id="rId56"/>
    <p:sldLayoutId id="2147484620" r:id="rId57"/>
    <p:sldLayoutId id="2147484621" r:id="rId58"/>
    <p:sldLayoutId id="2147484622" r:id="rId59"/>
    <p:sldLayoutId id="2147484623" r:id="rId60"/>
    <p:sldLayoutId id="2147484624" r:id="rId61"/>
    <p:sldLayoutId id="2147484625" r:id="rId62"/>
    <p:sldLayoutId id="2147484626" r:id="rId63"/>
    <p:sldLayoutId id="2147484627" r:id="rId64"/>
    <p:sldLayoutId id="2147484628" r:id="rId65"/>
    <p:sldLayoutId id="2147484629" r:id="rId66"/>
    <p:sldLayoutId id="2147484630" r:id="rId67"/>
    <p:sldLayoutId id="2147484631" r:id="rId68"/>
    <p:sldLayoutId id="2147484632" r:id="rId69"/>
    <p:sldLayoutId id="2147484633" r:id="rId70"/>
    <p:sldLayoutId id="2147484634" r:id="rId71"/>
    <p:sldLayoutId id="2147484635" r:id="rId72"/>
    <p:sldLayoutId id="2147484636" r:id="rId73"/>
    <p:sldLayoutId id="2147484637" r:id="rId74"/>
    <p:sldLayoutId id="2147484638" r:id="rId75"/>
    <p:sldLayoutId id="2147484639" r:id="rId76"/>
    <p:sldLayoutId id="2147484640" r:id="rId77"/>
    <p:sldLayoutId id="2147484641" r:id="rId78"/>
    <p:sldLayoutId id="2147484642" r:id="rId79"/>
    <p:sldLayoutId id="2147484643" r:id="rId80"/>
    <p:sldLayoutId id="2147484644" r:id="rId81"/>
    <p:sldLayoutId id="2147484645" r:id="rId82"/>
    <p:sldLayoutId id="2147484646" r:id="rId83"/>
    <p:sldLayoutId id="2147484647" r:id="rId84"/>
    <p:sldLayoutId id="2147484648" r:id="rId85"/>
    <p:sldLayoutId id="2147484649" r:id="rId86"/>
    <p:sldLayoutId id="2147484650" r:id="rId87"/>
    <p:sldLayoutId id="2147484651" r:id="rId88"/>
    <p:sldLayoutId id="2147484652" r:id="rId89"/>
    <p:sldLayoutId id="2147484653" r:id="rId90"/>
    <p:sldLayoutId id="2147484654" r:id="rId91"/>
    <p:sldLayoutId id="2147484655" r:id="rId92"/>
    <p:sldLayoutId id="2147484656" r:id="rId93"/>
    <p:sldLayoutId id="2147484657" r:id="rId94"/>
    <p:sldLayoutId id="2147484658" r:id="rId95"/>
    <p:sldLayoutId id="2147484659" r:id="rId96"/>
    <p:sldLayoutId id="2147484660" r:id="rId97"/>
    <p:sldLayoutId id="2147484661" r:id="rId98"/>
    <p:sldLayoutId id="2147484662" r:id="rId99"/>
    <p:sldLayoutId id="2147484663" r:id="rId100"/>
    <p:sldLayoutId id="2147484664" r:id="rId101"/>
    <p:sldLayoutId id="2147484665" r:id="rId102"/>
    <p:sldLayoutId id="2147484666" r:id="rId103"/>
    <p:sldLayoutId id="2147484667" r:id="rId104"/>
    <p:sldLayoutId id="2147484668" r:id="rId105"/>
    <p:sldLayoutId id="2147484669" r:id="rId106"/>
    <p:sldLayoutId id="2147484670" r:id="rId107"/>
    <p:sldLayoutId id="2147484671" r:id="rId108"/>
    <p:sldLayoutId id="2147484672" r:id="rId109"/>
    <p:sldLayoutId id="2147484673" r:id="rId110"/>
    <p:sldLayoutId id="2147484674" r:id="rId111"/>
    <p:sldLayoutId id="2147484675" r:id="rId112"/>
    <p:sldLayoutId id="2147484676" r:id="rId113"/>
    <p:sldLayoutId id="2147484677" r:id="rId114"/>
    <p:sldLayoutId id="2147484678" r:id="rId115"/>
    <p:sldLayoutId id="2147484679" r:id="rId116"/>
    <p:sldLayoutId id="2147484680" r:id="rId117"/>
    <p:sldLayoutId id="2147484681" r:id="rId118"/>
    <p:sldLayoutId id="2147484682" r:id="rId119"/>
    <p:sldLayoutId id="2147484683" r:id="rId120"/>
    <p:sldLayoutId id="2147484684" r:id="rId121"/>
    <p:sldLayoutId id="2147484685" r:id="rId122"/>
    <p:sldLayoutId id="2147484686" r:id="rId123"/>
    <p:sldLayoutId id="2147484687" r:id="rId124"/>
    <p:sldLayoutId id="2147484688" r:id="rId125"/>
    <p:sldLayoutId id="2147484689" r:id="rId126"/>
    <p:sldLayoutId id="2147484690" r:id="rId127"/>
    <p:sldLayoutId id="2147484691" r:id="rId128"/>
    <p:sldLayoutId id="2147484692" r:id="rId129"/>
    <p:sldLayoutId id="2147484693" r:id="rId130"/>
    <p:sldLayoutId id="2147484694" r:id="rId131"/>
    <p:sldLayoutId id="2147484695" r:id="rId132"/>
    <p:sldLayoutId id="2147484696" r:id="rId133"/>
    <p:sldLayoutId id="2147484697" r:id="rId134"/>
    <p:sldLayoutId id="2147484698" r:id="rId135"/>
    <p:sldLayoutId id="2147484699" r:id="rId136"/>
    <p:sldLayoutId id="2147484700" r:id="rId137"/>
    <p:sldLayoutId id="2147484701" r:id="rId138"/>
    <p:sldLayoutId id="2147484702" r:id="rId139"/>
    <p:sldLayoutId id="2147484703" r:id="rId140"/>
    <p:sldLayoutId id="2147484704" r:id="rId141"/>
    <p:sldLayoutId id="2147484705" r:id="rId142"/>
    <p:sldLayoutId id="2147484706" r:id="rId143"/>
    <p:sldLayoutId id="2147484707" r:id="rId144"/>
    <p:sldLayoutId id="2147484708" r:id="rId145"/>
    <p:sldLayoutId id="2147484709" r:id="rId146"/>
    <p:sldLayoutId id="2147484710" r:id="rId147"/>
    <p:sldLayoutId id="2147484711" r:id="rId148"/>
    <p:sldLayoutId id="2147484712" r:id="rId149"/>
    <p:sldLayoutId id="2147484713" r:id="rId150"/>
    <p:sldLayoutId id="2147484714" r:id="rId151"/>
    <p:sldLayoutId id="2147484715" r:id="rId152"/>
    <p:sldLayoutId id="2147484716" r:id="rId153"/>
    <p:sldLayoutId id="2147484717" r:id="rId154"/>
    <p:sldLayoutId id="2147484718" r:id="rId155"/>
    <p:sldLayoutId id="2147484719" r:id="rId156"/>
    <p:sldLayoutId id="2147484720" r:id="rId157"/>
    <p:sldLayoutId id="2147484721" r:id="rId158"/>
    <p:sldLayoutId id="2147484722" r:id="rId159"/>
    <p:sldLayoutId id="2147484723" r:id="rId160"/>
    <p:sldLayoutId id="2147484724" r:id="rId161"/>
    <p:sldLayoutId id="2147484725" r:id="rId162"/>
    <p:sldLayoutId id="2147484726" r:id="rId163"/>
    <p:sldLayoutId id="2147484727" r:id="rId164"/>
    <p:sldLayoutId id="2147484728" r:id="rId165"/>
    <p:sldLayoutId id="2147484729" r:id="rId166"/>
    <p:sldLayoutId id="2147484730" r:id="rId167"/>
    <p:sldLayoutId id="2147484731" r:id="rId168"/>
    <p:sldLayoutId id="2147484732" r:id="rId169"/>
    <p:sldLayoutId id="2147484733" r:id="rId170"/>
    <p:sldLayoutId id="2147484734" r:id="rId171"/>
    <p:sldLayoutId id="2147484735" r:id="rId172"/>
    <p:sldLayoutId id="2147484736" r:id="rId173"/>
    <p:sldLayoutId id="2147484737" r:id="rId174"/>
    <p:sldLayoutId id="2147484738" r:id="rId175"/>
    <p:sldLayoutId id="2147484739" r:id="rId176"/>
    <p:sldLayoutId id="2147484740" r:id="rId177"/>
    <p:sldLayoutId id="2147484741" r:id="rId178"/>
    <p:sldLayoutId id="2147484742" r:id="rId179"/>
    <p:sldLayoutId id="2147484743" r:id="rId180"/>
    <p:sldLayoutId id="2147484744" r:id="rId181"/>
    <p:sldLayoutId id="2147484745" r:id="rId182"/>
    <p:sldLayoutId id="2147484746" r:id="rId183"/>
    <p:sldLayoutId id="2147484747" r:id="rId184"/>
    <p:sldLayoutId id="2147484748" r:id="rId185"/>
    <p:sldLayoutId id="2147484749" r:id="rId186"/>
    <p:sldLayoutId id="2147484750" r:id="rId187"/>
    <p:sldLayoutId id="2147484751" r:id="rId188"/>
    <p:sldLayoutId id="2147484752" r:id="rId189"/>
    <p:sldLayoutId id="2147484753" r:id="rId190"/>
    <p:sldLayoutId id="2147484754" r:id="rId191"/>
    <p:sldLayoutId id="2147484755" r:id="rId192"/>
    <p:sldLayoutId id="2147484756" r:id="rId193"/>
    <p:sldLayoutId id="2147484757" r:id="rId194"/>
    <p:sldLayoutId id="2147484758" r:id="rId195"/>
    <p:sldLayoutId id="2147484759" r:id="rId196"/>
    <p:sldLayoutId id="2147484760" r:id="rId197"/>
    <p:sldLayoutId id="2147484761" r:id="rId198"/>
    <p:sldLayoutId id="2147484762" r:id="rId199"/>
    <p:sldLayoutId id="2147484763" r:id="rId200"/>
    <p:sldLayoutId id="2147484764" r:id="rId201"/>
    <p:sldLayoutId id="2147484765" r:id="rId202"/>
    <p:sldLayoutId id="2147484766" r:id="rId203"/>
    <p:sldLayoutId id="2147484767" r:id="rId204"/>
    <p:sldLayoutId id="2147484768" r:id="rId205"/>
    <p:sldLayoutId id="2147484769" r:id="rId206"/>
    <p:sldLayoutId id="2147484770" r:id="rId207"/>
    <p:sldLayoutId id="2147484771" r:id="rId208"/>
    <p:sldLayoutId id="2147484772" r:id="rId209"/>
    <p:sldLayoutId id="2147484773" r:id="rId210"/>
    <p:sldLayoutId id="2147484774" r:id="rId211"/>
    <p:sldLayoutId id="2147484775" r:id="rId212"/>
    <p:sldLayoutId id="2147484776" r:id="rId213"/>
    <p:sldLayoutId id="2147484777" r:id="rId214"/>
    <p:sldLayoutId id="2147484778" r:id="rId215"/>
    <p:sldLayoutId id="2147484779" r:id="rId216"/>
    <p:sldLayoutId id="2147484780" r:id="rId217"/>
    <p:sldLayoutId id="2147484781" r:id="rId218"/>
    <p:sldLayoutId id="2147484782" r:id="rId219"/>
    <p:sldLayoutId id="2147484783" r:id="rId220"/>
    <p:sldLayoutId id="2147484784" r:id="rId221"/>
    <p:sldLayoutId id="2147484785" r:id="rId222"/>
    <p:sldLayoutId id="2147484786" r:id="rId223"/>
    <p:sldLayoutId id="2147484787" r:id="rId224"/>
    <p:sldLayoutId id="2147484788" r:id="rId225"/>
    <p:sldLayoutId id="2147484789" r:id="rId226"/>
    <p:sldLayoutId id="2147484790" r:id="rId227"/>
    <p:sldLayoutId id="2147484791" r:id="rId228"/>
    <p:sldLayoutId id="2147484792" r:id="rId229"/>
    <p:sldLayoutId id="2147484793" r:id="rId230"/>
    <p:sldLayoutId id="2147484794" r:id="rId231"/>
    <p:sldLayoutId id="2147484795" r:id="rId232"/>
    <p:sldLayoutId id="2147484796" r:id="rId233"/>
    <p:sldLayoutId id="2147484797" r:id="rId234"/>
    <p:sldLayoutId id="2147484798" r:id="rId235"/>
    <p:sldLayoutId id="2147484799" r:id="rId236"/>
    <p:sldLayoutId id="2147484800" r:id="rId237"/>
    <p:sldLayoutId id="2147484801" r:id="rId238"/>
    <p:sldLayoutId id="2147484802" r:id="rId239"/>
    <p:sldLayoutId id="2147484803" r:id="rId240"/>
    <p:sldLayoutId id="2147484804" r:id="rId241"/>
    <p:sldLayoutId id="2147484805" r:id="rId242"/>
    <p:sldLayoutId id="2147484806" r:id="rId243"/>
    <p:sldLayoutId id="2147484807" r:id="rId244"/>
    <p:sldLayoutId id="2147484808" r:id="rId245"/>
    <p:sldLayoutId id="2147484809" r:id="rId246"/>
    <p:sldLayoutId id="2147484810" r:id="rId247"/>
    <p:sldLayoutId id="2147484811" r:id="rId248"/>
    <p:sldLayoutId id="2147484812" r:id="rId249"/>
    <p:sldLayoutId id="2147484813" r:id="rId250"/>
    <p:sldLayoutId id="2147484814" r:id="rId251"/>
    <p:sldLayoutId id="2147484815" r:id="rId252"/>
    <p:sldLayoutId id="2147484816" r:id="rId253"/>
    <p:sldLayoutId id="2147484817" r:id="rId254"/>
    <p:sldLayoutId id="2147484818" r:id="rId255"/>
    <p:sldLayoutId id="2147484819" r:id="rId256"/>
    <p:sldLayoutId id="2147484820" r:id="rId257"/>
    <p:sldLayoutId id="2147484821" r:id="rId258"/>
    <p:sldLayoutId id="2147484822" r:id="rId259"/>
    <p:sldLayoutId id="2147484823" r:id="rId260"/>
    <p:sldLayoutId id="2147484824" r:id="rId261"/>
    <p:sldLayoutId id="2147484825" r:id="rId262"/>
    <p:sldLayoutId id="2147484826" r:id="rId263"/>
    <p:sldLayoutId id="2147484827" r:id="rId264"/>
    <p:sldLayoutId id="2147484828" r:id="rId265"/>
    <p:sldLayoutId id="2147484829" r:id="rId266"/>
    <p:sldLayoutId id="2147484830" r:id="rId267"/>
    <p:sldLayoutId id="2147484831" r:id="rId268"/>
    <p:sldLayoutId id="2147484832" r:id="rId269"/>
    <p:sldLayoutId id="2147484833" r:id="rId270"/>
    <p:sldLayoutId id="2147484834" r:id="rId271"/>
    <p:sldLayoutId id="2147484835" r:id="rId272"/>
    <p:sldLayoutId id="2147484836" r:id="rId273"/>
    <p:sldLayoutId id="2147484837" r:id="rId274"/>
    <p:sldLayoutId id="2147484838" r:id="rId275"/>
    <p:sldLayoutId id="2147484839" r:id="rId276"/>
    <p:sldLayoutId id="2147484840" r:id="rId277"/>
    <p:sldLayoutId id="2147484841" r:id="rId278"/>
    <p:sldLayoutId id="2147484842" r:id="rId279"/>
    <p:sldLayoutId id="2147484843" r:id="rId280"/>
    <p:sldLayoutId id="2147484844" r:id="rId281"/>
    <p:sldLayoutId id="2147484845" r:id="rId282"/>
    <p:sldLayoutId id="2147484846" r:id="rId283"/>
    <p:sldLayoutId id="2147484847" r:id="rId284"/>
    <p:sldLayoutId id="2147484848" r:id="rId285"/>
    <p:sldLayoutId id="2147484849" r:id="rId286"/>
    <p:sldLayoutId id="2147484850" r:id="rId287"/>
    <p:sldLayoutId id="2147484851" r:id="rId288"/>
    <p:sldLayoutId id="2147484852" r:id="rId289"/>
    <p:sldLayoutId id="2147484853" r:id="rId290"/>
  </p:sldLayoutIdLst>
  <p:transition spd="med"/>
  <p:txStyles>
    <p:titleStyle>
      <a:lvl1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1pPr>
      <a:lvl2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2pPr>
      <a:lvl3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3pPr>
      <a:lvl4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4pPr>
      <a:lvl5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5pPr>
      <a:lvl6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6pPr>
      <a:lvl7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7pPr>
      <a:lvl8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8pPr>
      <a:lvl9pPr marL="0" marR="0" indent="0" algn="l" defTabSz="50494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58" b="0" i="0" u="none" strike="noStrike" cap="all" spc="0" baseline="0">
          <a:solidFill>
            <a:srgbClr val="4D5964"/>
          </a:solidFill>
          <a:uFillTx/>
          <a:latin typeface="LADA Pragmatica Regular"/>
          <a:ea typeface="LADA Pragmatica Regular"/>
          <a:cs typeface="LADA Pragmatica Regular"/>
          <a:sym typeface="LADA Pragmatica Regular"/>
        </a:defRPr>
      </a:lvl9pPr>
    </p:titleStyle>
    <p:bodyStyle>
      <a:lvl1pPr marL="0" marR="0" indent="0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Tx/>
        <a:buFontTx/>
        <a:buNone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Tx/>
        <a:buFontTx/>
        <a:buNone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Tx/>
        <a:buFontTx/>
        <a:buNone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413212" marR="0" indent="-131477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Pct val="100000"/>
        <a:buFontTx/>
        <a:buChar char="•"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507124" marR="0" indent="-131477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Pct val="100000"/>
        <a:buFontTx/>
        <a:buChar char="•"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557210" marR="0" indent="-87651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Pct val="100000"/>
        <a:buFontTx/>
        <a:buChar char="•"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651123" marR="0" indent="-87651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Pct val="100000"/>
        <a:buFontTx/>
        <a:buChar char="•"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745034" marR="0" indent="-87651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Pct val="100000"/>
        <a:buFontTx/>
        <a:buChar char="•"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838946" marR="0" indent="-87651" algn="l" defTabSz="424573" rtl="0" latinLnBrk="0">
        <a:lnSpc>
          <a:spcPct val="100000"/>
        </a:lnSpc>
        <a:spcBef>
          <a:spcPts val="318"/>
        </a:spcBef>
        <a:spcAft>
          <a:spcPts val="0"/>
        </a:spcAft>
        <a:buClrTx/>
        <a:buSzPct val="100000"/>
        <a:buFontTx/>
        <a:buChar char="•"/>
        <a:tabLst/>
        <a:defRPr sz="685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24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287337" y="231776"/>
            <a:ext cx="8621713" cy="22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fr-FR"/>
              <a:t>slide title, Arial regular, 20 pt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37" y="900113"/>
            <a:ext cx="8621713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7" y="4744445"/>
            <a:ext cx="433388" cy="144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fld id="{A4C31F17-08E7-4423-8E62-229ABF71E9E0}" type="slidenum">
              <a:rPr sz="1000" b="0">
                <a:solidFill>
                  <a:srgbClr val="F5671E"/>
                </a:solidFill>
              </a:rPr>
              <a:t>‹#›</a:t>
            </a:fld>
            <a:endParaRPr sz="1000" b="0">
              <a:solidFill>
                <a:srgbClr val="F5671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 bwMode="auto">
          <a:xfrm>
            <a:off x="935038" y="492929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545B1D-8622-4C8F-AE92-A3A17DD916A5}" type="datetime1">
              <a:rPr lang="ru-RU" smtClean="0"/>
              <a:t>27.02.2026</a:t>
            </a:fld>
            <a:endParaRPr/>
          </a:p>
        </p:txBody>
      </p:sp>
      <p:sp>
        <p:nvSpPr>
          <p:cNvPr id="23" name="Нижний колонтитул 3"/>
          <p:cNvSpPr>
            <a:spLocks noGrp="1"/>
          </p:cNvSpPr>
          <p:nvPr>
            <p:ph type="ftr" sz="quarter" idx="3"/>
          </p:nvPr>
        </p:nvSpPr>
        <p:spPr bwMode="auto">
          <a:xfrm>
            <a:off x="935038" y="474332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>
                <a:cs typeface="+mn-cs"/>
              </a:rPr>
              <a:t>© УОСОА/ </a:t>
            </a:r>
            <a:r>
              <a:rPr lang="en-US">
                <a:cs typeface="+mn-cs"/>
              </a:rPr>
              <a:t>Sergey Fomin</a:t>
            </a:r>
            <a:endParaRPr lang="ru-RU"/>
          </a:p>
        </p:txBody>
      </p:sp>
      <p:pic>
        <p:nvPicPr>
          <p:cNvPr id="12" name="Рисунок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005993" y="5022851"/>
            <a:ext cx="2138007" cy="122747"/>
          </a:xfrm>
          <a:prstGeom prst="rect">
            <a:avLst/>
          </a:prstGeom>
        </p:spPr>
      </p:pic>
      <p:sp>
        <p:nvSpPr>
          <p:cNvPr id="9" name="Graphic 335"/>
          <p:cNvSpPr>
            <a:spLocks noChangeAspect="1"/>
          </p:cNvSpPr>
          <p:nvPr userDrawn="1"/>
        </p:nvSpPr>
        <p:spPr bwMode="auto">
          <a:xfrm>
            <a:off x="7357065" y="4721842"/>
            <a:ext cx="1584091" cy="216000"/>
          </a:xfrm>
          <a:custGeom>
            <a:avLst/>
            <a:gdLst>
              <a:gd name="connsiteX0" fmla="*/ 1550049 w 9140947"/>
              <a:gd name="connsiteY0" fmla="*/ 0 h 1246421"/>
              <a:gd name="connsiteX1" fmla="*/ 24169 w 9140947"/>
              <a:gd name="connsiteY1" fmla="*/ 513847 h 1246421"/>
              <a:gd name="connsiteX2" fmla="*/ 0 w 9140947"/>
              <a:gd name="connsiteY2" fmla="*/ 624015 h 1246421"/>
              <a:gd name="connsiteX3" fmla="*/ 24975 w 9140947"/>
              <a:gd name="connsiteY3" fmla="*/ 733378 h 1246421"/>
              <a:gd name="connsiteX4" fmla="*/ 26586 w 9140947"/>
              <a:gd name="connsiteY4" fmla="*/ 736595 h 1246421"/>
              <a:gd name="connsiteX5" fmla="*/ 29809 w 9140947"/>
              <a:gd name="connsiteY5" fmla="*/ 743832 h 1246421"/>
              <a:gd name="connsiteX6" fmla="*/ 1550049 w 9140947"/>
              <a:gd name="connsiteY6" fmla="*/ 1246421 h 1246421"/>
              <a:gd name="connsiteX7" fmla="*/ 3100098 w 9140947"/>
              <a:gd name="connsiteY7" fmla="*/ 623211 h 1246421"/>
              <a:gd name="connsiteX8" fmla="*/ 1550049 w 9140947"/>
              <a:gd name="connsiteY8" fmla="*/ 0 h 1246421"/>
              <a:gd name="connsiteX9" fmla="*/ 1435648 w 9140947"/>
              <a:gd name="connsiteY9" fmla="*/ 132684 h 1246421"/>
              <a:gd name="connsiteX10" fmla="*/ 1352668 w 9140947"/>
              <a:gd name="connsiteY10" fmla="*/ 447907 h 1246421"/>
              <a:gd name="connsiteX11" fmla="*/ 994964 w 9140947"/>
              <a:gd name="connsiteY11" fmla="*/ 744636 h 1246421"/>
              <a:gd name="connsiteX12" fmla="*/ 1280966 w 9140947"/>
              <a:gd name="connsiteY12" fmla="*/ 102930 h 1246421"/>
              <a:gd name="connsiteX13" fmla="*/ 1281771 w 9140947"/>
              <a:gd name="connsiteY13" fmla="*/ 102930 h 1246421"/>
              <a:gd name="connsiteX14" fmla="*/ 1435648 w 9140947"/>
              <a:gd name="connsiteY14" fmla="*/ 132684 h 1246421"/>
              <a:gd name="connsiteX15" fmla="*/ 2084993 w 9140947"/>
              <a:gd name="connsiteY15" fmla="*/ 757502 h 1246421"/>
              <a:gd name="connsiteX16" fmla="*/ 2080159 w 9140947"/>
              <a:gd name="connsiteY16" fmla="*/ 747853 h 1246421"/>
              <a:gd name="connsiteX17" fmla="*/ 2089021 w 9140947"/>
              <a:gd name="connsiteY17" fmla="*/ 736595 h 1246421"/>
              <a:gd name="connsiteX18" fmla="*/ 2217924 w 9140947"/>
              <a:gd name="connsiteY18" fmla="*/ 710058 h 1246421"/>
              <a:gd name="connsiteX19" fmla="*/ 2225174 w 9140947"/>
              <a:gd name="connsiteY19" fmla="*/ 703625 h 1246421"/>
              <a:gd name="connsiteX20" fmla="*/ 2245315 w 9140947"/>
              <a:gd name="connsiteY20" fmla="*/ 640902 h 1246421"/>
              <a:gd name="connsiteX21" fmla="*/ 2237259 w 9140947"/>
              <a:gd name="connsiteY21" fmla="*/ 628840 h 1246421"/>
              <a:gd name="connsiteX22" fmla="*/ 1996373 w 9140947"/>
              <a:gd name="connsiteY22" fmla="*/ 615169 h 1246421"/>
              <a:gd name="connsiteX23" fmla="*/ 1973009 w 9140947"/>
              <a:gd name="connsiteY23" fmla="*/ 621602 h 1246421"/>
              <a:gd name="connsiteX24" fmla="*/ 1876333 w 9140947"/>
              <a:gd name="connsiteY24" fmla="*/ 687542 h 1246421"/>
              <a:gd name="connsiteX25" fmla="*/ 1854580 w 9140947"/>
              <a:gd name="connsiteY25" fmla="*/ 739811 h 1246421"/>
              <a:gd name="connsiteX26" fmla="*/ 1550855 w 9140947"/>
              <a:gd name="connsiteY26" fmla="*/ 997941 h 1246421"/>
              <a:gd name="connsiteX27" fmla="*/ 795971 w 9140947"/>
              <a:gd name="connsiteY27" fmla="*/ 988291 h 1246421"/>
              <a:gd name="connsiteX28" fmla="*/ 792749 w 9140947"/>
              <a:gd name="connsiteY28" fmla="*/ 987487 h 1246421"/>
              <a:gd name="connsiteX29" fmla="*/ 762134 w 9140947"/>
              <a:gd name="connsiteY29" fmla="*/ 1003570 h 1246421"/>
              <a:gd name="connsiteX30" fmla="*/ 734743 w 9140947"/>
              <a:gd name="connsiteY30" fmla="*/ 1064685 h 1246421"/>
              <a:gd name="connsiteX31" fmla="*/ 203827 w 9140947"/>
              <a:gd name="connsiteY31" fmla="*/ 693171 h 1246421"/>
              <a:gd name="connsiteX32" fmla="*/ 203827 w 9140947"/>
              <a:gd name="connsiteY32" fmla="*/ 691563 h 1246421"/>
              <a:gd name="connsiteX33" fmla="*/ 199798 w 9140947"/>
              <a:gd name="connsiteY33" fmla="*/ 678696 h 1246421"/>
              <a:gd name="connsiteX34" fmla="*/ 199798 w 9140947"/>
              <a:gd name="connsiteY34" fmla="*/ 677892 h 1246421"/>
              <a:gd name="connsiteX35" fmla="*/ 192548 w 9140947"/>
              <a:gd name="connsiteY35" fmla="*/ 621602 h 1246421"/>
              <a:gd name="connsiteX36" fmla="*/ 1167371 w 9140947"/>
              <a:gd name="connsiteY36" fmla="*/ 90868 h 1246421"/>
              <a:gd name="connsiteX37" fmla="*/ 1168982 w 9140947"/>
              <a:gd name="connsiteY37" fmla="*/ 90868 h 1246421"/>
              <a:gd name="connsiteX38" fmla="*/ 831419 w 9140947"/>
              <a:gd name="connsiteY38" fmla="*/ 846762 h 1246421"/>
              <a:gd name="connsiteX39" fmla="*/ 841893 w 9140947"/>
              <a:gd name="connsiteY39" fmla="*/ 862845 h 1246421"/>
              <a:gd name="connsiteX40" fmla="*/ 858005 w 9140947"/>
              <a:gd name="connsiteY40" fmla="*/ 863649 h 1246421"/>
              <a:gd name="connsiteX41" fmla="*/ 1487209 w 9140947"/>
              <a:gd name="connsiteY41" fmla="*/ 810576 h 1246421"/>
              <a:gd name="connsiteX42" fmla="*/ 2042294 w 9140947"/>
              <a:gd name="connsiteY42" fmla="*/ 400463 h 1246421"/>
              <a:gd name="connsiteX43" fmla="*/ 2067269 w 9140947"/>
              <a:gd name="connsiteY43" fmla="*/ 103734 h 1246421"/>
              <a:gd name="connsiteX44" fmla="*/ 2895466 w 9140947"/>
              <a:gd name="connsiteY44" fmla="*/ 614365 h 1246421"/>
              <a:gd name="connsiteX45" fmla="*/ 2859212 w 9140947"/>
              <a:gd name="connsiteY45" fmla="*/ 749461 h 1246421"/>
              <a:gd name="connsiteX46" fmla="*/ 2142194 w 9140947"/>
              <a:gd name="connsiteY46" fmla="*/ 1116150 h 1246421"/>
              <a:gd name="connsiteX47" fmla="*/ 2084993 w 9140947"/>
              <a:gd name="connsiteY47" fmla="*/ 757502 h 1246421"/>
              <a:gd name="connsiteX48" fmla="*/ 7908956 w 9140947"/>
              <a:gd name="connsiteY48" fmla="*/ 264563 h 1246421"/>
              <a:gd name="connsiteX49" fmla="*/ 7585089 w 9140947"/>
              <a:gd name="connsiteY49" fmla="*/ 981054 h 1246421"/>
              <a:gd name="connsiteX50" fmla="*/ 7752662 w 9140947"/>
              <a:gd name="connsiteY50" fmla="*/ 981054 h 1246421"/>
              <a:gd name="connsiteX51" fmla="*/ 7818724 w 9140947"/>
              <a:gd name="connsiteY51" fmla="*/ 829875 h 1246421"/>
              <a:gd name="connsiteX52" fmla="*/ 8160316 w 9140947"/>
              <a:gd name="connsiteY52" fmla="*/ 829071 h 1246421"/>
              <a:gd name="connsiteX53" fmla="*/ 8227183 w 9140947"/>
              <a:gd name="connsiteY53" fmla="*/ 981054 h 1246421"/>
              <a:gd name="connsiteX54" fmla="*/ 8394756 w 9140947"/>
              <a:gd name="connsiteY54" fmla="*/ 981054 h 1246421"/>
              <a:gd name="connsiteX55" fmla="*/ 8070889 w 9140947"/>
              <a:gd name="connsiteY55" fmla="*/ 264563 h 1246421"/>
              <a:gd name="connsiteX56" fmla="*/ 7908956 w 9140947"/>
              <a:gd name="connsiteY56" fmla="*/ 264563 h 1246421"/>
              <a:gd name="connsiteX57" fmla="*/ 7908956 w 9140947"/>
              <a:gd name="connsiteY57" fmla="*/ 264563 h 1246421"/>
              <a:gd name="connsiteX58" fmla="*/ 7989520 w 9140947"/>
              <a:gd name="connsiteY58" fmla="*/ 413329 h 1246421"/>
              <a:gd name="connsiteX59" fmla="*/ 8114394 w 9140947"/>
              <a:gd name="connsiteY59" fmla="*/ 706841 h 1246421"/>
              <a:gd name="connsiteX60" fmla="*/ 7867868 w 9140947"/>
              <a:gd name="connsiteY60" fmla="*/ 706841 h 1246421"/>
              <a:gd name="connsiteX61" fmla="*/ 7989520 w 9140947"/>
              <a:gd name="connsiteY61" fmla="*/ 413329 h 1246421"/>
              <a:gd name="connsiteX62" fmla="*/ 7502914 w 9140947"/>
              <a:gd name="connsiteY62" fmla="*/ 725337 h 1246421"/>
              <a:gd name="connsiteX63" fmla="*/ 7466660 w 9140947"/>
              <a:gd name="connsiteY63" fmla="*/ 663418 h 1246421"/>
              <a:gd name="connsiteX64" fmla="*/ 7403821 w 9140947"/>
              <a:gd name="connsiteY64" fmla="*/ 624819 h 1246421"/>
              <a:gd name="connsiteX65" fmla="*/ 7330508 w 9140947"/>
              <a:gd name="connsiteY65" fmla="*/ 607128 h 1246421"/>
              <a:gd name="connsiteX66" fmla="*/ 7330508 w 9140947"/>
              <a:gd name="connsiteY66" fmla="*/ 603107 h 1246421"/>
              <a:gd name="connsiteX67" fmla="*/ 7342592 w 9140947"/>
              <a:gd name="connsiteY67" fmla="*/ 601499 h 1246421"/>
              <a:gd name="connsiteX68" fmla="*/ 7367567 w 9140947"/>
              <a:gd name="connsiteY68" fmla="*/ 595066 h 1246421"/>
              <a:gd name="connsiteX69" fmla="*/ 7398181 w 9140947"/>
              <a:gd name="connsiteY69" fmla="*/ 581395 h 1246421"/>
              <a:gd name="connsiteX70" fmla="*/ 7428795 w 9140947"/>
              <a:gd name="connsiteY70" fmla="*/ 559683 h 1246421"/>
              <a:gd name="connsiteX71" fmla="*/ 7457798 w 9140947"/>
              <a:gd name="connsiteY71" fmla="*/ 517868 h 1246421"/>
              <a:gd name="connsiteX72" fmla="*/ 7471494 w 9140947"/>
              <a:gd name="connsiteY72" fmla="*/ 447103 h 1246421"/>
              <a:gd name="connsiteX73" fmla="*/ 7462632 w 9140947"/>
              <a:gd name="connsiteY73" fmla="*/ 387597 h 1246421"/>
              <a:gd name="connsiteX74" fmla="*/ 7442491 w 9140947"/>
              <a:gd name="connsiteY74" fmla="*/ 344977 h 1246421"/>
              <a:gd name="connsiteX75" fmla="*/ 7419128 w 9140947"/>
              <a:gd name="connsiteY75" fmla="*/ 317636 h 1246421"/>
              <a:gd name="connsiteX76" fmla="*/ 7401404 w 9140947"/>
              <a:gd name="connsiteY76" fmla="*/ 303162 h 1246421"/>
              <a:gd name="connsiteX77" fmla="*/ 7312783 w 9140947"/>
              <a:gd name="connsiteY77" fmla="*/ 271800 h 1246421"/>
              <a:gd name="connsiteX78" fmla="*/ 7208050 w 9140947"/>
              <a:gd name="connsiteY78" fmla="*/ 266171 h 1246421"/>
              <a:gd name="connsiteX79" fmla="*/ 6804425 w 9140947"/>
              <a:gd name="connsiteY79" fmla="*/ 266171 h 1246421"/>
              <a:gd name="connsiteX80" fmla="*/ 6804425 w 9140947"/>
              <a:gd name="connsiteY80" fmla="*/ 983466 h 1246421"/>
              <a:gd name="connsiteX81" fmla="*/ 7215301 w 9140947"/>
              <a:gd name="connsiteY81" fmla="*/ 983466 h 1246421"/>
              <a:gd name="connsiteX82" fmla="*/ 7277335 w 9140947"/>
              <a:gd name="connsiteY82" fmla="*/ 981858 h 1246421"/>
              <a:gd name="connsiteX83" fmla="*/ 7343398 w 9140947"/>
              <a:gd name="connsiteY83" fmla="*/ 974621 h 1246421"/>
              <a:gd name="connsiteX84" fmla="*/ 7405432 w 9140947"/>
              <a:gd name="connsiteY84" fmla="*/ 957734 h 1246421"/>
              <a:gd name="connsiteX85" fmla="*/ 7456187 w 9140947"/>
              <a:gd name="connsiteY85" fmla="*/ 927176 h 1246421"/>
              <a:gd name="connsiteX86" fmla="*/ 7494052 w 9140947"/>
              <a:gd name="connsiteY86" fmla="*/ 871691 h 1246421"/>
              <a:gd name="connsiteX87" fmla="*/ 7509359 w 9140947"/>
              <a:gd name="connsiteY87" fmla="*/ 787256 h 1246421"/>
              <a:gd name="connsiteX88" fmla="*/ 7502914 w 9140947"/>
              <a:gd name="connsiteY88" fmla="*/ 725337 h 1246421"/>
              <a:gd name="connsiteX89" fmla="*/ 6965553 w 9140947"/>
              <a:gd name="connsiteY89" fmla="*/ 394834 h 1246421"/>
              <a:gd name="connsiteX90" fmla="*/ 7193549 w 9140947"/>
              <a:gd name="connsiteY90" fmla="*/ 394834 h 1246421"/>
              <a:gd name="connsiteX91" fmla="*/ 7241081 w 9140947"/>
              <a:gd name="connsiteY91" fmla="*/ 397246 h 1246421"/>
              <a:gd name="connsiteX92" fmla="*/ 7280558 w 9140947"/>
              <a:gd name="connsiteY92" fmla="*/ 410917 h 1246421"/>
              <a:gd name="connsiteX93" fmla="*/ 7300699 w 9140947"/>
              <a:gd name="connsiteY93" fmla="*/ 433433 h 1246421"/>
              <a:gd name="connsiteX94" fmla="*/ 7309561 w 9140947"/>
              <a:gd name="connsiteY94" fmla="*/ 471228 h 1246421"/>
              <a:gd name="connsiteX95" fmla="*/ 7301504 w 9140947"/>
              <a:gd name="connsiteY95" fmla="*/ 509022 h 1246421"/>
              <a:gd name="connsiteX96" fmla="*/ 7285392 w 9140947"/>
              <a:gd name="connsiteY96" fmla="*/ 530734 h 1246421"/>
              <a:gd name="connsiteX97" fmla="*/ 7241887 w 9140947"/>
              <a:gd name="connsiteY97" fmla="*/ 549229 h 1246421"/>
              <a:gd name="connsiteX98" fmla="*/ 7183075 w 9140947"/>
              <a:gd name="connsiteY98" fmla="*/ 553250 h 1246421"/>
              <a:gd name="connsiteX99" fmla="*/ 6965553 w 9140947"/>
              <a:gd name="connsiteY99" fmla="*/ 553250 h 1246421"/>
              <a:gd name="connsiteX100" fmla="*/ 6965553 w 9140947"/>
              <a:gd name="connsiteY100" fmla="*/ 394834 h 1246421"/>
              <a:gd name="connsiteX101" fmla="*/ 7328896 w 9140947"/>
              <a:gd name="connsiteY101" fmla="*/ 808163 h 1246421"/>
              <a:gd name="connsiteX102" fmla="*/ 7303921 w 9140947"/>
              <a:gd name="connsiteY102" fmla="*/ 833896 h 1246421"/>
              <a:gd name="connsiteX103" fmla="*/ 7282169 w 9140947"/>
              <a:gd name="connsiteY103" fmla="*/ 842741 h 1246421"/>
              <a:gd name="connsiteX104" fmla="*/ 7217718 w 9140947"/>
              <a:gd name="connsiteY104" fmla="*/ 849175 h 1246421"/>
              <a:gd name="connsiteX105" fmla="*/ 6965553 w 9140947"/>
              <a:gd name="connsiteY105" fmla="*/ 849175 h 1246421"/>
              <a:gd name="connsiteX106" fmla="*/ 6965553 w 9140947"/>
              <a:gd name="connsiteY106" fmla="*/ 674676 h 1246421"/>
              <a:gd name="connsiteX107" fmla="*/ 7215301 w 9140947"/>
              <a:gd name="connsiteY107" fmla="*/ 674676 h 1246421"/>
              <a:gd name="connsiteX108" fmla="*/ 7233025 w 9140947"/>
              <a:gd name="connsiteY108" fmla="*/ 675480 h 1246421"/>
              <a:gd name="connsiteX109" fmla="*/ 7258000 w 9140947"/>
              <a:gd name="connsiteY109" fmla="*/ 677088 h 1246421"/>
              <a:gd name="connsiteX110" fmla="*/ 7282975 w 9140947"/>
              <a:gd name="connsiteY110" fmla="*/ 681913 h 1246421"/>
              <a:gd name="connsiteX111" fmla="*/ 7304727 w 9140947"/>
              <a:gd name="connsiteY111" fmla="*/ 689954 h 1246421"/>
              <a:gd name="connsiteX112" fmla="*/ 7328896 w 9140947"/>
              <a:gd name="connsiteY112" fmla="*/ 714079 h 1246421"/>
              <a:gd name="connsiteX113" fmla="*/ 7340981 w 9140947"/>
              <a:gd name="connsiteY113" fmla="*/ 761523 h 1246421"/>
              <a:gd name="connsiteX114" fmla="*/ 7328896 w 9140947"/>
              <a:gd name="connsiteY114" fmla="*/ 808163 h 1246421"/>
              <a:gd name="connsiteX115" fmla="*/ 5003017 w 9140947"/>
              <a:gd name="connsiteY115" fmla="*/ 725337 h 1246421"/>
              <a:gd name="connsiteX116" fmla="*/ 4966763 w 9140947"/>
              <a:gd name="connsiteY116" fmla="*/ 663418 h 1246421"/>
              <a:gd name="connsiteX117" fmla="*/ 4903924 w 9140947"/>
              <a:gd name="connsiteY117" fmla="*/ 624819 h 1246421"/>
              <a:gd name="connsiteX118" fmla="*/ 4830610 w 9140947"/>
              <a:gd name="connsiteY118" fmla="*/ 607128 h 1246421"/>
              <a:gd name="connsiteX119" fmla="*/ 4830610 w 9140947"/>
              <a:gd name="connsiteY119" fmla="*/ 603107 h 1246421"/>
              <a:gd name="connsiteX120" fmla="*/ 4842695 w 9140947"/>
              <a:gd name="connsiteY120" fmla="*/ 601499 h 1246421"/>
              <a:gd name="connsiteX121" fmla="*/ 4867670 w 9140947"/>
              <a:gd name="connsiteY121" fmla="*/ 595066 h 1246421"/>
              <a:gd name="connsiteX122" fmla="*/ 4898284 w 9140947"/>
              <a:gd name="connsiteY122" fmla="*/ 581395 h 1246421"/>
              <a:gd name="connsiteX123" fmla="*/ 4928898 w 9140947"/>
              <a:gd name="connsiteY123" fmla="*/ 559683 h 1246421"/>
              <a:gd name="connsiteX124" fmla="*/ 4957901 w 9140947"/>
              <a:gd name="connsiteY124" fmla="*/ 517868 h 1246421"/>
              <a:gd name="connsiteX125" fmla="*/ 4971597 w 9140947"/>
              <a:gd name="connsiteY125" fmla="*/ 447103 h 1246421"/>
              <a:gd name="connsiteX126" fmla="*/ 4962735 w 9140947"/>
              <a:gd name="connsiteY126" fmla="*/ 387597 h 1246421"/>
              <a:gd name="connsiteX127" fmla="*/ 4942594 w 9140947"/>
              <a:gd name="connsiteY127" fmla="*/ 344977 h 1246421"/>
              <a:gd name="connsiteX128" fmla="*/ 4919230 w 9140947"/>
              <a:gd name="connsiteY128" fmla="*/ 317636 h 1246421"/>
              <a:gd name="connsiteX129" fmla="*/ 4901507 w 9140947"/>
              <a:gd name="connsiteY129" fmla="*/ 303162 h 1246421"/>
              <a:gd name="connsiteX130" fmla="*/ 4812886 w 9140947"/>
              <a:gd name="connsiteY130" fmla="*/ 271800 h 1246421"/>
              <a:gd name="connsiteX131" fmla="*/ 4708153 w 9140947"/>
              <a:gd name="connsiteY131" fmla="*/ 266171 h 1246421"/>
              <a:gd name="connsiteX132" fmla="*/ 4304528 w 9140947"/>
              <a:gd name="connsiteY132" fmla="*/ 266171 h 1246421"/>
              <a:gd name="connsiteX133" fmla="*/ 4304528 w 9140947"/>
              <a:gd name="connsiteY133" fmla="*/ 983466 h 1246421"/>
              <a:gd name="connsiteX134" fmla="*/ 4715404 w 9140947"/>
              <a:gd name="connsiteY134" fmla="*/ 983466 h 1246421"/>
              <a:gd name="connsiteX135" fmla="*/ 4777438 w 9140947"/>
              <a:gd name="connsiteY135" fmla="*/ 981858 h 1246421"/>
              <a:gd name="connsiteX136" fmla="*/ 4843501 w 9140947"/>
              <a:gd name="connsiteY136" fmla="*/ 974621 h 1246421"/>
              <a:gd name="connsiteX137" fmla="*/ 4905535 w 9140947"/>
              <a:gd name="connsiteY137" fmla="*/ 957734 h 1246421"/>
              <a:gd name="connsiteX138" fmla="*/ 4956290 w 9140947"/>
              <a:gd name="connsiteY138" fmla="*/ 927176 h 1246421"/>
              <a:gd name="connsiteX139" fmla="*/ 4994155 w 9140947"/>
              <a:gd name="connsiteY139" fmla="*/ 871691 h 1246421"/>
              <a:gd name="connsiteX140" fmla="*/ 5009462 w 9140947"/>
              <a:gd name="connsiteY140" fmla="*/ 787256 h 1246421"/>
              <a:gd name="connsiteX141" fmla="*/ 5003017 w 9140947"/>
              <a:gd name="connsiteY141" fmla="*/ 725337 h 1246421"/>
              <a:gd name="connsiteX142" fmla="*/ 4464850 w 9140947"/>
              <a:gd name="connsiteY142" fmla="*/ 394834 h 1246421"/>
              <a:gd name="connsiteX143" fmla="*/ 4692846 w 9140947"/>
              <a:gd name="connsiteY143" fmla="*/ 394834 h 1246421"/>
              <a:gd name="connsiteX144" fmla="*/ 4740379 w 9140947"/>
              <a:gd name="connsiteY144" fmla="*/ 397246 h 1246421"/>
              <a:gd name="connsiteX145" fmla="*/ 4779855 w 9140947"/>
              <a:gd name="connsiteY145" fmla="*/ 410917 h 1246421"/>
              <a:gd name="connsiteX146" fmla="*/ 4799996 w 9140947"/>
              <a:gd name="connsiteY146" fmla="*/ 433433 h 1246421"/>
              <a:gd name="connsiteX147" fmla="*/ 4808858 w 9140947"/>
              <a:gd name="connsiteY147" fmla="*/ 471228 h 1246421"/>
              <a:gd name="connsiteX148" fmla="*/ 4800802 w 9140947"/>
              <a:gd name="connsiteY148" fmla="*/ 509022 h 1246421"/>
              <a:gd name="connsiteX149" fmla="*/ 4784689 w 9140947"/>
              <a:gd name="connsiteY149" fmla="*/ 530734 h 1246421"/>
              <a:gd name="connsiteX150" fmla="*/ 4741184 w 9140947"/>
              <a:gd name="connsiteY150" fmla="*/ 549229 h 1246421"/>
              <a:gd name="connsiteX151" fmla="*/ 4682373 w 9140947"/>
              <a:gd name="connsiteY151" fmla="*/ 553250 h 1246421"/>
              <a:gd name="connsiteX152" fmla="*/ 4464850 w 9140947"/>
              <a:gd name="connsiteY152" fmla="*/ 553250 h 1246421"/>
              <a:gd name="connsiteX153" fmla="*/ 4464850 w 9140947"/>
              <a:gd name="connsiteY153" fmla="*/ 394834 h 1246421"/>
              <a:gd name="connsiteX154" fmla="*/ 4828193 w 9140947"/>
              <a:gd name="connsiteY154" fmla="*/ 808163 h 1246421"/>
              <a:gd name="connsiteX155" fmla="*/ 4803219 w 9140947"/>
              <a:gd name="connsiteY155" fmla="*/ 833896 h 1246421"/>
              <a:gd name="connsiteX156" fmla="*/ 4781466 w 9140947"/>
              <a:gd name="connsiteY156" fmla="*/ 842741 h 1246421"/>
              <a:gd name="connsiteX157" fmla="*/ 4717015 w 9140947"/>
              <a:gd name="connsiteY157" fmla="*/ 849175 h 1246421"/>
              <a:gd name="connsiteX158" fmla="*/ 4464850 w 9140947"/>
              <a:gd name="connsiteY158" fmla="*/ 849175 h 1246421"/>
              <a:gd name="connsiteX159" fmla="*/ 4464850 w 9140947"/>
              <a:gd name="connsiteY159" fmla="*/ 674676 h 1246421"/>
              <a:gd name="connsiteX160" fmla="*/ 4714598 w 9140947"/>
              <a:gd name="connsiteY160" fmla="*/ 674676 h 1246421"/>
              <a:gd name="connsiteX161" fmla="*/ 4732323 w 9140947"/>
              <a:gd name="connsiteY161" fmla="*/ 675480 h 1246421"/>
              <a:gd name="connsiteX162" fmla="*/ 4757297 w 9140947"/>
              <a:gd name="connsiteY162" fmla="*/ 677088 h 1246421"/>
              <a:gd name="connsiteX163" fmla="*/ 4782272 w 9140947"/>
              <a:gd name="connsiteY163" fmla="*/ 681913 h 1246421"/>
              <a:gd name="connsiteX164" fmla="*/ 4804024 w 9140947"/>
              <a:gd name="connsiteY164" fmla="*/ 689954 h 1246421"/>
              <a:gd name="connsiteX165" fmla="*/ 4828193 w 9140947"/>
              <a:gd name="connsiteY165" fmla="*/ 714079 h 1246421"/>
              <a:gd name="connsiteX166" fmla="*/ 4840278 w 9140947"/>
              <a:gd name="connsiteY166" fmla="*/ 761523 h 1246421"/>
              <a:gd name="connsiteX167" fmla="*/ 4828193 w 9140947"/>
              <a:gd name="connsiteY167" fmla="*/ 808163 h 1246421"/>
              <a:gd name="connsiteX168" fmla="*/ 6241284 w 9140947"/>
              <a:gd name="connsiteY168" fmla="*/ 244459 h 1246421"/>
              <a:gd name="connsiteX169" fmla="*/ 6549038 w 9140947"/>
              <a:gd name="connsiteY169" fmla="*/ 348998 h 1246421"/>
              <a:gd name="connsiteX170" fmla="*/ 6658605 w 9140947"/>
              <a:gd name="connsiteY170" fmla="*/ 623211 h 1246421"/>
              <a:gd name="connsiteX171" fmla="*/ 6549038 w 9140947"/>
              <a:gd name="connsiteY171" fmla="*/ 897423 h 1246421"/>
              <a:gd name="connsiteX172" fmla="*/ 6241284 w 9140947"/>
              <a:gd name="connsiteY172" fmla="*/ 1001962 h 1246421"/>
              <a:gd name="connsiteX173" fmla="*/ 5933530 w 9140947"/>
              <a:gd name="connsiteY173" fmla="*/ 897423 h 1246421"/>
              <a:gd name="connsiteX174" fmla="*/ 5822352 w 9140947"/>
              <a:gd name="connsiteY174" fmla="*/ 623211 h 1246421"/>
              <a:gd name="connsiteX175" fmla="*/ 5933530 w 9140947"/>
              <a:gd name="connsiteY175" fmla="*/ 348998 h 1246421"/>
              <a:gd name="connsiteX176" fmla="*/ 6241284 w 9140947"/>
              <a:gd name="connsiteY176" fmla="*/ 244459 h 1246421"/>
              <a:gd name="connsiteX177" fmla="*/ 6240478 w 9140947"/>
              <a:gd name="connsiteY177" fmla="*/ 387597 h 1246421"/>
              <a:gd name="connsiteX178" fmla="*/ 6072905 w 9140947"/>
              <a:gd name="connsiteY178" fmla="*/ 444691 h 1246421"/>
              <a:gd name="connsiteX179" fmla="*/ 6003620 w 9140947"/>
              <a:gd name="connsiteY179" fmla="*/ 623211 h 1246421"/>
              <a:gd name="connsiteX180" fmla="*/ 6072905 w 9140947"/>
              <a:gd name="connsiteY180" fmla="*/ 800926 h 1246421"/>
              <a:gd name="connsiteX181" fmla="*/ 6240478 w 9140947"/>
              <a:gd name="connsiteY181" fmla="*/ 858824 h 1246421"/>
              <a:gd name="connsiteX182" fmla="*/ 6408857 w 9140947"/>
              <a:gd name="connsiteY182" fmla="*/ 800926 h 1246421"/>
              <a:gd name="connsiteX183" fmla="*/ 6477336 w 9140947"/>
              <a:gd name="connsiteY183" fmla="*/ 623211 h 1246421"/>
              <a:gd name="connsiteX184" fmla="*/ 6408857 w 9140947"/>
              <a:gd name="connsiteY184" fmla="*/ 444691 h 1246421"/>
              <a:gd name="connsiteX185" fmla="*/ 6240478 w 9140947"/>
              <a:gd name="connsiteY185" fmla="*/ 387597 h 1246421"/>
              <a:gd name="connsiteX186" fmla="*/ 3722857 w 9140947"/>
              <a:gd name="connsiteY186" fmla="*/ 264563 h 1246421"/>
              <a:gd name="connsiteX187" fmla="*/ 3398184 w 9140947"/>
              <a:gd name="connsiteY187" fmla="*/ 981858 h 1246421"/>
              <a:gd name="connsiteX188" fmla="*/ 3565757 w 9140947"/>
              <a:gd name="connsiteY188" fmla="*/ 981858 h 1246421"/>
              <a:gd name="connsiteX189" fmla="*/ 3631820 w 9140947"/>
              <a:gd name="connsiteY189" fmla="*/ 830679 h 1246421"/>
              <a:gd name="connsiteX190" fmla="*/ 3973411 w 9140947"/>
              <a:gd name="connsiteY190" fmla="*/ 829875 h 1246421"/>
              <a:gd name="connsiteX191" fmla="*/ 4041084 w 9140947"/>
              <a:gd name="connsiteY191" fmla="*/ 981858 h 1246421"/>
              <a:gd name="connsiteX192" fmla="*/ 4208657 w 9140947"/>
              <a:gd name="connsiteY192" fmla="*/ 981858 h 1246421"/>
              <a:gd name="connsiteX193" fmla="*/ 3883985 w 9140947"/>
              <a:gd name="connsiteY193" fmla="*/ 264563 h 1246421"/>
              <a:gd name="connsiteX194" fmla="*/ 3722857 w 9140947"/>
              <a:gd name="connsiteY194" fmla="*/ 264563 h 1246421"/>
              <a:gd name="connsiteX195" fmla="*/ 3802615 w 9140947"/>
              <a:gd name="connsiteY195" fmla="*/ 413329 h 1246421"/>
              <a:gd name="connsiteX196" fmla="*/ 3927489 w 9140947"/>
              <a:gd name="connsiteY196" fmla="*/ 707646 h 1246421"/>
              <a:gd name="connsiteX197" fmla="*/ 3680158 w 9140947"/>
              <a:gd name="connsiteY197" fmla="*/ 707646 h 1246421"/>
              <a:gd name="connsiteX198" fmla="*/ 3802615 w 9140947"/>
              <a:gd name="connsiteY198" fmla="*/ 413329 h 1246421"/>
              <a:gd name="connsiteX199" fmla="*/ 5077941 w 9140947"/>
              <a:gd name="connsiteY199" fmla="*/ 264563 h 1246421"/>
              <a:gd name="connsiteX200" fmla="*/ 5077941 w 9140947"/>
              <a:gd name="connsiteY200" fmla="*/ 387597 h 1246421"/>
              <a:gd name="connsiteX201" fmla="*/ 5077941 w 9140947"/>
              <a:gd name="connsiteY201" fmla="*/ 394834 h 1246421"/>
              <a:gd name="connsiteX202" fmla="*/ 5336552 w 9140947"/>
              <a:gd name="connsiteY202" fmla="*/ 394834 h 1246421"/>
              <a:gd name="connsiteX203" fmla="*/ 5336552 w 9140947"/>
              <a:gd name="connsiteY203" fmla="*/ 981858 h 1246421"/>
              <a:gd name="connsiteX204" fmla="*/ 5496068 w 9140947"/>
              <a:gd name="connsiteY204" fmla="*/ 981858 h 1246421"/>
              <a:gd name="connsiteX205" fmla="*/ 5496068 w 9140947"/>
              <a:gd name="connsiteY205" fmla="*/ 394834 h 1246421"/>
              <a:gd name="connsiteX206" fmla="*/ 5753872 w 9140947"/>
              <a:gd name="connsiteY206" fmla="*/ 394834 h 1246421"/>
              <a:gd name="connsiteX207" fmla="*/ 5753872 w 9140947"/>
              <a:gd name="connsiteY207" fmla="*/ 387597 h 1246421"/>
              <a:gd name="connsiteX208" fmla="*/ 5753872 w 9140947"/>
              <a:gd name="connsiteY208" fmla="*/ 264563 h 1246421"/>
              <a:gd name="connsiteX209" fmla="*/ 5077941 w 9140947"/>
              <a:gd name="connsiteY209" fmla="*/ 264563 h 1246421"/>
              <a:gd name="connsiteX210" fmla="*/ 9139972 w 9140947"/>
              <a:gd name="connsiteY210" fmla="*/ 755894 h 1246421"/>
              <a:gd name="connsiteX211" fmla="*/ 9080354 w 9140947"/>
              <a:gd name="connsiteY211" fmla="*/ 646531 h 1246421"/>
              <a:gd name="connsiteX212" fmla="*/ 8976427 w 9140947"/>
              <a:gd name="connsiteY212" fmla="*/ 611148 h 1246421"/>
              <a:gd name="connsiteX213" fmla="*/ 8975621 w 9140947"/>
              <a:gd name="connsiteY213" fmla="*/ 611148 h 1246421"/>
              <a:gd name="connsiteX214" fmla="*/ 8975621 w 9140947"/>
              <a:gd name="connsiteY214" fmla="*/ 609540 h 1246421"/>
              <a:gd name="connsiteX215" fmla="*/ 9077938 w 9140947"/>
              <a:gd name="connsiteY215" fmla="*/ 552446 h 1246421"/>
              <a:gd name="connsiteX216" fmla="*/ 9078743 w 9140947"/>
              <a:gd name="connsiteY216" fmla="*/ 551642 h 1246421"/>
              <a:gd name="connsiteX217" fmla="*/ 9078743 w 9140947"/>
              <a:gd name="connsiteY217" fmla="*/ 551642 h 1246421"/>
              <a:gd name="connsiteX218" fmla="*/ 9078743 w 9140947"/>
              <a:gd name="connsiteY218" fmla="*/ 551642 h 1246421"/>
              <a:gd name="connsiteX219" fmla="*/ 9095662 w 9140947"/>
              <a:gd name="connsiteY219" fmla="*/ 529126 h 1246421"/>
              <a:gd name="connsiteX220" fmla="*/ 9107746 w 9140947"/>
              <a:gd name="connsiteY220" fmla="*/ 390813 h 1246421"/>
              <a:gd name="connsiteX221" fmla="*/ 9003013 w 9140947"/>
              <a:gd name="connsiteY221" fmla="*/ 290295 h 1246421"/>
              <a:gd name="connsiteX222" fmla="*/ 8833829 w 9140947"/>
              <a:gd name="connsiteY222" fmla="*/ 260542 h 1246421"/>
              <a:gd name="connsiteX223" fmla="*/ 8580858 w 9140947"/>
              <a:gd name="connsiteY223" fmla="*/ 275017 h 1246421"/>
              <a:gd name="connsiteX224" fmla="*/ 8495461 w 9140947"/>
              <a:gd name="connsiteY224" fmla="*/ 288687 h 1246421"/>
              <a:gd name="connsiteX225" fmla="*/ 8495461 w 9140947"/>
              <a:gd name="connsiteY225" fmla="*/ 427804 h 1246421"/>
              <a:gd name="connsiteX226" fmla="*/ 8824162 w 9140947"/>
              <a:gd name="connsiteY226" fmla="*/ 394834 h 1246421"/>
              <a:gd name="connsiteX227" fmla="*/ 8900697 w 9140947"/>
              <a:gd name="connsiteY227" fmla="*/ 411721 h 1246421"/>
              <a:gd name="connsiteX228" fmla="*/ 8929700 w 9140947"/>
              <a:gd name="connsiteY228" fmla="*/ 513847 h 1246421"/>
              <a:gd name="connsiteX229" fmla="*/ 8881362 w 9140947"/>
              <a:gd name="connsiteY229" fmla="*/ 545209 h 1246421"/>
              <a:gd name="connsiteX230" fmla="*/ 8770989 w 9140947"/>
              <a:gd name="connsiteY230" fmla="*/ 558075 h 1246421"/>
              <a:gd name="connsiteX231" fmla="*/ 8653366 w 9140947"/>
              <a:gd name="connsiteY231" fmla="*/ 558075 h 1246421"/>
              <a:gd name="connsiteX232" fmla="*/ 8653366 w 9140947"/>
              <a:gd name="connsiteY232" fmla="*/ 620798 h 1246421"/>
              <a:gd name="connsiteX233" fmla="*/ 8653366 w 9140947"/>
              <a:gd name="connsiteY233" fmla="*/ 668243 h 1246421"/>
              <a:gd name="connsiteX234" fmla="*/ 8824162 w 9140947"/>
              <a:gd name="connsiteY234" fmla="*/ 669851 h 1246421"/>
              <a:gd name="connsiteX235" fmla="*/ 8957898 w 9140947"/>
              <a:gd name="connsiteY235" fmla="*/ 738203 h 1246421"/>
              <a:gd name="connsiteX236" fmla="*/ 8766961 w 9140947"/>
              <a:gd name="connsiteY236" fmla="*/ 862041 h 1246421"/>
              <a:gd name="connsiteX237" fmla="*/ 8649338 w 9140947"/>
              <a:gd name="connsiteY237" fmla="*/ 856412 h 1246421"/>
              <a:gd name="connsiteX238" fmla="*/ 8479348 w 9140947"/>
              <a:gd name="connsiteY238" fmla="*/ 808967 h 1246421"/>
              <a:gd name="connsiteX239" fmla="*/ 8479348 w 9140947"/>
              <a:gd name="connsiteY239" fmla="*/ 953713 h 1246421"/>
              <a:gd name="connsiteX240" fmla="*/ 8485794 w 9140947"/>
              <a:gd name="connsiteY240" fmla="*/ 956126 h 1246421"/>
              <a:gd name="connsiteX241" fmla="*/ 8646115 w 9140947"/>
              <a:gd name="connsiteY241" fmla="*/ 985879 h 1246421"/>
              <a:gd name="connsiteX242" fmla="*/ 8866055 w 9140947"/>
              <a:gd name="connsiteY242" fmla="*/ 985879 h 1246421"/>
              <a:gd name="connsiteX243" fmla="*/ 9012680 w 9140947"/>
              <a:gd name="connsiteY243" fmla="*/ 951301 h 1246421"/>
              <a:gd name="connsiteX244" fmla="*/ 9108552 w 9140947"/>
              <a:gd name="connsiteY244" fmla="*/ 878124 h 1246421"/>
              <a:gd name="connsiteX245" fmla="*/ 9139972 w 9140947"/>
              <a:gd name="connsiteY245" fmla="*/ 755894 h 12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9140947" h="1246421" extrusionOk="0">
                <a:moveTo>
                  <a:pt x="1550049" y="0"/>
                </a:moveTo>
                <a:cubicBezTo>
                  <a:pt x="787109" y="0"/>
                  <a:pt x="153071" y="221943"/>
                  <a:pt x="24169" y="513847"/>
                </a:cubicBezTo>
                <a:cubicBezTo>
                  <a:pt x="8056" y="550034"/>
                  <a:pt x="0" y="586220"/>
                  <a:pt x="0" y="624015"/>
                </a:cubicBezTo>
                <a:cubicBezTo>
                  <a:pt x="0" y="661809"/>
                  <a:pt x="8862" y="697996"/>
                  <a:pt x="24975" y="733378"/>
                </a:cubicBezTo>
                <a:cubicBezTo>
                  <a:pt x="25780" y="734182"/>
                  <a:pt x="25780" y="735790"/>
                  <a:pt x="26586" y="736595"/>
                </a:cubicBezTo>
                <a:cubicBezTo>
                  <a:pt x="27392" y="739007"/>
                  <a:pt x="29003" y="741419"/>
                  <a:pt x="29809" y="743832"/>
                </a:cubicBezTo>
                <a:cubicBezTo>
                  <a:pt x="168379" y="1030107"/>
                  <a:pt x="796777" y="1246421"/>
                  <a:pt x="1550049" y="1246421"/>
                </a:cubicBezTo>
                <a:cubicBezTo>
                  <a:pt x="2405638" y="1246421"/>
                  <a:pt x="3100098" y="967384"/>
                  <a:pt x="3100098" y="623211"/>
                </a:cubicBezTo>
                <a:cubicBezTo>
                  <a:pt x="3100098" y="279037"/>
                  <a:pt x="2406443" y="0"/>
                  <a:pt x="1550049" y="0"/>
                </a:cubicBezTo>
                <a:close/>
                <a:moveTo>
                  <a:pt x="1435648" y="132684"/>
                </a:moveTo>
                <a:cubicBezTo>
                  <a:pt x="1489626" y="183345"/>
                  <a:pt x="1456595" y="294316"/>
                  <a:pt x="1352668" y="447907"/>
                </a:cubicBezTo>
                <a:cubicBezTo>
                  <a:pt x="1237461" y="617582"/>
                  <a:pt x="1126283" y="710862"/>
                  <a:pt x="994964" y="744636"/>
                </a:cubicBezTo>
                <a:lnTo>
                  <a:pt x="1280966" y="102930"/>
                </a:lnTo>
                <a:cubicBezTo>
                  <a:pt x="1280966" y="102930"/>
                  <a:pt x="1281771" y="102930"/>
                  <a:pt x="1281771" y="102930"/>
                </a:cubicBezTo>
                <a:cubicBezTo>
                  <a:pt x="1355084" y="98910"/>
                  <a:pt x="1404228" y="103734"/>
                  <a:pt x="1435648" y="132684"/>
                </a:cubicBezTo>
                <a:close/>
                <a:moveTo>
                  <a:pt x="2084993" y="757502"/>
                </a:moveTo>
                <a:cubicBezTo>
                  <a:pt x="2081771" y="755090"/>
                  <a:pt x="2080159" y="751873"/>
                  <a:pt x="2080159" y="747853"/>
                </a:cubicBezTo>
                <a:cubicBezTo>
                  <a:pt x="2080159" y="742224"/>
                  <a:pt x="2084188" y="737399"/>
                  <a:pt x="2089021" y="736595"/>
                </a:cubicBezTo>
                <a:lnTo>
                  <a:pt x="2217924" y="710058"/>
                </a:lnTo>
                <a:cubicBezTo>
                  <a:pt x="2221146" y="709254"/>
                  <a:pt x="2223563" y="706841"/>
                  <a:pt x="2225174" y="703625"/>
                </a:cubicBezTo>
                <a:lnTo>
                  <a:pt x="2245315" y="640902"/>
                </a:lnTo>
                <a:cubicBezTo>
                  <a:pt x="2246927" y="635273"/>
                  <a:pt x="2242898" y="629644"/>
                  <a:pt x="2237259" y="628840"/>
                </a:cubicBezTo>
                <a:lnTo>
                  <a:pt x="1996373" y="615169"/>
                </a:lnTo>
                <a:cubicBezTo>
                  <a:pt x="1988317" y="614365"/>
                  <a:pt x="1980260" y="616777"/>
                  <a:pt x="1973009" y="621602"/>
                </a:cubicBezTo>
                <a:lnTo>
                  <a:pt x="1876333" y="687542"/>
                </a:lnTo>
                <a:cubicBezTo>
                  <a:pt x="1859414" y="698800"/>
                  <a:pt x="1850552" y="719708"/>
                  <a:pt x="1854580" y="739811"/>
                </a:cubicBezTo>
                <a:cubicBezTo>
                  <a:pt x="1881972" y="884557"/>
                  <a:pt x="1828800" y="963363"/>
                  <a:pt x="1550855" y="997941"/>
                </a:cubicBezTo>
                <a:cubicBezTo>
                  <a:pt x="1172204" y="1044581"/>
                  <a:pt x="882174" y="1003570"/>
                  <a:pt x="795971" y="988291"/>
                </a:cubicBezTo>
                <a:lnTo>
                  <a:pt x="792749" y="987487"/>
                </a:lnTo>
                <a:cubicBezTo>
                  <a:pt x="779858" y="985075"/>
                  <a:pt x="767774" y="992312"/>
                  <a:pt x="762134" y="1003570"/>
                </a:cubicBezTo>
                <a:lnTo>
                  <a:pt x="734743" y="1064685"/>
                </a:lnTo>
                <a:cubicBezTo>
                  <a:pt x="449546" y="977033"/>
                  <a:pt x="251359" y="845154"/>
                  <a:pt x="203827" y="693171"/>
                </a:cubicBezTo>
                <a:cubicBezTo>
                  <a:pt x="203827" y="692367"/>
                  <a:pt x="203827" y="692367"/>
                  <a:pt x="203827" y="691563"/>
                </a:cubicBezTo>
                <a:cubicBezTo>
                  <a:pt x="202215" y="687542"/>
                  <a:pt x="201410" y="682717"/>
                  <a:pt x="199798" y="678696"/>
                </a:cubicBezTo>
                <a:cubicBezTo>
                  <a:pt x="199798" y="678696"/>
                  <a:pt x="199798" y="677892"/>
                  <a:pt x="199798" y="677892"/>
                </a:cubicBezTo>
                <a:cubicBezTo>
                  <a:pt x="194965" y="659397"/>
                  <a:pt x="192548" y="640902"/>
                  <a:pt x="192548" y="621602"/>
                </a:cubicBezTo>
                <a:cubicBezTo>
                  <a:pt x="192548" y="369906"/>
                  <a:pt x="604229" y="157612"/>
                  <a:pt x="1167371" y="90868"/>
                </a:cubicBezTo>
                <a:cubicBezTo>
                  <a:pt x="1168176" y="90868"/>
                  <a:pt x="1168982" y="90868"/>
                  <a:pt x="1168982" y="90868"/>
                </a:cubicBezTo>
                <a:cubicBezTo>
                  <a:pt x="1168982" y="90868"/>
                  <a:pt x="880563" y="737399"/>
                  <a:pt x="831419" y="846762"/>
                </a:cubicBezTo>
                <a:cubicBezTo>
                  <a:pt x="828197" y="853999"/>
                  <a:pt x="833031" y="862845"/>
                  <a:pt x="841893" y="862845"/>
                </a:cubicBezTo>
                <a:lnTo>
                  <a:pt x="858005" y="863649"/>
                </a:lnTo>
                <a:cubicBezTo>
                  <a:pt x="1027189" y="869278"/>
                  <a:pt x="1231822" y="875711"/>
                  <a:pt x="1487209" y="810576"/>
                </a:cubicBezTo>
                <a:cubicBezTo>
                  <a:pt x="1758710" y="741419"/>
                  <a:pt x="1963342" y="543600"/>
                  <a:pt x="2042294" y="400463"/>
                </a:cubicBezTo>
                <a:cubicBezTo>
                  <a:pt x="2122053" y="254109"/>
                  <a:pt x="2076131" y="142333"/>
                  <a:pt x="2067269" y="103734"/>
                </a:cubicBezTo>
                <a:cubicBezTo>
                  <a:pt x="2568376" y="182540"/>
                  <a:pt x="2888215" y="381968"/>
                  <a:pt x="2895466" y="614365"/>
                </a:cubicBezTo>
                <a:cubicBezTo>
                  <a:pt x="2893855" y="661005"/>
                  <a:pt x="2881770" y="706037"/>
                  <a:pt x="2859212" y="749461"/>
                </a:cubicBezTo>
                <a:cubicBezTo>
                  <a:pt x="2764952" y="911094"/>
                  <a:pt x="2498286" y="1044581"/>
                  <a:pt x="2142194" y="1116150"/>
                </a:cubicBezTo>
                <a:cubicBezTo>
                  <a:pt x="2282375" y="959342"/>
                  <a:pt x="2172808" y="816205"/>
                  <a:pt x="2084993" y="757502"/>
                </a:cubicBezTo>
                <a:close/>
                <a:moveTo>
                  <a:pt x="7908956" y="264563"/>
                </a:moveTo>
                <a:lnTo>
                  <a:pt x="7585089" y="981054"/>
                </a:lnTo>
                <a:lnTo>
                  <a:pt x="7752662" y="981054"/>
                </a:lnTo>
                <a:lnTo>
                  <a:pt x="7818724" y="829875"/>
                </a:lnTo>
                <a:lnTo>
                  <a:pt x="8160316" y="829071"/>
                </a:lnTo>
                <a:lnTo>
                  <a:pt x="8227183" y="981054"/>
                </a:lnTo>
                <a:lnTo>
                  <a:pt x="8394756" y="981054"/>
                </a:lnTo>
                <a:lnTo>
                  <a:pt x="8070889" y="264563"/>
                </a:lnTo>
                <a:lnTo>
                  <a:pt x="7908956" y="264563"/>
                </a:lnTo>
                <a:lnTo>
                  <a:pt x="7908956" y="264563"/>
                </a:lnTo>
                <a:close/>
                <a:moveTo>
                  <a:pt x="7989520" y="413329"/>
                </a:moveTo>
                <a:lnTo>
                  <a:pt x="8114394" y="706841"/>
                </a:lnTo>
                <a:lnTo>
                  <a:pt x="7867868" y="706841"/>
                </a:lnTo>
                <a:lnTo>
                  <a:pt x="7989520" y="413329"/>
                </a:lnTo>
                <a:close/>
                <a:moveTo>
                  <a:pt x="7502914" y="725337"/>
                </a:moveTo>
                <a:cubicBezTo>
                  <a:pt x="7498080" y="702821"/>
                  <a:pt x="7485190" y="682717"/>
                  <a:pt x="7466660" y="663418"/>
                </a:cubicBezTo>
                <a:cubicBezTo>
                  <a:pt x="7450547" y="647335"/>
                  <a:pt x="7428795" y="633664"/>
                  <a:pt x="7403821" y="624819"/>
                </a:cubicBezTo>
                <a:cubicBezTo>
                  <a:pt x="7378040" y="615169"/>
                  <a:pt x="7353871" y="609540"/>
                  <a:pt x="7330508" y="607128"/>
                </a:cubicBezTo>
                <a:lnTo>
                  <a:pt x="7330508" y="603107"/>
                </a:lnTo>
                <a:cubicBezTo>
                  <a:pt x="7332118" y="603107"/>
                  <a:pt x="7336147" y="602303"/>
                  <a:pt x="7342592" y="601499"/>
                </a:cubicBezTo>
                <a:cubicBezTo>
                  <a:pt x="7349843" y="599890"/>
                  <a:pt x="7357899" y="598282"/>
                  <a:pt x="7367567" y="595066"/>
                </a:cubicBezTo>
                <a:cubicBezTo>
                  <a:pt x="7377235" y="591849"/>
                  <a:pt x="7387708" y="587828"/>
                  <a:pt x="7398181" y="581395"/>
                </a:cubicBezTo>
                <a:cubicBezTo>
                  <a:pt x="7408654" y="574962"/>
                  <a:pt x="7419128" y="568529"/>
                  <a:pt x="7428795" y="559683"/>
                </a:cubicBezTo>
                <a:cubicBezTo>
                  <a:pt x="7439269" y="550034"/>
                  <a:pt x="7448936" y="536363"/>
                  <a:pt x="7457798" y="517868"/>
                </a:cubicBezTo>
                <a:cubicBezTo>
                  <a:pt x="7467466" y="499373"/>
                  <a:pt x="7471494" y="476052"/>
                  <a:pt x="7471494" y="447103"/>
                </a:cubicBezTo>
                <a:cubicBezTo>
                  <a:pt x="7471494" y="424587"/>
                  <a:pt x="7468272" y="404484"/>
                  <a:pt x="7462632" y="387597"/>
                </a:cubicBezTo>
                <a:cubicBezTo>
                  <a:pt x="7456992" y="370710"/>
                  <a:pt x="7450547" y="356235"/>
                  <a:pt x="7442491" y="344977"/>
                </a:cubicBezTo>
                <a:cubicBezTo>
                  <a:pt x="7434435" y="333719"/>
                  <a:pt x="7427184" y="324069"/>
                  <a:pt x="7419128" y="317636"/>
                </a:cubicBezTo>
                <a:cubicBezTo>
                  <a:pt x="7411071" y="311203"/>
                  <a:pt x="7405432" y="306378"/>
                  <a:pt x="7401404" y="303162"/>
                </a:cubicBezTo>
                <a:cubicBezTo>
                  <a:pt x="7376429" y="286275"/>
                  <a:pt x="7346620" y="275821"/>
                  <a:pt x="7312783" y="271800"/>
                </a:cubicBezTo>
                <a:cubicBezTo>
                  <a:pt x="7278947" y="267779"/>
                  <a:pt x="7244304" y="266171"/>
                  <a:pt x="7208050" y="266171"/>
                </a:cubicBezTo>
                <a:lnTo>
                  <a:pt x="6804425" y="266171"/>
                </a:lnTo>
                <a:lnTo>
                  <a:pt x="6804425" y="983466"/>
                </a:lnTo>
                <a:lnTo>
                  <a:pt x="7215301" y="983466"/>
                </a:lnTo>
                <a:cubicBezTo>
                  <a:pt x="7234636" y="983466"/>
                  <a:pt x="7254777" y="982662"/>
                  <a:pt x="7277335" y="981858"/>
                </a:cubicBezTo>
                <a:cubicBezTo>
                  <a:pt x="7299893" y="981054"/>
                  <a:pt x="7321645" y="978642"/>
                  <a:pt x="7343398" y="974621"/>
                </a:cubicBezTo>
                <a:cubicBezTo>
                  <a:pt x="7365150" y="970600"/>
                  <a:pt x="7385291" y="964971"/>
                  <a:pt x="7405432" y="957734"/>
                </a:cubicBezTo>
                <a:cubicBezTo>
                  <a:pt x="7424767" y="950497"/>
                  <a:pt x="7441686" y="940043"/>
                  <a:pt x="7456187" y="927176"/>
                </a:cubicBezTo>
                <a:cubicBezTo>
                  <a:pt x="7471494" y="913506"/>
                  <a:pt x="7483579" y="895011"/>
                  <a:pt x="7494052" y="871691"/>
                </a:cubicBezTo>
                <a:cubicBezTo>
                  <a:pt x="7504525" y="848370"/>
                  <a:pt x="7509359" y="820225"/>
                  <a:pt x="7509359" y="787256"/>
                </a:cubicBezTo>
                <a:cubicBezTo>
                  <a:pt x="7510970" y="767152"/>
                  <a:pt x="7508554" y="747049"/>
                  <a:pt x="7502914" y="725337"/>
                </a:cubicBezTo>
                <a:close/>
                <a:moveTo>
                  <a:pt x="6965553" y="394834"/>
                </a:moveTo>
                <a:lnTo>
                  <a:pt x="7193549" y="394834"/>
                </a:lnTo>
                <a:cubicBezTo>
                  <a:pt x="7209662" y="394834"/>
                  <a:pt x="7225775" y="395638"/>
                  <a:pt x="7241081" y="397246"/>
                </a:cubicBezTo>
                <a:cubicBezTo>
                  <a:pt x="7256389" y="398855"/>
                  <a:pt x="7269279" y="403680"/>
                  <a:pt x="7280558" y="410917"/>
                </a:cubicBezTo>
                <a:cubicBezTo>
                  <a:pt x="7288614" y="416546"/>
                  <a:pt x="7295059" y="423783"/>
                  <a:pt x="7300699" y="433433"/>
                </a:cubicBezTo>
                <a:cubicBezTo>
                  <a:pt x="7306338" y="443083"/>
                  <a:pt x="7309561" y="455145"/>
                  <a:pt x="7309561" y="471228"/>
                </a:cubicBezTo>
                <a:cubicBezTo>
                  <a:pt x="7309561" y="486506"/>
                  <a:pt x="7307144" y="499373"/>
                  <a:pt x="7301504" y="509022"/>
                </a:cubicBezTo>
                <a:cubicBezTo>
                  <a:pt x="7296671" y="518672"/>
                  <a:pt x="7291031" y="525909"/>
                  <a:pt x="7285392" y="530734"/>
                </a:cubicBezTo>
                <a:cubicBezTo>
                  <a:pt x="7273307" y="540384"/>
                  <a:pt x="7259611" y="546817"/>
                  <a:pt x="7241887" y="549229"/>
                </a:cubicBezTo>
                <a:cubicBezTo>
                  <a:pt x="7224163" y="551642"/>
                  <a:pt x="7204828" y="553250"/>
                  <a:pt x="7183075" y="553250"/>
                </a:cubicBezTo>
                <a:lnTo>
                  <a:pt x="6965553" y="553250"/>
                </a:lnTo>
                <a:lnTo>
                  <a:pt x="6965553" y="394834"/>
                </a:lnTo>
                <a:close/>
                <a:moveTo>
                  <a:pt x="7328896" y="808163"/>
                </a:moveTo>
                <a:cubicBezTo>
                  <a:pt x="7321645" y="819421"/>
                  <a:pt x="7312783" y="828267"/>
                  <a:pt x="7303921" y="833896"/>
                </a:cubicBezTo>
                <a:cubicBezTo>
                  <a:pt x="7302310" y="835504"/>
                  <a:pt x="7295059" y="838721"/>
                  <a:pt x="7282169" y="842741"/>
                </a:cubicBezTo>
                <a:cubicBezTo>
                  <a:pt x="7269279" y="847566"/>
                  <a:pt x="7247526" y="849175"/>
                  <a:pt x="7217718" y="849175"/>
                </a:cubicBezTo>
                <a:lnTo>
                  <a:pt x="6965553" y="849175"/>
                </a:lnTo>
                <a:lnTo>
                  <a:pt x="6965553" y="674676"/>
                </a:lnTo>
                <a:lnTo>
                  <a:pt x="7215301" y="674676"/>
                </a:lnTo>
                <a:cubicBezTo>
                  <a:pt x="7219329" y="674676"/>
                  <a:pt x="7224969" y="674676"/>
                  <a:pt x="7233025" y="675480"/>
                </a:cubicBezTo>
                <a:cubicBezTo>
                  <a:pt x="7241081" y="676284"/>
                  <a:pt x="7249138" y="676284"/>
                  <a:pt x="7258000" y="677088"/>
                </a:cubicBezTo>
                <a:cubicBezTo>
                  <a:pt x="7266056" y="677892"/>
                  <a:pt x="7274918" y="679501"/>
                  <a:pt x="7282975" y="681913"/>
                </a:cubicBezTo>
                <a:cubicBezTo>
                  <a:pt x="7291031" y="684325"/>
                  <a:pt x="7298282" y="686738"/>
                  <a:pt x="7304727" y="689954"/>
                </a:cubicBezTo>
                <a:cubicBezTo>
                  <a:pt x="7312783" y="694779"/>
                  <a:pt x="7320840" y="702821"/>
                  <a:pt x="7328896" y="714079"/>
                </a:cubicBezTo>
                <a:cubicBezTo>
                  <a:pt x="7336953" y="725337"/>
                  <a:pt x="7340981" y="741419"/>
                  <a:pt x="7340981" y="761523"/>
                </a:cubicBezTo>
                <a:cubicBezTo>
                  <a:pt x="7340175" y="780822"/>
                  <a:pt x="7336953" y="796101"/>
                  <a:pt x="7328896" y="808163"/>
                </a:cubicBezTo>
                <a:close/>
                <a:moveTo>
                  <a:pt x="5003017" y="725337"/>
                </a:moveTo>
                <a:cubicBezTo>
                  <a:pt x="4998183" y="702821"/>
                  <a:pt x="4985293" y="682717"/>
                  <a:pt x="4966763" y="663418"/>
                </a:cubicBezTo>
                <a:cubicBezTo>
                  <a:pt x="4950650" y="647335"/>
                  <a:pt x="4928898" y="633664"/>
                  <a:pt x="4903924" y="624819"/>
                </a:cubicBezTo>
                <a:cubicBezTo>
                  <a:pt x="4878143" y="615169"/>
                  <a:pt x="4853974" y="609540"/>
                  <a:pt x="4830610" y="607128"/>
                </a:cubicBezTo>
                <a:lnTo>
                  <a:pt x="4830610" y="603107"/>
                </a:lnTo>
                <a:cubicBezTo>
                  <a:pt x="4832221" y="603107"/>
                  <a:pt x="4836250" y="602303"/>
                  <a:pt x="4842695" y="601499"/>
                </a:cubicBezTo>
                <a:cubicBezTo>
                  <a:pt x="4849946" y="599890"/>
                  <a:pt x="4858002" y="598282"/>
                  <a:pt x="4867670" y="595066"/>
                </a:cubicBezTo>
                <a:cubicBezTo>
                  <a:pt x="4877338" y="591849"/>
                  <a:pt x="4887811" y="587828"/>
                  <a:pt x="4898284" y="581395"/>
                </a:cubicBezTo>
                <a:cubicBezTo>
                  <a:pt x="4908757" y="574962"/>
                  <a:pt x="4919230" y="568529"/>
                  <a:pt x="4928898" y="559683"/>
                </a:cubicBezTo>
                <a:cubicBezTo>
                  <a:pt x="4939371" y="550034"/>
                  <a:pt x="4949039" y="536363"/>
                  <a:pt x="4957901" y="517868"/>
                </a:cubicBezTo>
                <a:cubicBezTo>
                  <a:pt x="4967569" y="499373"/>
                  <a:pt x="4971597" y="476052"/>
                  <a:pt x="4971597" y="447103"/>
                </a:cubicBezTo>
                <a:cubicBezTo>
                  <a:pt x="4971597" y="424587"/>
                  <a:pt x="4968375" y="404484"/>
                  <a:pt x="4962735" y="387597"/>
                </a:cubicBezTo>
                <a:cubicBezTo>
                  <a:pt x="4957095" y="370710"/>
                  <a:pt x="4950650" y="356235"/>
                  <a:pt x="4942594" y="344977"/>
                </a:cubicBezTo>
                <a:cubicBezTo>
                  <a:pt x="4934538" y="333719"/>
                  <a:pt x="4927287" y="324069"/>
                  <a:pt x="4919230" y="317636"/>
                </a:cubicBezTo>
                <a:cubicBezTo>
                  <a:pt x="4911174" y="311203"/>
                  <a:pt x="4905535" y="306378"/>
                  <a:pt x="4901507" y="303162"/>
                </a:cubicBezTo>
                <a:cubicBezTo>
                  <a:pt x="4876532" y="286275"/>
                  <a:pt x="4846723" y="275821"/>
                  <a:pt x="4812886" y="271800"/>
                </a:cubicBezTo>
                <a:cubicBezTo>
                  <a:pt x="4779050" y="267779"/>
                  <a:pt x="4744407" y="266171"/>
                  <a:pt x="4708153" y="266171"/>
                </a:cubicBezTo>
                <a:lnTo>
                  <a:pt x="4304528" y="266171"/>
                </a:lnTo>
                <a:lnTo>
                  <a:pt x="4304528" y="983466"/>
                </a:lnTo>
                <a:lnTo>
                  <a:pt x="4715404" y="983466"/>
                </a:lnTo>
                <a:cubicBezTo>
                  <a:pt x="4734739" y="983466"/>
                  <a:pt x="4754880" y="982662"/>
                  <a:pt x="4777438" y="981858"/>
                </a:cubicBezTo>
                <a:cubicBezTo>
                  <a:pt x="4799996" y="981054"/>
                  <a:pt x="4821748" y="978642"/>
                  <a:pt x="4843501" y="974621"/>
                </a:cubicBezTo>
                <a:cubicBezTo>
                  <a:pt x="4865253" y="970600"/>
                  <a:pt x="4885394" y="964971"/>
                  <a:pt x="4905535" y="957734"/>
                </a:cubicBezTo>
                <a:cubicBezTo>
                  <a:pt x="4924870" y="950497"/>
                  <a:pt x="4941789" y="940043"/>
                  <a:pt x="4956290" y="927176"/>
                </a:cubicBezTo>
                <a:cubicBezTo>
                  <a:pt x="4971597" y="913506"/>
                  <a:pt x="4983681" y="895011"/>
                  <a:pt x="4994155" y="871691"/>
                </a:cubicBezTo>
                <a:cubicBezTo>
                  <a:pt x="5004628" y="848370"/>
                  <a:pt x="5009462" y="820225"/>
                  <a:pt x="5009462" y="787256"/>
                </a:cubicBezTo>
                <a:cubicBezTo>
                  <a:pt x="5010268" y="767152"/>
                  <a:pt x="5007851" y="747049"/>
                  <a:pt x="5003017" y="725337"/>
                </a:cubicBezTo>
                <a:close/>
                <a:moveTo>
                  <a:pt x="4464850" y="394834"/>
                </a:moveTo>
                <a:lnTo>
                  <a:pt x="4692846" y="394834"/>
                </a:lnTo>
                <a:cubicBezTo>
                  <a:pt x="4708959" y="394834"/>
                  <a:pt x="4725072" y="395638"/>
                  <a:pt x="4740379" y="397246"/>
                </a:cubicBezTo>
                <a:cubicBezTo>
                  <a:pt x="4755686" y="398855"/>
                  <a:pt x="4768576" y="403680"/>
                  <a:pt x="4779855" y="410917"/>
                </a:cubicBezTo>
                <a:cubicBezTo>
                  <a:pt x="4787911" y="416546"/>
                  <a:pt x="4794356" y="423783"/>
                  <a:pt x="4799996" y="433433"/>
                </a:cubicBezTo>
                <a:cubicBezTo>
                  <a:pt x="4805635" y="443083"/>
                  <a:pt x="4808858" y="455145"/>
                  <a:pt x="4808858" y="471228"/>
                </a:cubicBezTo>
                <a:cubicBezTo>
                  <a:pt x="4808858" y="486506"/>
                  <a:pt x="4806441" y="499373"/>
                  <a:pt x="4800802" y="509022"/>
                </a:cubicBezTo>
                <a:cubicBezTo>
                  <a:pt x="4795968" y="518672"/>
                  <a:pt x="4790328" y="525909"/>
                  <a:pt x="4784689" y="530734"/>
                </a:cubicBezTo>
                <a:cubicBezTo>
                  <a:pt x="4772604" y="540384"/>
                  <a:pt x="4758909" y="546817"/>
                  <a:pt x="4741184" y="549229"/>
                </a:cubicBezTo>
                <a:cubicBezTo>
                  <a:pt x="4723460" y="551642"/>
                  <a:pt x="4704125" y="553250"/>
                  <a:pt x="4682373" y="553250"/>
                </a:cubicBezTo>
                <a:lnTo>
                  <a:pt x="4464850" y="553250"/>
                </a:lnTo>
                <a:lnTo>
                  <a:pt x="4464850" y="394834"/>
                </a:lnTo>
                <a:close/>
                <a:moveTo>
                  <a:pt x="4828193" y="808163"/>
                </a:moveTo>
                <a:cubicBezTo>
                  <a:pt x="4820943" y="819421"/>
                  <a:pt x="4812081" y="828267"/>
                  <a:pt x="4803219" y="833896"/>
                </a:cubicBezTo>
                <a:cubicBezTo>
                  <a:pt x="4801607" y="835504"/>
                  <a:pt x="4794356" y="838721"/>
                  <a:pt x="4781466" y="842741"/>
                </a:cubicBezTo>
                <a:cubicBezTo>
                  <a:pt x="4768576" y="847566"/>
                  <a:pt x="4746824" y="849175"/>
                  <a:pt x="4717015" y="849175"/>
                </a:cubicBezTo>
                <a:lnTo>
                  <a:pt x="4464850" y="849175"/>
                </a:lnTo>
                <a:lnTo>
                  <a:pt x="4464850" y="674676"/>
                </a:lnTo>
                <a:lnTo>
                  <a:pt x="4714598" y="674676"/>
                </a:lnTo>
                <a:cubicBezTo>
                  <a:pt x="4718627" y="674676"/>
                  <a:pt x="4724266" y="674676"/>
                  <a:pt x="4732323" y="675480"/>
                </a:cubicBezTo>
                <a:cubicBezTo>
                  <a:pt x="4740379" y="676284"/>
                  <a:pt x="4748435" y="676284"/>
                  <a:pt x="4757297" y="677088"/>
                </a:cubicBezTo>
                <a:cubicBezTo>
                  <a:pt x="4765354" y="677892"/>
                  <a:pt x="4774215" y="679501"/>
                  <a:pt x="4782272" y="681913"/>
                </a:cubicBezTo>
                <a:cubicBezTo>
                  <a:pt x="4790328" y="684325"/>
                  <a:pt x="4797579" y="686738"/>
                  <a:pt x="4804024" y="689954"/>
                </a:cubicBezTo>
                <a:cubicBezTo>
                  <a:pt x="4812081" y="694779"/>
                  <a:pt x="4820137" y="702821"/>
                  <a:pt x="4828193" y="714079"/>
                </a:cubicBezTo>
                <a:cubicBezTo>
                  <a:pt x="4836250" y="725337"/>
                  <a:pt x="4840278" y="741419"/>
                  <a:pt x="4840278" y="761523"/>
                </a:cubicBezTo>
                <a:cubicBezTo>
                  <a:pt x="4839472" y="780822"/>
                  <a:pt x="4836250" y="796101"/>
                  <a:pt x="4828193" y="808163"/>
                </a:cubicBezTo>
                <a:close/>
                <a:moveTo>
                  <a:pt x="6241284" y="244459"/>
                </a:moveTo>
                <a:cubicBezTo>
                  <a:pt x="6366158" y="244459"/>
                  <a:pt x="6468474" y="279037"/>
                  <a:pt x="6549038" y="348998"/>
                </a:cubicBezTo>
                <a:cubicBezTo>
                  <a:pt x="6622351" y="417350"/>
                  <a:pt x="6658605" y="509022"/>
                  <a:pt x="6658605" y="623211"/>
                </a:cubicBezTo>
                <a:cubicBezTo>
                  <a:pt x="6658605" y="737399"/>
                  <a:pt x="6622351" y="829071"/>
                  <a:pt x="6549038" y="897423"/>
                </a:cubicBezTo>
                <a:cubicBezTo>
                  <a:pt x="6472502" y="967384"/>
                  <a:pt x="6370186" y="1001962"/>
                  <a:pt x="6241284" y="1001962"/>
                </a:cubicBezTo>
                <a:cubicBezTo>
                  <a:pt x="6112382" y="1001962"/>
                  <a:pt x="6010065" y="967384"/>
                  <a:pt x="5933530" y="897423"/>
                </a:cubicBezTo>
                <a:cubicBezTo>
                  <a:pt x="5859411" y="828267"/>
                  <a:pt x="5822352" y="736595"/>
                  <a:pt x="5822352" y="623211"/>
                </a:cubicBezTo>
                <a:cubicBezTo>
                  <a:pt x="5822352" y="509826"/>
                  <a:pt x="5859411" y="417350"/>
                  <a:pt x="5933530" y="348998"/>
                </a:cubicBezTo>
                <a:cubicBezTo>
                  <a:pt x="6010065" y="279037"/>
                  <a:pt x="6112382" y="244459"/>
                  <a:pt x="6241284" y="244459"/>
                </a:cubicBezTo>
                <a:close/>
                <a:moveTo>
                  <a:pt x="6240478" y="387597"/>
                </a:moveTo>
                <a:cubicBezTo>
                  <a:pt x="6171193" y="387597"/>
                  <a:pt x="6115604" y="406896"/>
                  <a:pt x="6072905" y="444691"/>
                </a:cubicBezTo>
                <a:cubicBezTo>
                  <a:pt x="6026984" y="487310"/>
                  <a:pt x="6003620" y="546817"/>
                  <a:pt x="6003620" y="623211"/>
                </a:cubicBezTo>
                <a:cubicBezTo>
                  <a:pt x="6003620" y="699604"/>
                  <a:pt x="6026984" y="758307"/>
                  <a:pt x="6072905" y="800926"/>
                </a:cubicBezTo>
                <a:cubicBezTo>
                  <a:pt x="6114798" y="839525"/>
                  <a:pt x="6170388" y="858824"/>
                  <a:pt x="6240478" y="858824"/>
                </a:cubicBezTo>
                <a:cubicBezTo>
                  <a:pt x="6309763" y="858824"/>
                  <a:pt x="6365352" y="839525"/>
                  <a:pt x="6408857" y="800926"/>
                </a:cubicBezTo>
                <a:cubicBezTo>
                  <a:pt x="6454778" y="758307"/>
                  <a:pt x="6477336" y="698800"/>
                  <a:pt x="6477336" y="623211"/>
                </a:cubicBezTo>
                <a:cubicBezTo>
                  <a:pt x="6477336" y="546013"/>
                  <a:pt x="6454778" y="486506"/>
                  <a:pt x="6408857" y="444691"/>
                </a:cubicBezTo>
                <a:cubicBezTo>
                  <a:pt x="6366158" y="406092"/>
                  <a:pt x="6309763" y="387597"/>
                  <a:pt x="6240478" y="387597"/>
                </a:cubicBezTo>
                <a:close/>
                <a:moveTo>
                  <a:pt x="3722857" y="264563"/>
                </a:moveTo>
                <a:lnTo>
                  <a:pt x="3398184" y="981858"/>
                </a:lnTo>
                <a:lnTo>
                  <a:pt x="3565757" y="981858"/>
                </a:lnTo>
                <a:lnTo>
                  <a:pt x="3631820" y="830679"/>
                </a:lnTo>
                <a:lnTo>
                  <a:pt x="3973411" y="829875"/>
                </a:lnTo>
                <a:lnTo>
                  <a:pt x="4041084" y="981858"/>
                </a:lnTo>
                <a:lnTo>
                  <a:pt x="4208657" y="981858"/>
                </a:lnTo>
                <a:lnTo>
                  <a:pt x="3883985" y="264563"/>
                </a:lnTo>
                <a:cubicBezTo>
                  <a:pt x="3883985" y="264563"/>
                  <a:pt x="3722857" y="264563"/>
                  <a:pt x="3722857" y="264563"/>
                </a:cubicBezTo>
                <a:close/>
                <a:moveTo>
                  <a:pt x="3802615" y="413329"/>
                </a:moveTo>
                <a:lnTo>
                  <a:pt x="3927489" y="707646"/>
                </a:lnTo>
                <a:lnTo>
                  <a:pt x="3680158" y="707646"/>
                </a:lnTo>
                <a:lnTo>
                  <a:pt x="3802615" y="413329"/>
                </a:lnTo>
                <a:close/>
                <a:moveTo>
                  <a:pt x="5077941" y="264563"/>
                </a:moveTo>
                <a:lnTo>
                  <a:pt x="5077941" y="387597"/>
                </a:lnTo>
                <a:lnTo>
                  <a:pt x="5077941" y="394834"/>
                </a:lnTo>
                <a:lnTo>
                  <a:pt x="5336552" y="394834"/>
                </a:lnTo>
                <a:lnTo>
                  <a:pt x="5336552" y="981858"/>
                </a:lnTo>
                <a:lnTo>
                  <a:pt x="5496068" y="981858"/>
                </a:lnTo>
                <a:lnTo>
                  <a:pt x="5496068" y="394834"/>
                </a:lnTo>
                <a:lnTo>
                  <a:pt x="5753872" y="394834"/>
                </a:lnTo>
                <a:lnTo>
                  <a:pt x="5753872" y="387597"/>
                </a:lnTo>
                <a:lnTo>
                  <a:pt x="5753872" y="264563"/>
                </a:lnTo>
                <a:lnTo>
                  <a:pt x="5077941" y="264563"/>
                </a:lnTo>
                <a:close/>
                <a:moveTo>
                  <a:pt x="9139972" y="755894"/>
                </a:moveTo>
                <a:cubicBezTo>
                  <a:pt x="9136749" y="714079"/>
                  <a:pt x="9118220" y="671459"/>
                  <a:pt x="9080354" y="646531"/>
                </a:cubicBezTo>
                <a:cubicBezTo>
                  <a:pt x="9048934" y="626427"/>
                  <a:pt x="9013487" y="616777"/>
                  <a:pt x="8976427" y="611148"/>
                </a:cubicBezTo>
                <a:cubicBezTo>
                  <a:pt x="8976427" y="611148"/>
                  <a:pt x="8976427" y="611148"/>
                  <a:pt x="8975621" y="611148"/>
                </a:cubicBezTo>
                <a:lnTo>
                  <a:pt x="8975621" y="609540"/>
                </a:lnTo>
                <a:cubicBezTo>
                  <a:pt x="9001402" y="603107"/>
                  <a:pt x="9045712" y="587828"/>
                  <a:pt x="9077938" y="552446"/>
                </a:cubicBezTo>
                <a:cubicBezTo>
                  <a:pt x="9077938" y="552446"/>
                  <a:pt x="9077938" y="552446"/>
                  <a:pt x="9078743" y="551642"/>
                </a:cubicBezTo>
                <a:cubicBezTo>
                  <a:pt x="9078743" y="551642"/>
                  <a:pt x="9078743" y="551642"/>
                  <a:pt x="9078743" y="551642"/>
                </a:cubicBezTo>
                <a:lnTo>
                  <a:pt x="9078743" y="551642"/>
                </a:lnTo>
                <a:cubicBezTo>
                  <a:pt x="9085188" y="545209"/>
                  <a:pt x="9090828" y="537167"/>
                  <a:pt x="9095662" y="529126"/>
                </a:cubicBezTo>
                <a:cubicBezTo>
                  <a:pt x="9122248" y="484898"/>
                  <a:pt x="9123054" y="438258"/>
                  <a:pt x="9107746" y="390813"/>
                </a:cubicBezTo>
                <a:cubicBezTo>
                  <a:pt x="9091633" y="340956"/>
                  <a:pt x="9052962" y="310399"/>
                  <a:pt x="9003013" y="290295"/>
                </a:cubicBezTo>
                <a:cubicBezTo>
                  <a:pt x="8949036" y="269388"/>
                  <a:pt x="8891835" y="262150"/>
                  <a:pt x="8833829" y="260542"/>
                </a:cubicBezTo>
                <a:cubicBezTo>
                  <a:pt x="8749237" y="258130"/>
                  <a:pt x="8664645" y="262150"/>
                  <a:pt x="8580858" y="275017"/>
                </a:cubicBezTo>
                <a:cubicBezTo>
                  <a:pt x="8555078" y="279037"/>
                  <a:pt x="8521241" y="283862"/>
                  <a:pt x="8495461" y="288687"/>
                </a:cubicBezTo>
                <a:lnTo>
                  <a:pt x="8495461" y="427804"/>
                </a:lnTo>
                <a:cubicBezTo>
                  <a:pt x="8584081" y="409309"/>
                  <a:pt x="8688814" y="386793"/>
                  <a:pt x="8824162" y="394834"/>
                </a:cubicBezTo>
                <a:cubicBezTo>
                  <a:pt x="8848331" y="396442"/>
                  <a:pt x="8878139" y="402875"/>
                  <a:pt x="8900697" y="411721"/>
                </a:cubicBezTo>
                <a:cubicBezTo>
                  <a:pt x="8941785" y="427804"/>
                  <a:pt x="8951452" y="480073"/>
                  <a:pt x="8929700" y="513847"/>
                </a:cubicBezTo>
                <a:cubicBezTo>
                  <a:pt x="8918421" y="530734"/>
                  <a:pt x="8900697" y="539580"/>
                  <a:pt x="8881362" y="545209"/>
                </a:cubicBezTo>
                <a:cubicBezTo>
                  <a:pt x="8848331" y="554858"/>
                  <a:pt x="8805632" y="557271"/>
                  <a:pt x="8770989" y="558075"/>
                </a:cubicBezTo>
                <a:cubicBezTo>
                  <a:pt x="8737958" y="558075"/>
                  <a:pt x="8683175" y="558075"/>
                  <a:pt x="8653366" y="558075"/>
                </a:cubicBezTo>
                <a:lnTo>
                  <a:pt x="8653366" y="620798"/>
                </a:lnTo>
                <a:lnTo>
                  <a:pt x="8653366" y="668243"/>
                </a:lnTo>
                <a:lnTo>
                  <a:pt x="8824162" y="669851"/>
                </a:lnTo>
                <a:cubicBezTo>
                  <a:pt x="8828190" y="669851"/>
                  <a:pt x="8936145" y="672263"/>
                  <a:pt x="8957898" y="738203"/>
                </a:cubicBezTo>
                <a:cubicBezTo>
                  <a:pt x="8968370" y="771173"/>
                  <a:pt x="8956286" y="860433"/>
                  <a:pt x="8766961" y="862041"/>
                </a:cubicBezTo>
                <a:cubicBezTo>
                  <a:pt x="8733930" y="862041"/>
                  <a:pt x="8694453" y="862041"/>
                  <a:pt x="8649338" y="856412"/>
                </a:cubicBezTo>
                <a:cubicBezTo>
                  <a:pt x="8561523" y="845154"/>
                  <a:pt x="8479348" y="808967"/>
                  <a:pt x="8479348" y="808967"/>
                </a:cubicBezTo>
                <a:lnTo>
                  <a:pt x="8479348" y="953713"/>
                </a:lnTo>
                <a:cubicBezTo>
                  <a:pt x="8480153" y="954517"/>
                  <a:pt x="8482571" y="955321"/>
                  <a:pt x="8485794" y="956126"/>
                </a:cubicBezTo>
                <a:cubicBezTo>
                  <a:pt x="8534937" y="973013"/>
                  <a:pt x="8594555" y="981054"/>
                  <a:pt x="8646115" y="985879"/>
                </a:cubicBezTo>
                <a:cubicBezTo>
                  <a:pt x="8719429" y="992312"/>
                  <a:pt x="8792742" y="993920"/>
                  <a:pt x="8866055" y="985879"/>
                </a:cubicBezTo>
                <a:cubicBezTo>
                  <a:pt x="8916810" y="980250"/>
                  <a:pt x="8965954" y="971404"/>
                  <a:pt x="9012680" y="951301"/>
                </a:cubicBezTo>
                <a:cubicBezTo>
                  <a:pt x="9051352" y="934414"/>
                  <a:pt x="9085188" y="911898"/>
                  <a:pt x="9108552" y="878124"/>
                </a:cubicBezTo>
                <a:cubicBezTo>
                  <a:pt x="9135944" y="841133"/>
                  <a:pt x="9144000" y="799318"/>
                  <a:pt x="9139972" y="755894"/>
                </a:cubicBezTo>
                <a:close/>
              </a:path>
            </a:pathLst>
          </a:custGeom>
          <a:solidFill>
            <a:schemeClr val="accent1"/>
          </a:solidFill>
          <a:ln w="805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6530975" y="4991100"/>
            <a:ext cx="26416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>
              <a:defRPr/>
            </a:pPr>
            <a:r>
              <a:rPr lang="ru-RU" sz="1000">
                <a:solidFill>
                  <a:srgbClr val="000000"/>
                </a:solidFill>
                <a:latin typeface="Calibri"/>
                <a:cs typeface="Calibri"/>
              </a:rPr>
              <a:t>СОБСТВЕННОСТЬ АО «АВТОВАЗ», КАТЕГОРИЯ - 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4456262"/>
      </p:ext>
    </p:extLst>
  </p:cSld>
  <p:clrMap bg1="lt1" tx1="dk1" bg2="lt2" tx2="dk2" accent1="accent1" accent2="accent2" accent3="accent3" accent4="accent4" accent5="accent5" accent6="accent6" hlink="hlink" folHlink="folHlink"/>
  <p:hf sldNum="0" hdr="0"/>
  <p:txStyles>
    <p:titleStyle>
      <a:lvl1pPr algn="l" defTabSz="685800">
        <a:lnSpc>
          <a:spcPct val="90000"/>
        </a:lnSpc>
        <a:spcBef>
          <a:spcPts val="0"/>
        </a:spcBef>
        <a:buNone/>
        <a:defRPr sz="2000" b="0" cap="all" spc="5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>
        <a:lnSpc>
          <a:spcPct val="100000"/>
        </a:lnSpc>
        <a:spcBef>
          <a:spcPts val="750"/>
        </a:spcBef>
        <a:buClr>
          <a:srgbClr val="F5671E"/>
        </a:buClr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231776"/>
            <a:ext cx="8569325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809897"/>
            <a:ext cx="8569325" cy="3814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25425" y="4651400"/>
            <a:ext cx="4333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0" anchor="ctr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4C31F17-08E7-4423-8E62-229ABF71E9E0}" type="slidenum">
              <a:rPr altLang="ru-RU" sz="1300" noProof="1" smtClean="0">
                <a:solidFill>
                  <a:schemeClr val="tx1"/>
                </a:solidFill>
              </a:rPr>
              <a:pPr eaLnBrk="1" hangingPunct="1">
                <a:defRPr/>
              </a:pPr>
              <a:t>‹#›</a:t>
            </a:fld>
            <a:r>
              <a:rPr lang="en-US" altLang="ru-RU" sz="1300" noProof="1">
                <a:solidFill>
                  <a:schemeClr val="tx1"/>
                </a:solidFill>
              </a:rPr>
              <a:t> </a:t>
            </a:r>
            <a:endParaRPr altLang="ru-RU" sz="1300" noProof="1">
              <a:solidFill>
                <a:schemeClr val="tx1"/>
              </a:solidFill>
            </a:endParaRPr>
          </a:p>
        </p:txBody>
      </p:sp>
      <p:cxnSp>
        <p:nvCxnSpPr>
          <p:cNvPr id="10" name="Connecteur droit 55"/>
          <p:cNvCxnSpPr>
            <a:cxnSpLocks/>
          </p:cNvCxnSpPr>
          <p:nvPr userDrawn="1"/>
        </p:nvCxnSpPr>
        <p:spPr>
          <a:xfrm>
            <a:off x="639763" y="4652963"/>
            <a:ext cx="0" cy="3952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100" y="4967658"/>
            <a:ext cx="23764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755870" y="4704838"/>
            <a:ext cx="4455522" cy="21347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/>
              <a:t>© УОСОА/ </a:t>
            </a:r>
            <a:r>
              <a:rPr lang="en-US"/>
              <a:t>Sergey Fomin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755870" y="4927362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0E3DFA42-BB76-4580-9459-8A527E22B815}" type="datetime1">
              <a:rPr lang="ru-RU" smtClean="0"/>
              <a:t>27.02.2026</a:t>
            </a:fld>
            <a:endParaRPr lang="ru-RU" dirty="0"/>
          </a:p>
        </p:txBody>
      </p:sp>
      <p:pic>
        <p:nvPicPr>
          <p:cNvPr id="11" name="Рисунок 14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4681538"/>
            <a:ext cx="1198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88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579">
          <p15:clr>
            <a:srgbClr val="F26B43"/>
          </p15:clr>
        </p15:guide>
        <p15:guide id="3" orient="horz" pos="2913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0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orient="horz" pos="2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287337" y="231776"/>
            <a:ext cx="8621713" cy="22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fr-FR"/>
              <a:t>slide title, Arial regular, 20 pt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37" y="900113"/>
            <a:ext cx="8621713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7" y="4744445"/>
            <a:ext cx="433388" cy="144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fld id="{A4C31F17-08E7-4423-8E62-229ABF71E9E0}" type="slidenum">
              <a:rPr sz="1000" b="0">
                <a:solidFill>
                  <a:srgbClr val="F5671E"/>
                </a:solidFill>
              </a:rPr>
              <a:t>‹#›</a:t>
            </a:fld>
            <a:endParaRPr sz="1000" b="0">
              <a:solidFill>
                <a:srgbClr val="F5671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 bwMode="auto">
          <a:xfrm>
            <a:off x="935038" y="492929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16.08.2022</a:t>
            </a:r>
            <a:endParaRPr/>
          </a:p>
        </p:txBody>
      </p:sp>
      <p:sp>
        <p:nvSpPr>
          <p:cNvPr id="23" name="Нижний колонтитул 3"/>
          <p:cNvSpPr>
            <a:spLocks noGrp="1"/>
          </p:cNvSpPr>
          <p:nvPr>
            <p:ph type="ftr" sz="quarter" idx="3"/>
          </p:nvPr>
        </p:nvSpPr>
        <p:spPr bwMode="auto">
          <a:xfrm>
            <a:off x="935038" y="474332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>
                <a:cs typeface="+mn-cs"/>
              </a:rPr>
              <a:t>© УОСОА / ОТПД</a:t>
            </a:r>
            <a:endParaRPr lang="ru-RU"/>
          </a:p>
        </p:txBody>
      </p:sp>
      <p:pic>
        <p:nvPicPr>
          <p:cNvPr id="12" name="Рисунок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005993" y="5022851"/>
            <a:ext cx="2138007" cy="122747"/>
          </a:xfrm>
          <a:prstGeom prst="rect">
            <a:avLst/>
          </a:prstGeom>
        </p:spPr>
      </p:pic>
      <p:sp>
        <p:nvSpPr>
          <p:cNvPr id="9" name="Graphic 335"/>
          <p:cNvSpPr>
            <a:spLocks noChangeAspect="1"/>
          </p:cNvSpPr>
          <p:nvPr userDrawn="1"/>
        </p:nvSpPr>
        <p:spPr bwMode="auto">
          <a:xfrm>
            <a:off x="7357065" y="4721842"/>
            <a:ext cx="1584091" cy="216000"/>
          </a:xfrm>
          <a:custGeom>
            <a:avLst/>
            <a:gdLst>
              <a:gd name="connsiteX0" fmla="*/ 1550049 w 9140947"/>
              <a:gd name="connsiteY0" fmla="*/ 0 h 1246421"/>
              <a:gd name="connsiteX1" fmla="*/ 24169 w 9140947"/>
              <a:gd name="connsiteY1" fmla="*/ 513847 h 1246421"/>
              <a:gd name="connsiteX2" fmla="*/ 0 w 9140947"/>
              <a:gd name="connsiteY2" fmla="*/ 624015 h 1246421"/>
              <a:gd name="connsiteX3" fmla="*/ 24975 w 9140947"/>
              <a:gd name="connsiteY3" fmla="*/ 733378 h 1246421"/>
              <a:gd name="connsiteX4" fmla="*/ 26586 w 9140947"/>
              <a:gd name="connsiteY4" fmla="*/ 736595 h 1246421"/>
              <a:gd name="connsiteX5" fmla="*/ 29809 w 9140947"/>
              <a:gd name="connsiteY5" fmla="*/ 743832 h 1246421"/>
              <a:gd name="connsiteX6" fmla="*/ 1550049 w 9140947"/>
              <a:gd name="connsiteY6" fmla="*/ 1246421 h 1246421"/>
              <a:gd name="connsiteX7" fmla="*/ 3100098 w 9140947"/>
              <a:gd name="connsiteY7" fmla="*/ 623211 h 1246421"/>
              <a:gd name="connsiteX8" fmla="*/ 1550049 w 9140947"/>
              <a:gd name="connsiteY8" fmla="*/ 0 h 1246421"/>
              <a:gd name="connsiteX9" fmla="*/ 1435648 w 9140947"/>
              <a:gd name="connsiteY9" fmla="*/ 132684 h 1246421"/>
              <a:gd name="connsiteX10" fmla="*/ 1352668 w 9140947"/>
              <a:gd name="connsiteY10" fmla="*/ 447907 h 1246421"/>
              <a:gd name="connsiteX11" fmla="*/ 994964 w 9140947"/>
              <a:gd name="connsiteY11" fmla="*/ 744636 h 1246421"/>
              <a:gd name="connsiteX12" fmla="*/ 1280966 w 9140947"/>
              <a:gd name="connsiteY12" fmla="*/ 102930 h 1246421"/>
              <a:gd name="connsiteX13" fmla="*/ 1281771 w 9140947"/>
              <a:gd name="connsiteY13" fmla="*/ 102930 h 1246421"/>
              <a:gd name="connsiteX14" fmla="*/ 1435648 w 9140947"/>
              <a:gd name="connsiteY14" fmla="*/ 132684 h 1246421"/>
              <a:gd name="connsiteX15" fmla="*/ 2084993 w 9140947"/>
              <a:gd name="connsiteY15" fmla="*/ 757502 h 1246421"/>
              <a:gd name="connsiteX16" fmla="*/ 2080159 w 9140947"/>
              <a:gd name="connsiteY16" fmla="*/ 747853 h 1246421"/>
              <a:gd name="connsiteX17" fmla="*/ 2089021 w 9140947"/>
              <a:gd name="connsiteY17" fmla="*/ 736595 h 1246421"/>
              <a:gd name="connsiteX18" fmla="*/ 2217924 w 9140947"/>
              <a:gd name="connsiteY18" fmla="*/ 710058 h 1246421"/>
              <a:gd name="connsiteX19" fmla="*/ 2225174 w 9140947"/>
              <a:gd name="connsiteY19" fmla="*/ 703625 h 1246421"/>
              <a:gd name="connsiteX20" fmla="*/ 2245315 w 9140947"/>
              <a:gd name="connsiteY20" fmla="*/ 640902 h 1246421"/>
              <a:gd name="connsiteX21" fmla="*/ 2237259 w 9140947"/>
              <a:gd name="connsiteY21" fmla="*/ 628840 h 1246421"/>
              <a:gd name="connsiteX22" fmla="*/ 1996373 w 9140947"/>
              <a:gd name="connsiteY22" fmla="*/ 615169 h 1246421"/>
              <a:gd name="connsiteX23" fmla="*/ 1973009 w 9140947"/>
              <a:gd name="connsiteY23" fmla="*/ 621602 h 1246421"/>
              <a:gd name="connsiteX24" fmla="*/ 1876333 w 9140947"/>
              <a:gd name="connsiteY24" fmla="*/ 687542 h 1246421"/>
              <a:gd name="connsiteX25" fmla="*/ 1854580 w 9140947"/>
              <a:gd name="connsiteY25" fmla="*/ 739811 h 1246421"/>
              <a:gd name="connsiteX26" fmla="*/ 1550855 w 9140947"/>
              <a:gd name="connsiteY26" fmla="*/ 997941 h 1246421"/>
              <a:gd name="connsiteX27" fmla="*/ 795971 w 9140947"/>
              <a:gd name="connsiteY27" fmla="*/ 988291 h 1246421"/>
              <a:gd name="connsiteX28" fmla="*/ 792749 w 9140947"/>
              <a:gd name="connsiteY28" fmla="*/ 987487 h 1246421"/>
              <a:gd name="connsiteX29" fmla="*/ 762134 w 9140947"/>
              <a:gd name="connsiteY29" fmla="*/ 1003570 h 1246421"/>
              <a:gd name="connsiteX30" fmla="*/ 734743 w 9140947"/>
              <a:gd name="connsiteY30" fmla="*/ 1064685 h 1246421"/>
              <a:gd name="connsiteX31" fmla="*/ 203827 w 9140947"/>
              <a:gd name="connsiteY31" fmla="*/ 693171 h 1246421"/>
              <a:gd name="connsiteX32" fmla="*/ 203827 w 9140947"/>
              <a:gd name="connsiteY32" fmla="*/ 691563 h 1246421"/>
              <a:gd name="connsiteX33" fmla="*/ 199798 w 9140947"/>
              <a:gd name="connsiteY33" fmla="*/ 678696 h 1246421"/>
              <a:gd name="connsiteX34" fmla="*/ 199798 w 9140947"/>
              <a:gd name="connsiteY34" fmla="*/ 677892 h 1246421"/>
              <a:gd name="connsiteX35" fmla="*/ 192548 w 9140947"/>
              <a:gd name="connsiteY35" fmla="*/ 621602 h 1246421"/>
              <a:gd name="connsiteX36" fmla="*/ 1167371 w 9140947"/>
              <a:gd name="connsiteY36" fmla="*/ 90868 h 1246421"/>
              <a:gd name="connsiteX37" fmla="*/ 1168982 w 9140947"/>
              <a:gd name="connsiteY37" fmla="*/ 90868 h 1246421"/>
              <a:gd name="connsiteX38" fmla="*/ 831419 w 9140947"/>
              <a:gd name="connsiteY38" fmla="*/ 846762 h 1246421"/>
              <a:gd name="connsiteX39" fmla="*/ 841893 w 9140947"/>
              <a:gd name="connsiteY39" fmla="*/ 862845 h 1246421"/>
              <a:gd name="connsiteX40" fmla="*/ 858005 w 9140947"/>
              <a:gd name="connsiteY40" fmla="*/ 863649 h 1246421"/>
              <a:gd name="connsiteX41" fmla="*/ 1487209 w 9140947"/>
              <a:gd name="connsiteY41" fmla="*/ 810576 h 1246421"/>
              <a:gd name="connsiteX42" fmla="*/ 2042294 w 9140947"/>
              <a:gd name="connsiteY42" fmla="*/ 400463 h 1246421"/>
              <a:gd name="connsiteX43" fmla="*/ 2067269 w 9140947"/>
              <a:gd name="connsiteY43" fmla="*/ 103734 h 1246421"/>
              <a:gd name="connsiteX44" fmla="*/ 2895466 w 9140947"/>
              <a:gd name="connsiteY44" fmla="*/ 614365 h 1246421"/>
              <a:gd name="connsiteX45" fmla="*/ 2859212 w 9140947"/>
              <a:gd name="connsiteY45" fmla="*/ 749461 h 1246421"/>
              <a:gd name="connsiteX46" fmla="*/ 2142194 w 9140947"/>
              <a:gd name="connsiteY46" fmla="*/ 1116150 h 1246421"/>
              <a:gd name="connsiteX47" fmla="*/ 2084993 w 9140947"/>
              <a:gd name="connsiteY47" fmla="*/ 757502 h 1246421"/>
              <a:gd name="connsiteX48" fmla="*/ 7908956 w 9140947"/>
              <a:gd name="connsiteY48" fmla="*/ 264563 h 1246421"/>
              <a:gd name="connsiteX49" fmla="*/ 7585089 w 9140947"/>
              <a:gd name="connsiteY49" fmla="*/ 981054 h 1246421"/>
              <a:gd name="connsiteX50" fmla="*/ 7752662 w 9140947"/>
              <a:gd name="connsiteY50" fmla="*/ 981054 h 1246421"/>
              <a:gd name="connsiteX51" fmla="*/ 7818724 w 9140947"/>
              <a:gd name="connsiteY51" fmla="*/ 829875 h 1246421"/>
              <a:gd name="connsiteX52" fmla="*/ 8160316 w 9140947"/>
              <a:gd name="connsiteY52" fmla="*/ 829071 h 1246421"/>
              <a:gd name="connsiteX53" fmla="*/ 8227183 w 9140947"/>
              <a:gd name="connsiteY53" fmla="*/ 981054 h 1246421"/>
              <a:gd name="connsiteX54" fmla="*/ 8394756 w 9140947"/>
              <a:gd name="connsiteY54" fmla="*/ 981054 h 1246421"/>
              <a:gd name="connsiteX55" fmla="*/ 8070889 w 9140947"/>
              <a:gd name="connsiteY55" fmla="*/ 264563 h 1246421"/>
              <a:gd name="connsiteX56" fmla="*/ 7908956 w 9140947"/>
              <a:gd name="connsiteY56" fmla="*/ 264563 h 1246421"/>
              <a:gd name="connsiteX57" fmla="*/ 7908956 w 9140947"/>
              <a:gd name="connsiteY57" fmla="*/ 264563 h 1246421"/>
              <a:gd name="connsiteX58" fmla="*/ 7989520 w 9140947"/>
              <a:gd name="connsiteY58" fmla="*/ 413329 h 1246421"/>
              <a:gd name="connsiteX59" fmla="*/ 8114394 w 9140947"/>
              <a:gd name="connsiteY59" fmla="*/ 706841 h 1246421"/>
              <a:gd name="connsiteX60" fmla="*/ 7867868 w 9140947"/>
              <a:gd name="connsiteY60" fmla="*/ 706841 h 1246421"/>
              <a:gd name="connsiteX61" fmla="*/ 7989520 w 9140947"/>
              <a:gd name="connsiteY61" fmla="*/ 413329 h 1246421"/>
              <a:gd name="connsiteX62" fmla="*/ 7502914 w 9140947"/>
              <a:gd name="connsiteY62" fmla="*/ 725337 h 1246421"/>
              <a:gd name="connsiteX63" fmla="*/ 7466660 w 9140947"/>
              <a:gd name="connsiteY63" fmla="*/ 663418 h 1246421"/>
              <a:gd name="connsiteX64" fmla="*/ 7403821 w 9140947"/>
              <a:gd name="connsiteY64" fmla="*/ 624819 h 1246421"/>
              <a:gd name="connsiteX65" fmla="*/ 7330508 w 9140947"/>
              <a:gd name="connsiteY65" fmla="*/ 607128 h 1246421"/>
              <a:gd name="connsiteX66" fmla="*/ 7330508 w 9140947"/>
              <a:gd name="connsiteY66" fmla="*/ 603107 h 1246421"/>
              <a:gd name="connsiteX67" fmla="*/ 7342592 w 9140947"/>
              <a:gd name="connsiteY67" fmla="*/ 601499 h 1246421"/>
              <a:gd name="connsiteX68" fmla="*/ 7367567 w 9140947"/>
              <a:gd name="connsiteY68" fmla="*/ 595066 h 1246421"/>
              <a:gd name="connsiteX69" fmla="*/ 7398181 w 9140947"/>
              <a:gd name="connsiteY69" fmla="*/ 581395 h 1246421"/>
              <a:gd name="connsiteX70" fmla="*/ 7428795 w 9140947"/>
              <a:gd name="connsiteY70" fmla="*/ 559683 h 1246421"/>
              <a:gd name="connsiteX71" fmla="*/ 7457798 w 9140947"/>
              <a:gd name="connsiteY71" fmla="*/ 517868 h 1246421"/>
              <a:gd name="connsiteX72" fmla="*/ 7471494 w 9140947"/>
              <a:gd name="connsiteY72" fmla="*/ 447103 h 1246421"/>
              <a:gd name="connsiteX73" fmla="*/ 7462632 w 9140947"/>
              <a:gd name="connsiteY73" fmla="*/ 387597 h 1246421"/>
              <a:gd name="connsiteX74" fmla="*/ 7442491 w 9140947"/>
              <a:gd name="connsiteY74" fmla="*/ 344977 h 1246421"/>
              <a:gd name="connsiteX75" fmla="*/ 7419128 w 9140947"/>
              <a:gd name="connsiteY75" fmla="*/ 317636 h 1246421"/>
              <a:gd name="connsiteX76" fmla="*/ 7401404 w 9140947"/>
              <a:gd name="connsiteY76" fmla="*/ 303162 h 1246421"/>
              <a:gd name="connsiteX77" fmla="*/ 7312783 w 9140947"/>
              <a:gd name="connsiteY77" fmla="*/ 271800 h 1246421"/>
              <a:gd name="connsiteX78" fmla="*/ 7208050 w 9140947"/>
              <a:gd name="connsiteY78" fmla="*/ 266171 h 1246421"/>
              <a:gd name="connsiteX79" fmla="*/ 6804425 w 9140947"/>
              <a:gd name="connsiteY79" fmla="*/ 266171 h 1246421"/>
              <a:gd name="connsiteX80" fmla="*/ 6804425 w 9140947"/>
              <a:gd name="connsiteY80" fmla="*/ 983466 h 1246421"/>
              <a:gd name="connsiteX81" fmla="*/ 7215301 w 9140947"/>
              <a:gd name="connsiteY81" fmla="*/ 983466 h 1246421"/>
              <a:gd name="connsiteX82" fmla="*/ 7277335 w 9140947"/>
              <a:gd name="connsiteY82" fmla="*/ 981858 h 1246421"/>
              <a:gd name="connsiteX83" fmla="*/ 7343398 w 9140947"/>
              <a:gd name="connsiteY83" fmla="*/ 974621 h 1246421"/>
              <a:gd name="connsiteX84" fmla="*/ 7405432 w 9140947"/>
              <a:gd name="connsiteY84" fmla="*/ 957734 h 1246421"/>
              <a:gd name="connsiteX85" fmla="*/ 7456187 w 9140947"/>
              <a:gd name="connsiteY85" fmla="*/ 927176 h 1246421"/>
              <a:gd name="connsiteX86" fmla="*/ 7494052 w 9140947"/>
              <a:gd name="connsiteY86" fmla="*/ 871691 h 1246421"/>
              <a:gd name="connsiteX87" fmla="*/ 7509359 w 9140947"/>
              <a:gd name="connsiteY87" fmla="*/ 787256 h 1246421"/>
              <a:gd name="connsiteX88" fmla="*/ 7502914 w 9140947"/>
              <a:gd name="connsiteY88" fmla="*/ 725337 h 1246421"/>
              <a:gd name="connsiteX89" fmla="*/ 6965553 w 9140947"/>
              <a:gd name="connsiteY89" fmla="*/ 394834 h 1246421"/>
              <a:gd name="connsiteX90" fmla="*/ 7193549 w 9140947"/>
              <a:gd name="connsiteY90" fmla="*/ 394834 h 1246421"/>
              <a:gd name="connsiteX91" fmla="*/ 7241081 w 9140947"/>
              <a:gd name="connsiteY91" fmla="*/ 397246 h 1246421"/>
              <a:gd name="connsiteX92" fmla="*/ 7280558 w 9140947"/>
              <a:gd name="connsiteY92" fmla="*/ 410917 h 1246421"/>
              <a:gd name="connsiteX93" fmla="*/ 7300699 w 9140947"/>
              <a:gd name="connsiteY93" fmla="*/ 433433 h 1246421"/>
              <a:gd name="connsiteX94" fmla="*/ 7309561 w 9140947"/>
              <a:gd name="connsiteY94" fmla="*/ 471228 h 1246421"/>
              <a:gd name="connsiteX95" fmla="*/ 7301504 w 9140947"/>
              <a:gd name="connsiteY95" fmla="*/ 509022 h 1246421"/>
              <a:gd name="connsiteX96" fmla="*/ 7285392 w 9140947"/>
              <a:gd name="connsiteY96" fmla="*/ 530734 h 1246421"/>
              <a:gd name="connsiteX97" fmla="*/ 7241887 w 9140947"/>
              <a:gd name="connsiteY97" fmla="*/ 549229 h 1246421"/>
              <a:gd name="connsiteX98" fmla="*/ 7183075 w 9140947"/>
              <a:gd name="connsiteY98" fmla="*/ 553250 h 1246421"/>
              <a:gd name="connsiteX99" fmla="*/ 6965553 w 9140947"/>
              <a:gd name="connsiteY99" fmla="*/ 553250 h 1246421"/>
              <a:gd name="connsiteX100" fmla="*/ 6965553 w 9140947"/>
              <a:gd name="connsiteY100" fmla="*/ 394834 h 1246421"/>
              <a:gd name="connsiteX101" fmla="*/ 7328896 w 9140947"/>
              <a:gd name="connsiteY101" fmla="*/ 808163 h 1246421"/>
              <a:gd name="connsiteX102" fmla="*/ 7303921 w 9140947"/>
              <a:gd name="connsiteY102" fmla="*/ 833896 h 1246421"/>
              <a:gd name="connsiteX103" fmla="*/ 7282169 w 9140947"/>
              <a:gd name="connsiteY103" fmla="*/ 842741 h 1246421"/>
              <a:gd name="connsiteX104" fmla="*/ 7217718 w 9140947"/>
              <a:gd name="connsiteY104" fmla="*/ 849175 h 1246421"/>
              <a:gd name="connsiteX105" fmla="*/ 6965553 w 9140947"/>
              <a:gd name="connsiteY105" fmla="*/ 849175 h 1246421"/>
              <a:gd name="connsiteX106" fmla="*/ 6965553 w 9140947"/>
              <a:gd name="connsiteY106" fmla="*/ 674676 h 1246421"/>
              <a:gd name="connsiteX107" fmla="*/ 7215301 w 9140947"/>
              <a:gd name="connsiteY107" fmla="*/ 674676 h 1246421"/>
              <a:gd name="connsiteX108" fmla="*/ 7233025 w 9140947"/>
              <a:gd name="connsiteY108" fmla="*/ 675480 h 1246421"/>
              <a:gd name="connsiteX109" fmla="*/ 7258000 w 9140947"/>
              <a:gd name="connsiteY109" fmla="*/ 677088 h 1246421"/>
              <a:gd name="connsiteX110" fmla="*/ 7282975 w 9140947"/>
              <a:gd name="connsiteY110" fmla="*/ 681913 h 1246421"/>
              <a:gd name="connsiteX111" fmla="*/ 7304727 w 9140947"/>
              <a:gd name="connsiteY111" fmla="*/ 689954 h 1246421"/>
              <a:gd name="connsiteX112" fmla="*/ 7328896 w 9140947"/>
              <a:gd name="connsiteY112" fmla="*/ 714079 h 1246421"/>
              <a:gd name="connsiteX113" fmla="*/ 7340981 w 9140947"/>
              <a:gd name="connsiteY113" fmla="*/ 761523 h 1246421"/>
              <a:gd name="connsiteX114" fmla="*/ 7328896 w 9140947"/>
              <a:gd name="connsiteY114" fmla="*/ 808163 h 1246421"/>
              <a:gd name="connsiteX115" fmla="*/ 5003017 w 9140947"/>
              <a:gd name="connsiteY115" fmla="*/ 725337 h 1246421"/>
              <a:gd name="connsiteX116" fmla="*/ 4966763 w 9140947"/>
              <a:gd name="connsiteY116" fmla="*/ 663418 h 1246421"/>
              <a:gd name="connsiteX117" fmla="*/ 4903924 w 9140947"/>
              <a:gd name="connsiteY117" fmla="*/ 624819 h 1246421"/>
              <a:gd name="connsiteX118" fmla="*/ 4830610 w 9140947"/>
              <a:gd name="connsiteY118" fmla="*/ 607128 h 1246421"/>
              <a:gd name="connsiteX119" fmla="*/ 4830610 w 9140947"/>
              <a:gd name="connsiteY119" fmla="*/ 603107 h 1246421"/>
              <a:gd name="connsiteX120" fmla="*/ 4842695 w 9140947"/>
              <a:gd name="connsiteY120" fmla="*/ 601499 h 1246421"/>
              <a:gd name="connsiteX121" fmla="*/ 4867670 w 9140947"/>
              <a:gd name="connsiteY121" fmla="*/ 595066 h 1246421"/>
              <a:gd name="connsiteX122" fmla="*/ 4898284 w 9140947"/>
              <a:gd name="connsiteY122" fmla="*/ 581395 h 1246421"/>
              <a:gd name="connsiteX123" fmla="*/ 4928898 w 9140947"/>
              <a:gd name="connsiteY123" fmla="*/ 559683 h 1246421"/>
              <a:gd name="connsiteX124" fmla="*/ 4957901 w 9140947"/>
              <a:gd name="connsiteY124" fmla="*/ 517868 h 1246421"/>
              <a:gd name="connsiteX125" fmla="*/ 4971597 w 9140947"/>
              <a:gd name="connsiteY125" fmla="*/ 447103 h 1246421"/>
              <a:gd name="connsiteX126" fmla="*/ 4962735 w 9140947"/>
              <a:gd name="connsiteY126" fmla="*/ 387597 h 1246421"/>
              <a:gd name="connsiteX127" fmla="*/ 4942594 w 9140947"/>
              <a:gd name="connsiteY127" fmla="*/ 344977 h 1246421"/>
              <a:gd name="connsiteX128" fmla="*/ 4919230 w 9140947"/>
              <a:gd name="connsiteY128" fmla="*/ 317636 h 1246421"/>
              <a:gd name="connsiteX129" fmla="*/ 4901507 w 9140947"/>
              <a:gd name="connsiteY129" fmla="*/ 303162 h 1246421"/>
              <a:gd name="connsiteX130" fmla="*/ 4812886 w 9140947"/>
              <a:gd name="connsiteY130" fmla="*/ 271800 h 1246421"/>
              <a:gd name="connsiteX131" fmla="*/ 4708153 w 9140947"/>
              <a:gd name="connsiteY131" fmla="*/ 266171 h 1246421"/>
              <a:gd name="connsiteX132" fmla="*/ 4304528 w 9140947"/>
              <a:gd name="connsiteY132" fmla="*/ 266171 h 1246421"/>
              <a:gd name="connsiteX133" fmla="*/ 4304528 w 9140947"/>
              <a:gd name="connsiteY133" fmla="*/ 983466 h 1246421"/>
              <a:gd name="connsiteX134" fmla="*/ 4715404 w 9140947"/>
              <a:gd name="connsiteY134" fmla="*/ 983466 h 1246421"/>
              <a:gd name="connsiteX135" fmla="*/ 4777438 w 9140947"/>
              <a:gd name="connsiteY135" fmla="*/ 981858 h 1246421"/>
              <a:gd name="connsiteX136" fmla="*/ 4843501 w 9140947"/>
              <a:gd name="connsiteY136" fmla="*/ 974621 h 1246421"/>
              <a:gd name="connsiteX137" fmla="*/ 4905535 w 9140947"/>
              <a:gd name="connsiteY137" fmla="*/ 957734 h 1246421"/>
              <a:gd name="connsiteX138" fmla="*/ 4956290 w 9140947"/>
              <a:gd name="connsiteY138" fmla="*/ 927176 h 1246421"/>
              <a:gd name="connsiteX139" fmla="*/ 4994155 w 9140947"/>
              <a:gd name="connsiteY139" fmla="*/ 871691 h 1246421"/>
              <a:gd name="connsiteX140" fmla="*/ 5009462 w 9140947"/>
              <a:gd name="connsiteY140" fmla="*/ 787256 h 1246421"/>
              <a:gd name="connsiteX141" fmla="*/ 5003017 w 9140947"/>
              <a:gd name="connsiteY141" fmla="*/ 725337 h 1246421"/>
              <a:gd name="connsiteX142" fmla="*/ 4464850 w 9140947"/>
              <a:gd name="connsiteY142" fmla="*/ 394834 h 1246421"/>
              <a:gd name="connsiteX143" fmla="*/ 4692846 w 9140947"/>
              <a:gd name="connsiteY143" fmla="*/ 394834 h 1246421"/>
              <a:gd name="connsiteX144" fmla="*/ 4740379 w 9140947"/>
              <a:gd name="connsiteY144" fmla="*/ 397246 h 1246421"/>
              <a:gd name="connsiteX145" fmla="*/ 4779855 w 9140947"/>
              <a:gd name="connsiteY145" fmla="*/ 410917 h 1246421"/>
              <a:gd name="connsiteX146" fmla="*/ 4799996 w 9140947"/>
              <a:gd name="connsiteY146" fmla="*/ 433433 h 1246421"/>
              <a:gd name="connsiteX147" fmla="*/ 4808858 w 9140947"/>
              <a:gd name="connsiteY147" fmla="*/ 471228 h 1246421"/>
              <a:gd name="connsiteX148" fmla="*/ 4800802 w 9140947"/>
              <a:gd name="connsiteY148" fmla="*/ 509022 h 1246421"/>
              <a:gd name="connsiteX149" fmla="*/ 4784689 w 9140947"/>
              <a:gd name="connsiteY149" fmla="*/ 530734 h 1246421"/>
              <a:gd name="connsiteX150" fmla="*/ 4741184 w 9140947"/>
              <a:gd name="connsiteY150" fmla="*/ 549229 h 1246421"/>
              <a:gd name="connsiteX151" fmla="*/ 4682373 w 9140947"/>
              <a:gd name="connsiteY151" fmla="*/ 553250 h 1246421"/>
              <a:gd name="connsiteX152" fmla="*/ 4464850 w 9140947"/>
              <a:gd name="connsiteY152" fmla="*/ 553250 h 1246421"/>
              <a:gd name="connsiteX153" fmla="*/ 4464850 w 9140947"/>
              <a:gd name="connsiteY153" fmla="*/ 394834 h 1246421"/>
              <a:gd name="connsiteX154" fmla="*/ 4828193 w 9140947"/>
              <a:gd name="connsiteY154" fmla="*/ 808163 h 1246421"/>
              <a:gd name="connsiteX155" fmla="*/ 4803219 w 9140947"/>
              <a:gd name="connsiteY155" fmla="*/ 833896 h 1246421"/>
              <a:gd name="connsiteX156" fmla="*/ 4781466 w 9140947"/>
              <a:gd name="connsiteY156" fmla="*/ 842741 h 1246421"/>
              <a:gd name="connsiteX157" fmla="*/ 4717015 w 9140947"/>
              <a:gd name="connsiteY157" fmla="*/ 849175 h 1246421"/>
              <a:gd name="connsiteX158" fmla="*/ 4464850 w 9140947"/>
              <a:gd name="connsiteY158" fmla="*/ 849175 h 1246421"/>
              <a:gd name="connsiteX159" fmla="*/ 4464850 w 9140947"/>
              <a:gd name="connsiteY159" fmla="*/ 674676 h 1246421"/>
              <a:gd name="connsiteX160" fmla="*/ 4714598 w 9140947"/>
              <a:gd name="connsiteY160" fmla="*/ 674676 h 1246421"/>
              <a:gd name="connsiteX161" fmla="*/ 4732323 w 9140947"/>
              <a:gd name="connsiteY161" fmla="*/ 675480 h 1246421"/>
              <a:gd name="connsiteX162" fmla="*/ 4757297 w 9140947"/>
              <a:gd name="connsiteY162" fmla="*/ 677088 h 1246421"/>
              <a:gd name="connsiteX163" fmla="*/ 4782272 w 9140947"/>
              <a:gd name="connsiteY163" fmla="*/ 681913 h 1246421"/>
              <a:gd name="connsiteX164" fmla="*/ 4804024 w 9140947"/>
              <a:gd name="connsiteY164" fmla="*/ 689954 h 1246421"/>
              <a:gd name="connsiteX165" fmla="*/ 4828193 w 9140947"/>
              <a:gd name="connsiteY165" fmla="*/ 714079 h 1246421"/>
              <a:gd name="connsiteX166" fmla="*/ 4840278 w 9140947"/>
              <a:gd name="connsiteY166" fmla="*/ 761523 h 1246421"/>
              <a:gd name="connsiteX167" fmla="*/ 4828193 w 9140947"/>
              <a:gd name="connsiteY167" fmla="*/ 808163 h 1246421"/>
              <a:gd name="connsiteX168" fmla="*/ 6241284 w 9140947"/>
              <a:gd name="connsiteY168" fmla="*/ 244459 h 1246421"/>
              <a:gd name="connsiteX169" fmla="*/ 6549038 w 9140947"/>
              <a:gd name="connsiteY169" fmla="*/ 348998 h 1246421"/>
              <a:gd name="connsiteX170" fmla="*/ 6658605 w 9140947"/>
              <a:gd name="connsiteY170" fmla="*/ 623211 h 1246421"/>
              <a:gd name="connsiteX171" fmla="*/ 6549038 w 9140947"/>
              <a:gd name="connsiteY171" fmla="*/ 897423 h 1246421"/>
              <a:gd name="connsiteX172" fmla="*/ 6241284 w 9140947"/>
              <a:gd name="connsiteY172" fmla="*/ 1001962 h 1246421"/>
              <a:gd name="connsiteX173" fmla="*/ 5933530 w 9140947"/>
              <a:gd name="connsiteY173" fmla="*/ 897423 h 1246421"/>
              <a:gd name="connsiteX174" fmla="*/ 5822352 w 9140947"/>
              <a:gd name="connsiteY174" fmla="*/ 623211 h 1246421"/>
              <a:gd name="connsiteX175" fmla="*/ 5933530 w 9140947"/>
              <a:gd name="connsiteY175" fmla="*/ 348998 h 1246421"/>
              <a:gd name="connsiteX176" fmla="*/ 6241284 w 9140947"/>
              <a:gd name="connsiteY176" fmla="*/ 244459 h 1246421"/>
              <a:gd name="connsiteX177" fmla="*/ 6240478 w 9140947"/>
              <a:gd name="connsiteY177" fmla="*/ 387597 h 1246421"/>
              <a:gd name="connsiteX178" fmla="*/ 6072905 w 9140947"/>
              <a:gd name="connsiteY178" fmla="*/ 444691 h 1246421"/>
              <a:gd name="connsiteX179" fmla="*/ 6003620 w 9140947"/>
              <a:gd name="connsiteY179" fmla="*/ 623211 h 1246421"/>
              <a:gd name="connsiteX180" fmla="*/ 6072905 w 9140947"/>
              <a:gd name="connsiteY180" fmla="*/ 800926 h 1246421"/>
              <a:gd name="connsiteX181" fmla="*/ 6240478 w 9140947"/>
              <a:gd name="connsiteY181" fmla="*/ 858824 h 1246421"/>
              <a:gd name="connsiteX182" fmla="*/ 6408857 w 9140947"/>
              <a:gd name="connsiteY182" fmla="*/ 800926 h 1246421"/>
              <a:gd name="connsiteX183" fmla="*/ 6477336 w 9140947"/>
              <a:gd name="connsiteY183" fmla="*/ 623211 h 1246421"/>
              <a:gd name="connsiteX184" fmla="*/ 6408857 w 9140947"/>
              <a:gd name="connsiteY184" fmla="*/ 444691 h 1246421"/>
              <a:gd name="connsiteX185" fmla="*/ 6240478 w 9140947"/>
              <a:gd name="connsiteY185" fmla="*/ 387597 h 1246421"/>
              <a:gd name="connsiteX186" fmla="*/ 3722857 w 9140947"/>
              <a:gd name="connsiteY186" fmla="*/ 264563 h 1246421"/>
              <a:gd name="connsiteX187" fmla="*/ 3398184 w 9140947"/>
              <a:gd name="connsiteY187" fmla="*/ 981858 h 1246421"/>
              <a:gd name="connsiteX188" fmla="*/ 3565757 w 9140947"/>
              <a:gd name="connsiteY188" fmla="*/ 981858 h 1246421"/>
              <a:gd name="connsiteX189" fmla="*/ 3631820 w 9140947"/>
              <a:gd name="connsiteY189" fmla="*/ 830679 h 1246421"/>
              <a:gd name="connsiteX190" fmla="*/ 3973411 w 9140947"/>
              <a:gd name="connsiteY190" fmla="*/ 829875 h 1246421"/>
              <a:gd name="connsiteX191" fmla="*/ 4041084 w 9140947"/>
              <a:gd name="connsiteY191" fmla="*/ 981858 h 1246421"/>
              <a:gd name="connsiteX192" fmla="*/ 4208657 w 9140947"/>
              <a:gd name="connsiteY192" fmla="*/ 981858 h 1246421"/>
              <a:gd name="connsiteX193" fmla="*/ 3883985 w 9140947"/>
              <a:gd name="connsiteY193" fmla="*/ 264563 h 1246421"/>
              <a:gd name="connsiteX194" fmla="*/ 3722857 w 9140947"/>
              <a:gd name="connsiteY194" fmla="*/ 264563 h 1246421"/>
              <a:gd name="connsiteX195" fmla="*/ 3802615 w 9140947"/>
              <a:gd name="connsiteY195" fmla="*/ 413329 h 1246421"/>
              <a:gd name="connsiteX196" fmla="*/ 3927489 w 9140947"/>
              <a:gd name="connsiteY196" fmla="*/ 707646 h 1246421"/>
              <a:gd name="connsiteX197" fmla="*/ 3680158 w 9140947"/>
              <a:gd name="connsiteY197" fmla="*/ 707646 h 1246421"/>
              <a:gd name="connsiteX198" fmla="*/ 3802615 w 9140947"/>
              <a:gd name="connsiteY198" fmla="*/ 413329 h 1246421"/>
              <a:gd name="connsiteX199" fmla="*/ 5077941 w 9140947"/>
              <a:gd name="connsiteY199" fmla="*/ 264563 h 1246421"/>
              <a:gd name="connsiteX200" fmla="*/ 5077941 w 9140947"/>
              <a:gd name="connsiteY200" fmla="*/ 387597 h 1246421"/>
              <a:gd name="connsiteX201" fmla="*/ 5077941 w 9140947"/>
              <a:gd name="connsiteY201" fmla="*/ 394834 h 1246421"/>
              <a:gd name="connsiteX202" fmla="*/ 5336552 w 9140947"/>
              <a:gd name="connsiteY202" fmla="*/ 394834 h 1246421"/>
              <a:gd name="connsiteX203" fmla="*/ 5336552 w 9140947"/>
              <a:gd name="connsiteY203" fmla="*/ 981858 h 1246421"/>
              <a:gd name="connsiteX204" fmla="*/ 5496068 w 9140947"/>
              <a:gd name="connsiteY204" fmla="*/ 981858 h 1246421"/>
              <a:gd name="connsiteX205" fmla="*/ 5496068 w 9140947"/>
              <a:gd name="connsiteY205" fmla="*/ 394834 h 1246421"/>
              <a:gd name="connsiteX206" fmla="*/ 5753872 w 9140947"/>
              <a:gd name="connsiteY206" fmla="*/ 394834 h 1246421"/>
              <a:gd name="connsiteX207" fmla="*/ 5753872 w 9140947"/>
              <a:gd name="connsiteY207" fmla="*/ 387597 h 1246421"/>
              <a:gd name="connsiteX208" fmla="*/ 5753872 w 9140947"/>
              <a:gd name="connsiteY208" fmla="*/ 264563 h 1246421"/>
              <a:gd name="connsiteX209" fmla="*/ 5077941 w 9140947"/>
              <a:gd name="connsiteY209" fmla="*/ 264563 h 1246421"/>
              <a:gd name="connsiteX210" fmla="*/ 9139972 w 9140947"/>
              <a:gd name="connsiteY210" fmla="*/ 755894 h 1246421"/>
              <a:gd name="connsiteX211" fmla="*/ 9080354 w 9140947"/>
              <a:gd name="connsiteY211" fmla="*/ 646531 h 1246421"/>
              <a:gd name="connsiteX212" fmla="*/ 8976427 w 9140947"/>
              <a:gd name="connsiteY212" fmla="*/ 611148 h 1246421"/>
              <a:gd name="connsiteX213" fmla="*/ 8975621 w 9140947"/>
              <a:gd name="connsiteY213" fmla="*/ 611148 h 1246421"/>
              <a:gd name="connsiteX214" fmla="*/ 8975621 w 9140947"/>
              <a:gd name="connsiteY214" fmla="*/ 609540 h 1246421"/>
              <a:gd name="connsiteX215" fmla="*/ 9077938 w 9140947"/>
              <a:gd name="connsiteY215" fmla="*/ 552446 h 1246421"/>
              <a:gd name="connsiteX216" fmla="*/ 9078743 w 9140947"/>
              <a:gd name="connsiteY216" fmla="*/ 551642 h 1246421"/>
              <a:gd name="connsiteX217" fmla="*/ 9078743 w 9140947"/>
              <a:gd name="connsiteY217" fmla="*/ 551642 h 1246421"/>
              <a:gd name="connsiteX218" fmla="*/ 9078743 w 9140947"/>
              <a:gd name="connsiteY218" fmla="*/ 551642 h 1246421"/>
              <a:gd name="connsiteX219" fmla="*/ 9095662 w 9140947"/>
              <a:gd name="connsiteY219" fmla="*/ 529126 h 1246421"/>
              <a:gd name="connsiteX220" fmla="*/ 9107746 w 9140947"/>
              <a:gd name="connsiteY220" fmla="*/ 390813 h 1246421"/>
              <a:gd name="connsiteX221" fmla="*/ 9003013 w 9140947"/>
              <a:gd name="connsiteY221" fmla="*/ 290295 h 1246421"/>
              <a:gd name="connsiteX222" fmla="*/ 8833829 w 9140947"/>
              <a:gd name="connsiteY222" fmla="*/ 260542 h 1246421"/>
              <a:gd name="connsiteX223" fmla="*/ 8580858 w 9140947"/>
              <a:gd name="connsiteY223" fmla="*/ 275017 h 1246421"/>
              <a:gd name="connsiteX224" fmla="*/ 8495461 w 9140947"/>
              <a:gd name="connsiteY224" fmla="*/ 288687 h 1246421"/>
              <a:gd name="connsiteX225" fmla="*/ 8495461 w 9140947"/>
              <a:gd name="connsiteY225" fmla="*/ 427804 h 1246421"/>
              <a:gd name="connsiteX226" fmla="*/ 8824162 w 9140947"/>
              <a:gd name="connsiteY226" fmla="*/ 394834 h 1246421"/>
              <a:gd name="connsiteX227" fmla="*/ 8900697 w 9140947"/>
              <a:gd name="connsiteY227" fmla="*/ 411721 h 1246421"/>
              <a:gd name="connsiteX228" fmla="*/ 8929700 w 9140947"/>
              <a:gd name="connsiteY228" fmla="*/ 513847 h 1246421"/>
              <a:gd name="connsiteX229" fmla="*/ 8881362 w 9140947"/>
              <a:gd name="connsiteY229" fmla="*/ 545209 h 1246421"/>
              <a:gd name="connsiteX230" fmla="*/ 8770989 w 9140947"/>
              <a:gd name="connsiteY230" fmla="*/ 558075 h 1246421"/>
              <a:gd name="connsiteX231" fmla="*/ 8653366 w 9140947"/>
              <a:gd name="connsiteY231" fmla="*/ 558075 h 1246421"/>
              <a:gd name="connsiteX232" fmla="*/ 8653366 w 9140947"/>
              <a:gd name="connsiteY232" fmla="*/ 620798 h 1246421"/>
              <a:gd name="connsiteX233" fmla="*/ 8653366 w 9140947"/>
              <a:gd name="connsiteY233" fmla="*/ 668243 h 1246421"/>
              <a:gd name="connsiteX234" fmla="*/ 8824162 w 9140947"/>
              <a:gd name="connsiteY234" fmla="*/ 669851 h 1246421"/>
              <a:gd name="connsiteX235" fmla="*/ 8957898 w 9140947"/>
              <a:gd name="connsiteY235" fmla="*/ 738203 h 1246421"/>
              <a:gd name="connsiteX236" fmla="*/ 8766961 w 9140947"/>
              <a:gd name="connsiteY236" fmla="*/ 862041 h 1246421"/>
              <a:gd name="connsiteX237" fmla="*/ 8649338 w 9140947"/>
              <a:gd name="connsiteY237" fmla="*/ 856412 h 1246421"/>
              <a:gd name="connsiteX238" fmla="*/ 8479348 w 9140947"/>
              <a:gd name="connsiteY238" fmla="*/ 808967 h 1246421"/>
              <a:gd name="connsiteX239" fmla="*/ 8479348 w 9140947"/>
              <a:gd name="connsiteY239" fmla="*/ 953713 h 1246421"/>
              <a:gd name="connsiteX240" fmla="*/ 8485794 w 9140947"/>
              <a:gd name="connsiteY240" fmla="*/ 956126 h 1246421"/>
              <a:gd name="connsiteX241" fmla="*/ 8646115 w 9140947"/>
              <a:gd name="connsiteY241" fmla="*/ 985879 h 1246421"/>
              <a:gd name="connsiteX242" fmla="*/ 8866055 w 9140947"/>
              <a:gd name="connsiteY242" fmla="*/ 985879 h 1246421"/>
              <a:gd name="connsiteX243" fmla="*/ 9012680 w 9140947"/>
              <a:gd name="connsiteY243" fmla="*/ 951301 h 1246421"/>
              <a:gd name="connsiteX244" fmla="*/ 9108552 w 9140947"/>
              <a:gd name="connsiteY244" fmla="*/ 878124 h 1246421"/>
              <a:gd name="connsiteX245" fmla="*/ 9139972 w 9140947"/>
              <a:gd name="connsiteY245" fmla="*/ 755894 h 12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9140947" h="1246421" extrusionOk="0">
                <a:moveTo>
                  <a:pt x="1550049" y="0"/>
                </a:moveTo>
                <a:cubicBezTo>
                  <a:pt x="787109" y="0"/>
                  <a:pt x="153071" y="221943"/>
                  <a:pt x="24169" y="513847"/>
                </a:cubicBezTo>
                <a:cubicBezTo>
                  <a:pt x="8056" y="550034"/>
                  <a:pt x="0" y="586220"/>
                  <a:pt x="0" y="624015"/>
                </a:cubicBezTo>
                <a:cubicBezTo>
                  <a:pt x="0" y="661809"/>
                  <a:pt x="8862" y="697996"/>
                  <a:pt x="24975" y="733378"/>
                </a:cubicBezTo>
                <a:cubicBezTo>
                  <a:pt x="25780" y="734182"/>
                  <a:pt x="25780" y="735790"/>
                  <a:pt x="26586" y="736595"/>
                </a:cubicBezTo>
                <a:cubicBezTo>
                  <a:pt x="27392" y="739007"/>
                  <a:pt x="29003" y="741419"/>
                  <a:pt x="29809" y="743832"/>
                </a:cubicBezTo>
                <a:cubicBezTo>
                  <a:pt x="168379" y="1030107"/>
                  <a:pt x="796777" y="1246421"/>
                  <a:pt x="1550049" y="1246421"/>
                </a:cubicBezTo>
                <a:cubicBezTo>
                  <a:pt x="2405638" y="1246421"/>
                  <a:pt x="3100098" y="967384"/>
                  <a:pt x="3100098" y="623211"/>
                </a:cubicBezTo>
                <a:cubicBezTo>
                  <a:pt x="3100098" y="279037"/>
                  <a:pt x="2406443" y="0"/>
                  <a:pt x="1550049" y="0"/>
                </a:cubicBezTo>
                <a:close/>
                <a:moveTo>
                  <a:pt x="1435648" y="132684"/>
                </a:moveTo>
                <a:cubicBezTo>
                  <a:pt x="1489626" y="183345"/>
                  <a:pt x="1456595" y="294316"/>
                  <a:pt x="1352668" y="447907"/>
                </a:cubicBezTo>
                <a:cubicBezTo>
                  <a:pt x="1237461" y="617582"/>
                  <a:pt x="1126283" y="710862"/>
                  <a:pt x="994964" y="744636"/>
                </a:cubicBezTo>
                <a:lnTo>
                  <a:pt x="1280966" y="102930"/>
                </a:lnTo>
                <a:cubicBezTo>
                  <a:pt x="1280966" y="102930"/>
                  <a:pt x="1281771" y="102930"/>
                  <a:pt x="1281771" y="102930"/>
                </a:cubicBezTo>
                <a:cubicBezTo>
                  <a:pt x="1355084" y="98910"/>
                  <a:pt x="1404228" y="103734"/>
                  <a:pt x="1435648" y="132684"/>
                </a:cubicBezTo>
                <a:close/>
                <a:moveTo>
                  <a:pt x="2084993" y="757502"/>
                </a:moveTo>
                <a:cubicBezTo>
                  <a:pt x="2081771" y="755090"/>
                  <a:pt x="2080159" y="751873"/>
                  <a:pt x="2080159" y="747853"/>
                </a:cubicBezTo>
                <a:cubicBezTo>
                  <a:pt x="2080159" y="742224"/>
                  <a:pt x="2084188" y="737399"/>
                  <a:pt x="2089021" y="736595"/>
                </a:cubicBezTo>
                <a:lnTo>
                  <a:pt x="2217924" y="710058"/>
                </a:lnTo>
                <a:cubicBezTo>
                  <a:pt x="2221146" y="709254"/>
                  <a:pt x="2223563" y="706841"/>
                  <a:pt x="2225174" y="703625"/>
                </a:cubicBezTo>
                <a:lnTo>
                  <a:pt x="2245315" y="640902"/>
                </a:lnTo>
                <a:cubicBezTo>
                  <a:pt x="2246927" y="635273"/>
                  <a:pt x="2242898" y="629644"/>
                  <a:pt x="2237259" y="628840"/>
                </a:cubicBezTo>
                <a:lnTo>
                  <a:pt x="1996373" y="615169"/>
                </a:lnTo>
                <a:cubicBezTo>
                  <a:pt x="1988317" y="614365"/>
                  <a:pt x="1980260" y="616777"/>
                  <a:pt x="1973009" y="621602"/>
                </a:cubicBezTo>
                <a:lnTo>
                  <a:pt x="1876333" y="687542"/>
                </a:lnTo>
                <a:cubicBezTo>
                  <a:pt x="1859414" y="698800"/>
                  <a:pt x="1850552" y="719708"/>
                  <a:pt x="1854580" y="739811"/>
                </a:cubicBezTo>
                <a:cubicBezTo>
                  <a:pt x="1881972" y="884557"/>
                  <a:pt x="1828800" y="963363"/>
                  <a:pt x="1550855" y="997941"/>
                </a:cubicBezTo>
                <a:cubicBezTo>
                  <a:pt x="1172204" y="1044581"/>
                  <a:pt x="882174" y="1003570"/>
                  <a:pt x="795971" y="988291"/>
                </a:cubicBezTo>
                <a:lnTo>
                  <a:pt x="792749" y="987487"/>
                </a:lnTo>
                <a:cubicBezTo>
                  <a:pt x="779858" y="985075"/>
                  <a:pt x="767774" y="992312"/>
                  <a:pt x="762134" y="1003570"/>
                </a:cubicBezTo>
                <a:lnTo>
                  <a:pt x="734743" y="1064685"/>
                </a:lnTo>
                <a:cubicBezTo>
                  <a:pt x="449546" y="977033"/>
                  <a:pt x="251359" y="845154"/>
                  <a:pt x="203827" y="693171"/>
                </a:cubicBezTo>
                <a:cubicBezTo>
                  <a:pt x="203827" y="692367"/>
                  <a:pt x="203827" y="692367"/>
                  <a:pt x="203827" y="691563"/>
                </a:cubicBezTo>
                <a:cubicBezTo>
                  <a:pt x="202215" y="687542"/>
                  <a:pt x="201410" y="682717"/>
                  <a:pt x="199798" y="678696"/>
                </a:cubicBezTo>
                <a:cubicBezTo>
                  <a:pt x="199798" y="678696"/>
                  <a:pt x="199798" y="677892"/>
                  <a:pt x="199798" y="677892"/>
                </a:cubicBezTo>
                <a:cubicBezTo>
                  <a:pt x="194965" y="659397"/>
                  <a:pt x="192548" y="640902"/>
                  <a:pt x="192548" y="621602"/>
                </a:cubicBezTo>
                <a:cubicBezTo>
                  <a:pt x="192548" y="369906"/>
                  <a:pt x="604229" y="157612"/>
                  <a:pt x="1167371" y="90868"/>
                </a:cubicBezTo>
                <a:cubicBezTo>
                  <a:pt x="1168176" y="90868"/>
                  <a:pt x="1168982" y="90868"/>
                  <a:pt x="1168982" y="90868"/>
                </a:cubicBezTo>
                <a:cubicBezTo>
                  <a:pt x="1168982" y="90868"/>
                  <a:pt x="880563" y="737399"/>
                  <a:pt x="831419" y="846762"/>
                </a:cubicBezTo>
                <a:cubicBezTo>
                  <a:pt x="828197" y="853999"/>
                  <a:pt x="833031" y="862845"/>
                  <a:pt x="841893" y="862845"/>
                </a:cubicBezTo>
                <a:lnTo>
                  <a:pt x="858005" y="863649"/>
                </a:lnTo>
                <a:cubicBezTo>
                  <a:pt x="1027189" y="869278"/>
                  <a:pt x="1231822" y="875711"/>
                  <a:pt x="1487209" y="810576"/>
                </a:cubicBezTo>
                <a:cubicBezTo>
                  <a:pt x="1758710" y="741419"/>
                  <a:pt x="1963342" y="543600"/>
                  <a:pt x="2042294" y="400463"/>
                </a:cubicBezTo>
                <a:cubicBezTo>
                  <a:pt x="2122053" y="254109"/>
                  <a:pt x="2076131" y="142333"/>
                  <a:pt x="2067269" y="103734"/>
                </a:cubicBezTo>
                <a:cubicBezTo>
                  <a:pt x="2568376" y="182540"/>
                  <a:pt x="2888215" y="381968"/>
                  <a:pt x="2895466" y="614365"/>
                </a:cubicBezTo>
                <a:cubicBezTo>
                  <a:pt x="2893855" y="661005"/>
                  <a:pt x="2881770" y="706037"/>
                  <a:pt x="2859212" y="749461"/>
                </a:cubicBezTo>
                <a:cubicBezTo>
                  <a:pt x="2764952" y="911094"/>
                  <a:pt x="2498286" y="1044581"/>
                  <a:pt x="2142194" y="1116150"/>
                </a:cubicBezTo>
                <a:cubicBezTo>
                  <a:pt x="2282375" y="959342"/>
                  <a:pt x="2172808" y="816205"/>
                  <a:pt x="2084993" y="757502"/>
                </a:cubicBezTo>
                <a:close/>
                <a:moveTo>
                  <a:pt x="7908956" y="264563"/>
                </a:moveTo>
                <a:lnTo>
                  <a:pt x="7585089" y="981054"/>
                </a:lnTo>
                <a:lnTo>
                  <a:pt x="7752662" y="981054"/>
                </a:lnTo>
                <a:lnTo>
                  <a:pt x="7818724" y="829875"/>
                </a:lnTo>
                <a:lnTo>
                  <a:pt x="8160316" y="829071"/>
                </a:lnTo>
                <a:lnTo>
                  <a:pt x="8227183" y="981054"/>
                </a:lnTo>
                <a:lnTo>
                  <a:pt x="8394756" y="981054"/>
                </a:lnTo>
                <a:lnTo>
                  <a:pt x="8070889" y="264563"/>
                </a:lnTo>
                <a:lnTo>
                  <a:pt x="7908956" y="264563"/>
                </a:lnTo>
                <a:lnTo>
                  <a:pt x="7908956" y="264563"/>
                </a:lnTo>
                <a:close/>
                <a:moveTo>
                  <a:pt x="7989520" y="413329"/>
                </a:moveTo>
                <a:lnTo>
                  <a:pt x="8114394" y="706841"/>
                </a:lnTo>
                <a:lnTo>
                  <a:pt x="7867868" y="706841"/>
                </a:lnTo>
                <a:lnTo>
                  <a:pt x="7989520" y="413329"/>
                </a:lnTo>
                <a:close/>
                <a:moveTo>
                  <a:pt x="7502914" y="725337"/>
                </a:moveTo>
                <a:cubicBezTo>
                  <a:pt x="7498080" y="702821"/>
                  <a:pt x="7485190" y="682717"/>
                  <a:pt x="7466660" y="663418"/>
                </a:cubicBezTo>
                <a:cubicBezTo>
                  <a:pt x="7450547" y="647335"/>
                  <a:pt x="7428795" y="633664"/>
                  <a:pt x="7403821" y="624819"/>
                </a:cubicBezTo>
                <a:cubicBezTo>
                  <a:pt x="7378040" y="615169"/>
                  <a:pt x="7353871" y="609540"/>
                  <a:pt x="7330508" y="607128"/>
                </a:cubicBezTo>
                <a:lnTo>
                  <a:pt x="7330508" y="603107"/>
                </a:lnTo>
                <a:cubicBezTo>
                  <a:pt x="7332118" y="603107"/>
                  <a:pt x="7336147" y="602303"/>
                  <a:pt x="7342592" y="601499"/>
                </a:cubicBezTo>
                <a:cubicBezTo>
                  <a:pt x="7349843" y="599890"/>
                  <a:pt x="7357899" y="598282"/>
                  <a:pt x="7367567" y="595066"/>
                </a:cubicBezTo>
                <a:cubicBezTo>
                  <a:pt x="7377235" y="591849"/>
                  <a:pt x="7387708" y="587828"/>
                  <a:pt x="7398181" y="581395"/>
                </a:cubicBezTo>
                <a:cubicBezTo>
                  <a:pt x="7408654" y="574962"/>
                  <a:pt x="7419128" y="568529"/>
                  <a:pt x="7428795" y="559683"/>
                </a:cubicBezTo>
                <a:cubicBezTo>
                  <a:pt x="7439269" y="550034"/>
                  <a:pt x="7448936" y="536363"/>
                  <a:pt x="7457798" y="517868"/>
                </a:cubicBezTo>
                <a:cubicBezTo>
                  <a:pt x="7467466" y="499373"/>
                  <a:pt x="7471494" y="476052"/>
                  <a:pt x="7471494" y="447103"/>
                </a:cubicBezTo>
                <a:cubicBezTo>
                  <a:pt x="7471494" y="424587"/>
                  <a:pt x="7468272" y="404484"/>
                  <a:pt x="7462632" y="387597"/>
                </a:cubicBezTo>
                <a:cubicBezTo>
                  <a:pt x="7456992" y="370710"/>
                  <a:pt x="7450547" y="356235"/>
                  <a:pt x="7442491" y="344977"/>
                </a:cubicBezTo>
                <a:cubicBezTo>
                  <a:pt x="7434435" y="333719"/>
                  <a:pt x="7427184" y="324069"/>
                  <a:pt x="7419128" y="317636"/>
                </a:cubicBezTo>
                <a:cubicBezTo>
                  <a:pt x="7411071" y="311203"/>
                  <a:pt x="7405432" y="306378"/>
                  <a:pt x="7401404" y="303162"/>
                </a:cubicBezTo>
                <a:cubicBezTo>
                  <a:pt x="7376429" y="286275"/>
                  <a:pt x="7346620" y="275821"/>
                  <a:pt x="7312783" y="271800"/>
                </a:cubicBezTo>
                <a:cubicBezTo>
                  <a:pt x="7278947" y="267779"/>
                  <a:pt x="7244304" y="266171"/>
                  <a:pt x="7208050" y="266171"/>
                </a:cubicBezTo>
                <a:lnTo>
                  <a:pt x="6804425" y="266171"/>
                </a:lnTo>
                <a:lnTo>
                  <a:pt x="6804425" y="983466"/>
                </a:lnTo>
                <a:lnTo>
                  <a:pt x="7215301" y="983466"/>
                </a:lnTo>
                <a:cubicBezTo>
                  <a:pt x="7234636" y="983466"/>
                  <a:pt x="7254777" y="982662"/>
                  <a:pt x="7277335" y="981858"/>
                </a:cubicBezTo>
                <a:cubicBezTo>
                  <a:pt x="7299893" y="981054"/>
                  <a:pt x="7321645" y="978642"/>
                  <a:pt x="7343398" y="974621"/>
                </a:cubicBezTo>
                <a:cubicBezTo>
                  <a:pt x="7365150" y="970600"/>
                  <a:pt x="7385291" y="964971"/>
                  <a:pt x="7405432" y="957734"/>
                </a:cubicBezTo>
                <a:cubicBezTo>
                  <a:pt x="7424767" y="950497"/>
                  <a:pt x="7441686" y="940043"/>
                  <a:pt x="7456187" y="927176"/>
                </a:cubicBezTo>
                <a:cubicBezTo>
                  <a:pt x="7471494" y="913506"/>
                  <a:pt x="7483579" y="895011"/>
                  <a:pt x="7494052" y="871691"/>
                </a:cubicBezTo>
                <a:cubicBezTo>
                  <a:pt x="7504525" y="848370"/>
                  <a:pt x="7509359" y="820225"/>
                  <a:pt x="7509359" y="787256"/>
                </a:cubicBezTo>
                <a:cubicBezTo>
                  <a:pt x="7510970" y="767152"/>
                  <a:pt x="7508554" y="747049"/>
                  <a:pt x="7502914" y="725337"/>
                </a:cubicBezTo>
                <a:close/>
                <a:moveTo>
                  <a:pt x="6965553" y="394834"/>
                </a:moveTo>
                <a:lnTo>
                  <a:pt x="7193549" y="394834"/>
                </a:lnTo>
                <a:cubicBezTo>
                  <a:pt x="7209662" y="394834"/>
                  <a:pt x="7225775" y="395638"/>
                  <a:pt x="7241081" y="397246"/>
                </a:cubicBezTo>
                <a:cubicBezTo>
                  <a:pt x="7256389" y="398855"/>
                  <a:pt x="7269279" y="403680"/>
                  <a:pt x="7280558" y="410917"/>
                </a:cubicBezTo>
                <a:cubicBezTo>
                  <a:pt x="7288614" y="416546"/>
                  <a:pt x="7295059" y="423783"/>
                  <a:pt x="7300699" y="433433"/>
                </a:cubicBezTo>
                <a:cubicBezTo>
                  <a:pt x="7306338" y="443083"/>
                  <a:pt x="7309561" y="455145"/>
                  <a:pt x="7309561" y="471228"/>
                </a:cubicBezTo>
                <a:cubicBezTo>
                  <a:pt x="7309561" y="486506"/>
                  <a:pt x="7307144" y="499373"/>
                  <a:pt x="7301504" y="509022"/>
                </a:cubicBezTo>
                <a:cubicBezTo>
                  <a:pt x="7296671" y="518672"/>
                  <a:pt x="7291031" y="525909"/>
                  <a:pt x="7285392" y="530734"/>
                </a:cubicBezTo>
                <a:cubicBezTo>
                  <a:pt x="7273307" y="540384"/>
                  <a:pt x="7259611" y="546817"/>
                  <a:pt x="7241887" y="549229"/>
                </a:cubicBezTo>
                <a:cubicBezTo>
                  <a:pt x="7224163" y="551642"/>
                  <a:pt x="7204828" y="553250"/>
                  <a:pt x="7183075" y="553250"/>
                </a:cubicBezTo>
                <a:lnTo>
                  <a:pt x="6965553" y="553250"/>
                </a:lnTo>
                <a:lnTo>
                  <a:pt x="6965553" y="394834"/>
                </a:lnTo>
                <a:close/>
                <a:moveTo>
                  <a:pt x="7328896" y="808163"/>
                </a:moveTo>
                <a:cubicBezTo>
                  <a:pt x="7321645" y="819421"/>
                  <a:pt x="7312783" y="828267"/>
                  <a:pt x="7303921" y="833896"/>
                </a:cubicBezTo>
                <a:cubicBezTo>
                  <a:pt x="7302310" y="835504"/>
                  <a:pt x="7295059" y="838721"/>
                  <a:pt x="7282169" y="842741"/>
                </a:cubicBezTo>
                <a:cubicBezTo>
                  <a:pt x="7269279" y="847566"/>
                  <a:pt x="7247526" y="849175"/>
                  <a:pt x="7217718" y="849175"/>
                </a:cubicBezTo>
                <a:lnTo>
                  <a:pt x="6965553" y="849175"/>
                </a:lnTo>
                <a:lnTo>
                  <a:pt x="6965553" y="674676"/>
                </a:lnTo>
                <a:lnTo>
                  <a:pt x="7215301" y="674676"/>
                </a:lnTo>
                <a:cubicBezTo>
                  <a:pt x="7219329" y="674676"/>
                  <a:pt x="7224969" y="674676"/>
                  <a:pt x="7233025" y="675480"/>
                </a:cubicBezTo>
                <a:cubicBezTo>
                  <a:pt x="7241081" y="676284"/>
                  <a:pt x="7249138" y="676284"/>
                  <a:pt x="7258000" y="677088"/>
                </a:cubicBezTo>
                <a:cubicBezTo>
                  <a:pt x="7266056" y="677892"/>
                  <a:pt x="7274918" y="679501"/>
                  <a:pt x="7282975" y="681913"/>
                </a:cubicBezTo>
                <a:cubicBezTo>
                  <a:pt x="7291031" y="684325"/>
                  <a:pt x="7298282" y="686738"/>
                  <a:pt x="7304727" y="689954"/>
                </a:cubicBezTo>
                <a:cubicBezTo>
                  <a:pt x="7312783" y="694779"/>
                  <a:pt x="7320840" y="702821"/>
                  <a:pt x="7328896" y="714079"/>
                </a:cubicBezTo>
                <a:cubicBezTo>
                  <a:pt x="7336953" y="725337"/>
                  <a:pt x="7340981" y="741419"/>
                  <a:pt x="7340981" y="761523"/>
                </a:cubicBezTo>
                <a:cubicBezTo>
                  <a:pt x="7340175" y="780822"/>
                  <a:pt x="7336953" y="796101"/>
                  <a:pt x="7328896" y="808163"/>
                </a:cubicBezTo>
                <a:close/>
                <a:moveTo>
                  <a:pt x="5003017" y="725337"/>
                </a:moveTo>
                <a:cubicBezTo>
                  <a:pt x="4998183" y="702821"/>
                  <a:pt x="4985293" y="682717"/>
                  <a:pt x="4966763" y="663418"/>
                </a:cubicBezTo>
                <a:cubicBezTo>
                  <a:pt x="4950650" y="647335"/>
                  <a:pt x="4928898" y="633664"/>
                  <a:pt x="4903924" y="624819"/>
                </a:cubicBezTo>
                <a:cubicBezTo>
                  <a:pt x="4878143" y="615169"/>
                  <a:pt x="4853974" y="609540"/>
                  <a:pt x="4830610" y="607128"/>
                </a:cubicBezTo>
                <a:lnTo>
                  <a:pt x="4830610" y="603107"/>
                </a:lnTo>
                <a:cubicBezTo>
                  <a:pt x="4832221" y="603107"/>
                  <a:pt x="4836250" y="602303"/>
                  <a:pt x="4842695" y="601499"/>
                </a:cubicBezTo>
                <a:cubicBezTo>
                  <a:pt x="4849946" y="599890"/>
                  <a:pt x="4858002" y="598282"/>
                  <a:pt x="4867670" y="595066"/>
                </a:cubicBezTo>
                <a:cubicBezTo>
                  <a:pt x="4877338" y="591849"/>
                  <a:pt x="4887811" y="587828"/>
                  <a:pt x="4898284" y="581395"/>
                </a:cubicBezTo>
                <a:cubicBezTo>
                  <a:pt x="4908757" y="574962"/>
                  <a:pt x="4919230" y="568529"/>
                  <a:pt x="4928898" y="559683"/>
                </a:cubicBezTo>
                <a:cubicBezTo>
                  <a:pt x="4939371" y="550034"/>
                  <a:pt x="4949039" y="536363"/>
                  <a:pt x="4957901" y="517868"/>
                </a:cubicBezTo>
                <a:cubicBezTo>
                  <a:pt x="4967569" y="499373"/>
                  <a:pt x="4971597" y="476052"/>
                  <a:pt x="4971597" y="447103"/>
                </a:cubicBezTo>
                <a:cubicBezTo>
                  <a:pt x="4971597" y="424587"/>
                  <a:pt x="4968375" y="404484"/>
                  <a:pt x="4962735" y="387597"/>
                </a:cubicBezTo>
                <a:cubicBezTo>
                  <a:pt x="4957095" y="370710"/>
                  <a:pt x="4950650" y="356235"/>
                  <a:pt x="4942594" y="344977"/>
                </a:cubicBezTo>
                <a:cubicBezTo>
                  <a:pt x="4934538" y="333719"/>
                  <a:pt x="4927287" y="324069"/>
                  <a:pt x="4919230" y="317636"/>
                </a:cubicBezTo>
                <a:cubicBezTo>
                  <a:pt x="4911174" y="311203"/>
                  <a:pt x="4905535" y="306378"/>
                  <a:pt x="4901507" y="303162"/>
                </a:cubicBezTo>
                <a:cubicBezTo>
                  <a:pt x="4876532" y="286275"/>
                  <a:pt x="4846723" y="275821"/>
                  <a:pt x="4812886" y="271800"/>
                </a:cubicBezTo>
                <a:cubicBezTo>
                  <a:pt x="4779050" y="267779"/>
                  <a:pt x="4744407" y="266171"/>
                  <a:pt x="4708153" y="266171"/>
                </a:cubicBezTo>
                <a:lnTo>
                  <a:pt x="4304528" y="266171"/>
                </a:lnTo>
                <a:lnTo>
                  <a:pt x="4304528" y="983466"/>
                </a:lnTo>
                <a:lnTo>
                  <a:pt x="4715404" y="983466"/>
                </a:lnTo>
                <a:cubicBezTo>
                  <a:pt x="4734739" y="983466"/>
                  <a:pt x="4754880" y="982662"/>
                  <a:pt x="4777438" y="981858"/>
                </a:cubicBezTo>
                <a:cubicBezTo>
                  <a:pt x="4799996" y="981054"/>
                  <a:pt x="4821748" y="978642"/>
                  <a:pt x="4843501" y="974621"/>
                </a:cubicBezTo>
                <a:cubicBezTo>
                  <a:pt x="4865253" y="970600"/>
                  <a:pt x="4885394" y="964971"/>
                  <a:pt x="4905535" y="957734"/>
                </a:cubicBezTo>
                <a:cubicBezTo>
                  <a:pt x="4924870" y="950497"/>
                  <a:pt x="4941789" y="940043"/>
                  <a:pt x="4956290" y="927176"/>
                </a:cubicBezTo>
                <a:cubicBezTo>
                  <a:pt x="4971597" y="913506"/>
                  <a:pt x="4983681" y="895011"/>
                  <a:pt x="4994155" y="871691"/>
                </a:cubicBezTo>
                <a:cubicBezTo>
                  <a:pt x="5004628" y="848370"/>
                  <a:pt x="5009462" y="820225"/>
                  <a:pt x="5009462" y="787256"/>
                </a:cubicBezTo>
                <a:cubicBezTo>
                  <a:pt x="5010268" y="767152"/>
                  <a:pt x="5007851" y="747049"/>
                  <a:pt x="5003017" y="725337"/>
                </a:cubicBezTo>
                <a:close/>
                <a:moveTo>
                  <a:pt x="4464850" y="394834"/>
                </a:moveTo>
                <a:lnTo>
                  <a:pt x="4692846" y="394834"/>
                </a:lnTo>
                <a:cubicBezTo>
                  <a:pt x="4708959" y="394834"/>
                  <a:pt x="4725072" y="395638"/>
                  <a:pt x="4740379" y="397246"/>
                </a:cubicBezTo>
                <a:cubicBezTo>
                  <a:pt x="4755686" y="398855"/>
                  <a:pt x="4768576" y="403680"/>
                  <a:pt x="4779855" y="410917"/>
                </a:cubicBezTo>
                <a:cubicBezTo>
                  <a:pt x="4787911" y="416546"/>
                  <a:pt x="4794356" y="423783"/>
                  <a:pt x="4799996" y="433433"/>
                </a:cubicBezTo>
                <a:cubicBezTo>
                  <a:pt x="4805635" y="443083"/>
                  <a:pt x="4808858" y="455145"/>
                  <a:pt x="4808858" y="471228"/>
                </a:cubicBezTo>
                <a:cubicBezTo>
                  <a:pt x="4808858" y="486506"/>
                  <a:pt x="4806441" y="499373"/>
                  <a:pt x="4800802" y="509022"/>
                </a:cubicBezTo>
                <a:cubicBezTo>
                  <a:pt x="4795968" y="518672"/>
                  <a:pt x="4790328" y="525909"/>
                  <a:pt x="4784689" y="530734"/>
                </a:cubicBezTo>
                <a:cubicBezTo>
                  <a:pt x="4772604" y="540384"/>
                  <a:pt x="4758909" y="546817"/>
                  <a:pt x="4741184" y="549229"/>
                </a:cubicBezTo>
                <a:cubicBezTo>
                  <a:pt x="4723460" y="551642"/>
                  <a:pt x="4704125" y="553250"/>
                  <a:pt x="4682373" y="553250"/>
                </a:cubicBezTo>
                <a:lnTo>
                  <a:pt x="4464850" y="553250"/>
                </a:lnTo>
                <a:lnTo>
                  <a:pt x="4464850" y="394834"/>
                </a:lnTo>
                <a:close/>
                <a:moveTo>
                  <a:pt x="4828193" y="808163"/>
                </a:moveTo>
                <a:cubicBezTo>
                  <a:pt x="4820943" y="819421"/>
                  <a:pt x="4812081" y="828267"/>
                  <a:pt x="4803219" y="833896"/>
                </a:cubicBezTo>
                <a:cubicBezTo>
                  <a:pt x="4801607" y="835504"/>
                  <a:pt x="4794356" y="838721"/>
                  <a:pt x="4781466" y="842741"/>
                </a:cubicBezTo>
                <a:cubicBezTo>
                  <a:pt x="4768576" y="847566"/>
                  <a:pt x="4746824" y="849175"/>
                  <a:pt x="4717015" y="849175"/>
                </a:cubicBezTo>
                <a:lnTo>
                  <a:pt x="4464850" y="849175"/>
                </a:lnTo>
                <a:lnTo>
                  <a:pt x="4464850" y="674676"/>
                </a:lnTo>
                <a:lnTo>
                  <a:pt x="4714598" y="674676"/>
                </a:lnTo>
                <a:cubicBezTo>
                  <a:pt x="4718627" y="674676"/>
                  <a:pt x="4724266" y="674676"/>
                  <a:pt x="4732323" y="675480"/>
                </a:cubicBezTo>
                <a:cubicBezTo>
                  <a:pt x="4740379" y="676284"/>
                  <a:pt x="4748435" y="676284"/>
                  <a:pt x="4757297" y="677088"/>
                </a:cubicBezTo>
                <a:cubicBezTo>
                  <a:pt x="4765354" y="677892"/>
                  <a:pt x="4774215" y="679501"/>
                  <a:pt x="4782272" y="681913"/>
                </a:cubicBezTo>
                <a:cubicBezTo>
                  <a:pt x="4790328" y="684325"/>
                  <a:pt x="4797579" y="686738"/>
                  <a:pt x="4804024" y="689954"/>
                </a:cubicBezTo>
                <a:cubicBezTo>
                  <a:pt x="4812081" y="694779"/>
                  <a:pt x="4820137" y="702821"/>
                  <a:pt x="4828193" y="714079"/>
                </a:cubicBezTo>
                <a:cubicBezTo>
                  <a:pt x="4836250" y="725337"/>
                  <a:pt x="4840278" y="741419"/>
                  <a:pt x="4840278" y="761523"/>
                </a:cubicBezTo>
                <a:cubicBezTo>
                  <a:pt x="4839472" y="780822"/>
                  <a:pt x="4836250" y="796101"/>
                  <a:pt x="4828193" y="808163"/>
                </a:cubicBezTo>
                <a:close/>
                <a:moveTo>
                  <a:pt x="6241284" y="244459"/>
                </a:moveTo>
                <a:cubicBezTo>
                  <a:pt x="6366158" y="244459"/>
                  <a:pt x="6468474" y="279037"/>
                  <a:pt x="6549038" y="348998"/>
                </a:cubicBezTo>
                <a:cubicBezTo>
                  <a:pt x="6622351" y="417350"/>
                  <a:pt x="6658605" y="509022"/>
                  <a:pt x="6658605" y="623211"/>
                </a:cubicBezTo>
                <a:cubicBezTo>
                  <a:pt x="6658605" y="737399"/>
                  <a:pt x="6622351" y="829071"/>
                  <a:pt x="6549038" y="897423"/>
                </a:cubicBezTo>
                <a:cubicBezTo>
                  <a:pt x="6472502" y="967384"/>
                  <a:pt x="6370186" y="1001962"/>
                  <a:pt x="6241284" y="1001962"/>
                </a:cubicBezTo>
                <a:cubicBezTo>
                  <a:pt x="6112382" y="1001962"/>
                  <a:pt x="6010065" y="967384"/>
                  <a:pt x="5933530" y="897423"/>
                </a:cubicBezTo>
                <a:cubicBezTo>
                  <a:pt x="5859411" y="828267"/>
                  <a:pt x="5822352" y="736595"/>
                  <a:pt x="5822352" y="623211"/>
                </a:cubicBezTo>
                <a:cubicBezTo>
                  <a:pt x="5822352" y="509826"/>
                  <a:pt x="5859411" y="417350"/>
                  <a:pt x="5933530" y="348998"/>
                </a:cubicBezTo>
                <a:cubicBezTo>
                  <a:pt x="6010065" y="279037"/>
                  <a:pt x="6112382" y="244459"/>
                  <a:pt x="6241284" y="244459"/>
                </a:cubicBezTo>
                <a:close/>
                <a:moveTo>
                  <a:pt x="6240478" y="387597"/>
                </a:moveTo>
                <a:cubicBezTo>
                  <a:pt x="6171193" y="387597"/>
                  <a:pt x="6115604" y="406896"/>
                  <a:pt x="6072905" y="444691"/>
                </a:cubicBezTo>
                <a:cubicBezTo>
                  <a:pt x="6026984" y="487310"/>
                  <a:pt x="6003620" y="546817"/>
                  <a:pt x="6003620" y="623211"/>
                </a:cubicBezTo>
                <a:cubicBezTo>
                  <a:pt x="6003620" y="699604"/>
                  <a:pt x="6026984" y="758307"/>
                  <a:pt x="6072905" y="800926"/>
                </a:cubicBezTo>
                <a:cubicBezTo>
                  <a:pt x="6114798" y="839525"/>
                  <a:pt x="6170388" y="858824"/>
                  <a:pt x="6240478" y="858824"/>
                </a:cubicBezTo>
                <a:cubicBezTo>
                  <a:pt x="6309763" y="858824"/>
                  <a:pt x="6365352" y="839525"/>
                  <a:pt x="6408857" y="800926"/>
                </a:cubicBezTo>
                <a:cubicBezTo>
                  <a:pt x="6454778" y="758307"/>
                  <a:pt x="6477336" y="698800"/>
                  <a:pt x="6477336" y="623211"/>
                </a:cubicBezTo>
                <a:cubicBezTo>
                  <a:pt x="6477336" y="546013"/>
                  <a:pt x="6454778" y="486506"/>
                  <a:pt x="6408857" y="444691"/>
                </a:cubicBezTo>
                <a:cubicBezTo>
                  <a:pt x="6366158" y="406092"/>
                  <a:pt x="6309763" y="387597"/>
                  <a:pt x="6240478" y="387597"/>
                </a:cubicBezTo>
                <a:close/>
                <a:moveTo>
                  <a:pt x="3722857" y="264563"/>
                </a:moveTo>
                <a:lnTo>
                  <a:pt x="3398184" y="981858"/>
                </a:lnTo>
                <a:lnTo>
                  <a:pt x="3565757" y="981858"/>
                </a:lnTo>
                <a:lnTo>
                  <a:pt x="3631820" y="830679"/>
                </a:lnTo>
                <a:lnTo>
                  <a:pt x="3973411" y="829875"/>
                </a:lnTo>
                <a:lnTo>
                  <a:pt x="4041084" y="981858"/>
                </a:lnTo>
                <a:lnTo>
                  <a:pt x="4208657" y="981858"/>
                </a:lnTo>
                <a:lnTo>
                  <a:pt x="3883985" y="264563"/>
                </a:lnTo>
                <a:cubicBezTo>
                  <a:pt x="3883985" y="264563"/>
                  <a:pt x="3722857" y="264563"/>
                  <a:pt x="3722857" y="264563"/>
                </a:cubicBezTo>
                <a:close/>
                <a:moveTo>
                  <a:pt x="3802615" y="413329"/>
                </a:moveTo>
                <a:lnTo>
                  <a:pt x="3927489" y="707646"/>
                </a:lnTo>
                <a:lnTo>
                  <a:pt x="3680158" y="707646"/>
                </a:lnTo>
                <a:lnTo>
                  <a:pt x="3802615" y="413329"/>
                </a:lnTo>
                <a:close/>
                <a:moveTo>
                  <a:pt x="5077941" y="264563"/>
                </a:moveTo>
                <a:lnTo>
                  <a:pt x="5077941" y="387597"/>
                </a:lnTo>
                <a:lnTo>
                  <a:pt x="5077941" y="394834"/>
                </a:lnTo>
                <a:lnTo>
                  <a:pt x="5336552" y="394834"/>
                </a:lnTo>
                <a:lnTo>
                  <a:pt x="5336552" y="981858"/>
                </a:lnTo>
                <a:lnTo>
                  <a:pt x="5496068" y="981858"/>
                </a:lnTo>
                <a:lnTo>
                  <a:pt x="5496068" y="394834"/>
                </a:lnTo>
                <a:lnTo>
                  <a:pt x="5753872" y="394834"/>
                </a:lnTo>
                <a:lnTo>
                  <a:pt x="5753872" y="387597"/>
                </a:lnTo>
                <a:lnTo>
                  <a:pt x="5753872" y="264563"/>
                </a:lnTo>
                <a:lnTo>
                  <a:pt x="5077941" y="264563"/>
                </a:lnTo>
                <a:close/>
                <a:moveTo>
                  <a:pt x="9139972" y="755894"/>
                </a:moveTo>
                <a:cubicBezTo>
                  <a:pt x="9136749" y="714079"/>
                  <a:pt x="9118220" y="671459"/>
                  <a:pt x="9080354" y="646531"/>
                </a:cubicBezTo>
                <a:cubicBezTo>
                  <a:pt x="9048934" y="626427"/>
                  <a:pt x="9013487" y="616777"/>
                  <a:pt x="8976427" y="611148"/>
                </a:cubicBezTo>
                <a:cubicBezTo>
                  <a:pt x="8976427" y="611148"/>
                  <a:pt x="8976427" y="611148"/>
                  <a:pt x="8975621" y="611148"/>
                </a:cubicBezTo>
                <a:lnTo>
                  <a:pt x="8975621" y="609540"/>
                </a:lnTo>
                <a:cubicBezTo>
                  <a:pt x="9001402" y="603107"/>
                  <a:pt x="9045712" y="587828"/>
                  <a:pt x="9077938" y="552446"/>
                </a:cubicBezTo>
                <a:cubicBezTo>
                  <a:pt x="9077938" y="552446"/>
                  <a:pt x="9077938" y="552446"/>
                  <a:pt x="9078743" y="551642"/>
                </a:cubicBezTo>
                <a:cubicBezTo>
                  <a:pt x="9078743" y="551642"/>
                  <a:pt x="9078743" y="551642"/>
                  <a:pt x="9078743" y="551642"/>
                </a:cubicBezTo>
                <a:lnTo>
                  <a:pt x="9078743" y="551642"/>
                </a:lnTo>
                <a:cubicBezTo>
                  <a:pt x="9085188" y="545209"/>
                  <a:pt x="9090828" y="537167"/>
                  <a:pt x="9095662" y="529126"/>
                </a:cubicBezTo>
                <a:cubicBezTo>
                  <a:pt x="9122248" y="484898"/>
                  <a:pt x="9123054" y="438258"/>
                  <a:pt x="9107746" y="390813"/>
                </a:cubicBezTo>
                <a:cubicBezTo>
                  <a:pt x="9091633" y="340956"/>
                  <a:pt x="9052962" y="310399"/>
                  <a:pt x="9003013" y="290295"/>
                </a:cubicBezTo>
                <a:cubicBezTo>
                  <a:pt x="8949036" y="269388"/>
                  <a:pt x="8891835" y="262150"/>
                  <a:pt x="8833829" y="260542"/>
                </a:cubicBezTo>
                <a:cubicBezTo>
                  <a:pt x="8749237" y="258130"/>
                  <a:pt x="8664645" y="262150"/>
                  <a:pt x="8580858" y="275017"/>
                </a:cubicBezTo>
                <a:cubicBezTo>
                  <a:pt x="8555078" y="279037"/>
                  <a:pt x="8521241" y="283862"/>
                  <a:pt x="8495461" y="288687"/>
                </a:cubicBezTo>
                <a:lnTo>
                  <a:pt x="8495461" y="427804"/>
                </a:lnTo>
                <a:cubicBezTo>
                  <a:pt x="8584081" y="409309"/>
                  <a:pt x="8688814" y="386793"/>
                  <a:pt x="8824162" y="394834"/>
                </a:cubicBezTo>
                <a:cubicBezTo>
                  <a:pt x="8848331" y="396442"/>
                  <a:pt x="8878139" y="402875"/>
                  <a:pt x="8900697" y="411721"/>
                </a:cubicBezTo>
                <a:cubicBezTo>
                  <a:pt x="8941785" y="427804"/>
                  <a:pt x="8951452" y="480073"/>
                  <a:pt x="8929700" y="513847"/>
                </a:cubicBezTo>
                <a:cubicBezTo>
                  <a:pt x="8918421" y="530734"/>
                  <a:pt x="8900697" y="539580"/>
                  <a:pt x="8881362" y="545209"/>
                </a:cubicBezTo>
                <a:cubicBezTo>
                  <a:pt x="8848331" y="554858"/>
                  <a:pt x="8805632" y="557271"/>
                  <a:pt x="8770989" y="558075"/>
                </a:cubicBezTo>
                <a:cubicBezTo>
                  <a:pt x="8737958" y="558075"/>
                  <a:pt x="8683175" y="558075"/>
                  <a:pt x="8653366" y="558075"/>
                </a:cubicBezTo>
                <a:lnTo>
                  <a:pt x="8653366" y="620798"/>
                </a:lnTo>
                <a:lnTo>
                  <a:pt x="8653366" y="668243"/>
                </a:lnTo>
                <a:lnTo>
                  <a:pt x="8824162" y="669851"/>
                </a:lnTo>
                <a:cubicBezTo>
                  <a:pt x="8828190" y="669851"/>
                  <a:pt x="8936145" y="672263"/>
                  <a:pt x="8957898" y="738203"/>
                </a:cubicBezTo>
                <a:cubicBezTo>
                  <a:pt x="8968370" y="771173"/>
                  <a:pt x="8956286" y="860433"/>
                  <a:pt x="8766961" y="862041"/>
                </a:cubicBezTo>
                <a:cubicBezTo>
                  <a:pt x="8733930" y="862041"/>
                  <a:pt x="8694453" y="862041"/>
                  <a:pt x="8649338" y="856412"/>
                </a:cubicBezTo>
                <a:cubicBezTo>
                  <a:pt x="8561523" y="845154"/>
                  <a:pt x="8479348" y="808967"/>
                  <a:pt x="8479348" y="808967"/>
                </a:cubicBezTo>
                <a:lnTo>
                  <a:pt x="8479348" y="953713"/>
                </a:lnTo>
                <a:cubicBezTo>
                  <a:pt x="8480153" y="954517"/>
                  <a:pt x="8482571" y="955321"/>
                  <a:pt x="8485794" y="956126"/>
                </a:cubicBezTo>
                <a:cubicBezTo>
                  <a:pt x="8534937" y="973013"/>
                  <a:pt x="8594555" y="981054"/>
                  <a:pt x="8646115" y="985879"/>
                </a:cubicBezTo>
                <a:cubicBezTo>
                  <a:pt x="8719429" y="992312"/>
                  <a:pt x="8792742" y="993920"/>
                  <a:pt x="8866055" y="985879"/>
                </a:cubicBezTo>
                <a:cubicBezTo>
                  <a:pt x="8916810" y="980250"/>
                  <a:pt x="8965954" y="971404"/>
                  <a:pt x="9012680" y="951301"/>
                </a:cubicBezTo>
                <a:cubicBezTo>
                  <a:pt x="9051352" y="934414"/>
                  <a:pt x="9085188" y="911898"/>
                  <a:pt x="9108552" y="878124"/>
                </a:cubicBezTo>
                <a:cubicBezTo>
                  <a:pt x="9135944" y="841133"/>
                  <a:pt x="9144000" y="799318"/>
                  <a:pt x="9139972" y="755894"/>
                </a:cubicBezTo>
                <a:close/>
              </a:path>
            </a:pathLst>
          </a:custGeom>
          <a:solidFill>
            <a:schemeClr val="accent1"/>
          </a:solidFill>
          <a:ln w="805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6530975" y="4991100"/>
            <a:ext cx="26416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>
              <a:defRPr/>
            </a:pPr>
            <a:r>
              <a:rPr lang="ru-RU" sz="1000">
                <a:solidFill>
                  <a:srgbClr val="000000"/>
                </a:solidFill>
                <a:latin typeface="Calibri"/>
                <a:cs typeface="Calibri"/>
              </a:rPr>
              <a:t>СОБСТВЕННОСТЬ АО «АВТОВАЗ», КАТЕГОРИЯ - 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2337183"/>
      </p:ext>
    </p:extLst>
  </p:cSld>
  <p:clrMap bg1="lt1" tx1="dk1" bg2="lt2" tx2="dk2" accent1="accent1" accent2="accent2" accent3="accent3" accent4="accent4" accent5="accent5" accent6="accent6" hlink="hlink" folHlink="folHlink"/>
  <p:hf sldNum="0" hdr="0"/>
  <p:txStyles>
    <p:titleStyle>
      <a:lvl1pPr algn="l" defTabSz="685800">
        <a:lnSpc>
          <a:spcPct val="90000"/>
        </a:lnSpc>
        <a:spcBef>
          <a:spcPts val="0"/>
        </a:spcBef>
        <a:buNone/>
        <a:defRPr sz="2000" b="0" cap="all" spc="5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>
        <a:lnSpc>
          <a:spcPct val="100000"/>
        </a:lnSpc>
        <a:spcBef>
          <a:spcPts val="750"/>
        </a:spcBef>
        <a:buClr>
          <a:srgbClr val="F5671E"/>
        </a:buClr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100000"/>
        </a:lnSpc>
        <a:spcBef>
          <a:spcPts val="375"/>
        </a:spcBef>
        <a:buClr>
          <a:srgbClr val="F5671E"/>
        </a:buClr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231776"/>
            <a:ext cx="8621713" cy="22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900113"/>
            <a:ext cx="8621713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7" y="4744445"/>
            <a:ext cx="4333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4C31F17-08E7-4423-8E62-229ABF71E9E0}" type="slidenum">
              <a:rPr altLang="ru-RU" sz="1000" b="0" noProof="1" smtClean="0">
                <a:solidFill>
                  <a:srgbClr val="F5671E"/>
                </a:solidFill>
              </a:rPr>
              <a:pPr eaLnBrk="1" hangingPunct="1">
                <a:defRPr/>
              </a:pPr>
              <a:t>‹#›</a:t>
            </a:fld>
            <a:endParaRPr altLang="ru-RU" sz="1000" b="0" noProof="1">
              <a:solidFill>
                <a:srgbClr val="F5671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935038" y="492929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194EF1CA-A2F7-4D24-9B66-6D8CF2C57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4332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D29EB457-D12B-432C-9C08-69EB4D857BB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267" y="4722140"/>
            <a:ext cx="1122356" cy="217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73EBA1-7A39-46B6-9CAF-9EF4F0A084E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15887" y="5022851"/>
            <a:ext cx="1728113" cy="1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  <p:sldLayoutId id="2147484431" r:id="rId13"/>
    <p:sldLayoutId id="2147484432" r:id="rId14"/>
    <p:sldLayoutId id="2147484433" r:id="rId15"/>
    <p:sldLayoutId id="2147484434" r:id="rId16"/>
    <p:sldLayoutId id="2147484435" r:id="rId17"/>
    <p:sldLayoutId id="2147484436" r:id="rId18"/>
    <p:sldLayoutId id="2147484437" r:id="rId19"/>
    <p:sldLayoutId id="2147484438" r:id="rId20"/>
    <p:sldLayoutId id="2147484439" r:id="rId2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kern="1200" cap="all" spc="50" baseline="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Clr>
          <a:srgbClr val="F5671E"/>
        </a:buClr>
        <a:buFont typeface="Arial" panose="020B0604020202020204" pitchFamily="34" charset="0"/>
        <a:buNone/>
        <a:defRPr sz="1200" kern="1200">
          <a:solidFill>
            <a:srgbClr val="4D5964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rgbClr val="4D5964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rgbClr val="4D5964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630">
          <p15:clr>
            <a:srgbClr val="F26B43"/>
          </p15:clr>
        </p15:guide>
        <p15:guide id="3" orient="horz" pos="2935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54">
          <p15:clr>
            <a:srgbClr val="F26B43"/>
          </p15:clr>
        </p15:guide>
        <p15:guide id="7" orient="horz" pos="3003">
          <p15:clr>
            <a:srgbClr val="F26B43"/>
          </p15:clr>
        </p15:guide>
        <p15:guide id="8" pos="5511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2" orient="horz" pos="288">
          <p15:clr>
            <a:srgbClr val="F26B43"/>
          </p15:clr>
        </p15:guide>
        <p15:guide id="13" orient="horz" pos="361">
          <p15:clr>
            <a:srgbClr val="F26B43"/>
          </p15:clr>
        </p15:guide>
        <p15:guide id="14" orient="horz" pos="426">
          <p15:clr>
            <a:srgbClr val="F26B43"/>
          </p15:clr>
        </p15:guide>
        <p15:guide id="15" pos="2767">
          <p15:clr>
            <a:srgbClr val="F26B43"/>
          </p15:clr>
        </p15:guide>
        <p15:guide id="16" pos="2993">
          <p15:clr>
            <a:srgbClr val="F26B43"/>
          </p15:clr>
        </p15:guide>
        <p15:guide id="17" pos="589">
          <p15:clr>
            <a:srgbClr val="F26B43"/>
          </p15:clr>
        </p15:guide>
        <p15:guide id="18" orient="horz" pos="79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231776"/>
            <a:ext cx="8621713" cy="22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900113"/>
            <a:ext cx="8621713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7" y="4744445"/>
            <a:ext cx="4333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4C31F17-08E7-4423-8E62-229ABF71E9E0}" type="slidenum">
              <a:rPr altLang="ru-RU" sz="1000" b="0" noProof="1" smtClean="0">
                <a:solidFill>
                  <a:srgbClr val="F5671E"/>
                </a:solidFill>
              </a:rPr>
              <a:pPr eaLnBrk="1" hangingPunct="1">
                <a:defRPr/>
              </a:pPr>
              <a:t>‹#›</a:t>
            </a:fld>
            <a:endParaRPr altLang="ru-RU" sz="1000" b="0" noProof="1">
              <a:solidFill>
                <a:srgbClr val="F5671E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935038" y="4929297"/>
            <a:ext cx="891861" cy="11183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rgbClr val="4D5964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194EF1CA-A2F7-4D24-9B66-6D8CF2C57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4332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ru-RU"/>
              <a:t>ДУКС. Итоги 2021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D29EB457-D12B-432C-9C08-69EB4D857B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267" y="4722140"/>
            <a:ext cx="1122356" cy="217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73EBA1-7A39-46B6-9CAF-9EF4F0A084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5887" y="5022851"/>
            <a:ext cx="1728113" cy="1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3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kern="1200" cap="all" spc="50" baseline="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Clr>
          <a:srgbClr val="F5671E"/>
        </a:buClr>
        <a:buFont typeface="Arial" panose="020B0604020202020204" pitchFamily="34" charset="0"/>
        <a:buNone/>
        <a:defRPr sz="1200" kern="1200">
          <a:solidFill>
            <a:srgbClr val="4D5964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rgbClr val="4D5964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rgbClr val="4D5964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630">
          <p15:clr>
            <a:srgbClr val="F26B43"/>
          </p15:clr>
        </p15:guide>
        <p15:guide id="3" orient="horz" pos="2935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54">
          <p15:clr>
            <a:srgbClr val="F26B43"/>
          </p15:clr>
        </p15:guide>
        <p15:guide id="7" orient="horz" pos="3003">
          <p15:clr>
            <a:srgbClr val="F26B43"/>
          </p15:clr>
        </p15:guide>
        <p15:guide id="8" pos="5511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2" orient="horz" pos="288">
          <p15:clr>
            <a:srgbClr val="F26B43"/>
          </p15:clr>
        </p15:guide>
        <p15:guide id="13" orient="horz" pos="361">
          <p15:clr>
            <a:srgbClr val="F26B43"/>
          </p15:clr>
        </p15:guide>
        <p15:guide id="14" orient="horz" pos="426">
          <p15:clr>
            <a:srgbClr val="F26B43"/>
          </p15:clr>
        </p15:guide>
        <p15:guide id="15" pos="2767">
          <p15:clr>
            <a:srgbClr val="F26B43"/>
          </p15:clr>
        </p15:guide>
        <p15:guide id="16" pos="2993">
          <p15:clr>
            <a:srgbClr val="F26B43"/>
          </p15:clr>
        </p15:guide>
        <p15:guide id="17" pos="589">
          <p15:clr>
            <a:srgbClr val="F26B43"/>
          </p15:clr>
        </p15:guide>
        <p15:guide id="18" orient="horz" pos="791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231776"/>
            <a:ext cx="8621713" cy="22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, Arial </a:t>
            </a:r>
            <a:r>
              <a:rPr lang="fr-FR" err="1"/>
              <a:t>regular</a:t>
            </a:r>
            <a:r>
              <a:rPr lang="fr-FR"/>
              <a:t>, 20 pt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900113"/>
            <a:ext cx="8621713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7" y="4744445"/>
            <a:ext cx="4333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4C31F17-08E7-4423-8E62-229ABF71E9E0}" type="slidenum">
              <a:rPr altLang="ru-RU" sz="1000" b="0" noProof="1" smtClean="0">
                <a:solidFill>
                  <a:srgbClr val="F5671E"/>
                </a:solidFill>
              </a:rPr>
              <a:pPr eaLnBrk="1" hangingPunct="1">
                <a:defRPr/>
              </a:pPr>
              <a:t>‹#›</a:t>
            </a:fld>
            <a:endParaRPr altLang="ru-RU" sz="1000" b="0" noProof="1">
              <a:solidFill>
                <a:srgbClr val="F5671E"/>
              </a:solidFill>
            </a:endParaRPr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:a16="http://schemas.microsoft.com/office/drawing/2014/main" id="{194EF1CA-A2F7-4D24-9B66-6D8CF2C57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43328"/>
            <a:ext cx="3457575" cy="1444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D5964"/>
                </a:solidFill>
              </a:defRPr>
            </a:lvl1pPr>
          </a:lstStyle>
          <a:p>
            <a:r>
              <a:rPr lang="ru-RU"/>
              <a:t>РЕАКТ </a:t>
            </a:r>
            <a:r>
              <a:rPr lang="en-US"/>
              <a:t>VESTA</a:t>
            </a:r>
          </a:p>
        </p:txBody>
      </p:sp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B9B033BB-C536-4281-A9C3-0457A5588F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267" y="4722140"/>
            <a:ext cx="1122356" cy="217243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743EEB3A-35E3-4D2C-B749-524872BB4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5887" y="5022851"/>
            <a:ext cx="1728113" cy="122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5EDB8A-67B6-6E91-4BD6-3015BFAAE95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530975" y="4991100"/>
            <a:ext cx="26416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СОБСТВЕННОСТЬ АО «АВТОВАЗ», КАТЕГОРИЯ - D</a:t>
            </a:r>
          </a:p>
        </p:txBody>
      </p:sp>
    </p:spTree>
    <p:extLst>
      <p:ext uri="{BB962C8B-B14F-4D97-AF65-F5344CB8AC3E}">
        <p14:creationId xmlns:p14="http://schemas.microsoft.com/office/powerpoint/2010/main" val="391617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kern="1200" cap="all" spc="50" baseline="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Clr>
          <a:srgbClr val="F5671E"/>
        </a:buClr>
        <a:buFont typeface="Arial" panose="020B0604020202020204" pitchFamily="34" charset="0"/>
        <a:buNone/>
        <a:defRPr sz="1200" kern="1200">
          <a:solidFill>
            <a:srgbClr val="4D5964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rgbClr val="4D5964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200" kern="1200">
          <a:solidFill>
            <a:srgbClr val="4D5964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630">
          <p15:clr>
            <a:srgbClr val="F26B43"/>
          </p15:clr>
        </p15:guide>
        <p15:guide id="3" orient="horz" pos="2935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54">
          <p15:clr>
            <a:srgbClr val="F26B43"/>
          </p15:clr>
        </p15:guide>
        <p15:guide id="7" orient="horz" pos="3003">
          <p15:clr>
            <a:srgbClr val="F26B43"/>
          </p15:clr>
        </p15:guide>
        <p15:guide id="8" pos="5511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2" orient="horz" pos="288">
          <p15:clr>
            <a:srgbClr val="F26B43"/>
          </p15:clr>
        </p15:guide>
        <p15:guide id="13" orient="horz" pos="361">
          <p15:clr>
            <a:srgbClr val="F26B43"/>
          </p15:clr>
        </p15:guide>
        <p15:guide id="14" orient="horz" pos="426">
          <p15:clr>
            <a:srgbClr val="F26B43"/>
          </p15:clr>
        </p15:guide>
        <p15:guide id="15" pos="2767">
          <p15:clr>
            <a:srgbClr val="F26B43"/>
          </p15:clr>
        </p15:guide>
        <p15:guide id="16" pos="2993">
          <p15:clr>
            <a:srgbClr val="F26B43"/>
          </p15:clr>
        </p15:guide>
        <p15:guide id="17" pos="589">
          <p15:clr>
            <a:srgbClr val="F26B43"/>
          </p15:clr>
        </p15:guide>
        <p15:guide id="18" orient="horz" pos="791">
          <p15:clr>
            <a:srgbClr val="A4A3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002" y="236441"/>
            <a:ext cx="8645622" cy="225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03" y="884141"/>
            <a:ext cx="8645622" cy="37751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8" y="4744445"/>
            <a:ext cx="4333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31F17-08E7-4423-8E62-229ABF71E9E0}" type="slidenum">
              <a:rPr kumimoji="0" altLang="ru-RU" sz="1000" b="0" i="0" u="none" strike="noStrike" kern="1200" cap="none" spc="0" normalizeH="0" baseline="0" noProof="1" smtClean="0">
                <a:ln>
                  <a:noFill/>
                </a:ln>
                <a:solidFill>
                  <a:srgbClr val="F5671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altLang="ru-RU" sz="1000" b="0" i="0" u="none" strike="noStrike" kern="1200" cap="none" spc="0" normalizeH="0" baseline="0" noProof="1">
              <a:ln>
                <a:noFill/>
              </a:ln>
              <a:solidFill>
                <a:srgbClr val="F5671E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73EBA1-7A39-46B6-9CAF-9EF4F0A084E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15888" y="5022852"/>
            <a:ext cx="1728113" cy="122747"/>
          </a:xfrm>
          <a:prstGeom prst="rect">
            <a:avLst/>
          </a:prstGeom>
        </p:spPr>
      </p:pic>
      <p:sp>
        <p:nvSpPr>
          <p:cNvPr id="9" name="Дата 4">
            <a:extLst>
              <a:ext uri="{FF2B5EF4-FFF2-40B4-BE49-F238E27FC236}">
                <a16:creationId xmlns:a16="http://schemas.microsoft.com/office/drawing/2014/main" id="{915D2581-BA92-DA44-A42E-3272D5E19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9" y="4929180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F2BA-5C8B-1F4A-A6E3-F4D07860D5C8}" type="datetime1">
              <a:rPr kumimoji="0" lang="ru-RU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27.02.2026</a:t>
            </a:fld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16EC7F4A-4470-1F46-9A46-6AAD1DCA4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9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name / Presenter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7C46F0-722E-454F-BB9D-AD6362E870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17956" y="4721843"/>
            <a:ext cx="1123200" cy="217402"/>
            <a:chOff x="1612900" y="2000251"/>
            <a:chExt cx="5921999" cy="11462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7B94584-82DE-D146-983B-2DC30489F31D}"/>
                </a:ext>
              </a:extLst>
            </p:cNvPr>
            <p:cNvSpPr/>
            <p:nvPr/>
          </p:nvSpPr>
          <p:spPr>
            <a:xfrm>
              <a:off x="1612900" y="2000251"/>
              <a:ext cx="2842540" cy="1146237"/>
            </a:xfrm>
            <a:custGeom>
              <a:avLst/>
              <a:gdLst>
                <a:gd name="connsiteX0" fmla="*/ 1421510 w 2842543"/>
                <a:gd name="connsiteY0" fmla="*/ 0 h 1146238"/>
                <a:gd name="connsiteX1" fmla="*/ 22265 w 2842543"/>
                <a:gd name="connsiteY1" fmla="*/ 472631 h 1146238"/>
                <a:gd name="connsiteX2" fmla="*/ 0 w 2842543"/>
                <a:gd name="connsiteY2" fmla="*/ 574167 h 1146238"/>
                <a:gd name="connsiteX3" fmla="*/ 22550 w 2842543"/>
                <a:gd name="connsiteY3" fmla="*/ 674370 h 1146238"/>
                <a:gd name="connsiteX4" fmla="*/ 23882 w 2842543"/>
                <a:gd name="connsiteY4" fmla="*/ 677228 h 1146238"/>
                <a:gd name="connsiteX5" fmla="*/ 26927 w 2842543"/>
                <a:gd name="connsiteY5" fmla="*/ 683609 h 1146238"/>
                <a:gd name="connsiteX6" fmla="*/ 1421510 w 2842543"/>
                <a:gd name="connsiteY6" fmla="*/ 1146239 h 1146238"/>
                <a:gd name="connsiteX7" fmla="*/ 2842544 w 2842543"/>
                <a:gd name="connsiteY7" fmla="*/ 573119 h 1146238"/>
                <a:gd name="connsiteX8" fmla="*/ 1421510 w 2842543"/>
                <a:gd name="connsiteY8" fmla="*/ 0 h 1146238"/>
                <a:gd name="connsiteX9" fmla="*/ 1316086 w 2842543"/>
                <a:gd name="connsiteY9" fmla="*/ 121634 h 1146238"/>
                <a:gd name="connsiteX10" fmla="*/ 1239968 w 2842543"/>
                <a:gd name="connsiteY10" fmla="*/ 411194 h 1146238"/>
                <a:gd name="connsiteX11" fmla="*/ 911707 w 2842543"/>
                <a:gd name="connsiteY11" fmla="*/ 684181 h 1146238"/>
                <a:gd name="connsiteX12" fmla="*/ 1174125 w 2842543"/>
                <a:gd name="connsiteY12" fmla="*/ 94583 h 1146238"/>
                <a:gd name="connsiteX13" fmla="*/ 1175172 w 2842543"/>
                <a:gd name="connsiteY13" fmla="*/ 94488 h 1146238"/>
                <a:gd name="connsiteX14" fmla="*/ 1316086 w 2842543"/>
                <a:gd name="connsiteY14" fmla="*/ 121634 h 1146238"/>
                <a:gd name="connsiteX15" fmla="*/ 1911426 w 2842543"/>
                <a:gd name="connsiteY15" fmla="*/ 696373 h 1146238"/>
                <a:gd name="connsiteX16" fmla="*/ 1906764 w 2842543"/>
                <a:gd name="connsiteY16" fmla="*/ 687705 h 1146238"/>
                <a:gd name="connsiteX17" fmla="*/ 1915137 w 2842543"/>
                <a:gd name="connsiteY17" fmla="*/ 677418 h 1146238"/>
                <a:gd name="connsiteX18" fmla="*/ 2033311 w 2842543"/>
                <a:gd name="connsiteY18" fmla="*/ 652844 h 1146238"/>
                <a:gd name="connsiteX19" fmla="*/ 2039591 w 2842543"/>
                <a:gd name="connsiteY19" fmla="*/ 647129 h 1146238"/>
                <a:gd name="connsiteX20" fmla="*/ 2058430 w 2842543"/>
                <a:gd name="connsiteY20" fmla="*/ 589121 h 1146238"/>
                <a:gd name="connsiteX21" fmla="*/ 2050913 w 2842543"/>
                <a:gd name="connsiteY21" fmla="*/ 578168 h 1146238"/>
                <a:gd name="connsiteX22" fmla="*/ 1829980 w 2842543"/>
                <a:gd name="connsiteY22" fmla="*/ 565595 h 1146238"/>
                <a:gd name="connsiteX23" fmla="*/ 1808667 w 2842543"/>
                <a:gd name="connsiteY23" fmla="*/ 571500 h 1146238"/>
                <a:gd name="connsiteX24" fmla="*/ 1720084 w 2842543"/>
                <a:gd name="connsiteY24" fmla="*/ 632079 h 1146238"/>
                <a:gd name="connsiteX25" fmla="*/ 1700008 w 2842543"/>
                <a:gd name="connsiteY25" fmla="*/ 680180 h 1146238"/>
                <a:gd name="connsiteX26" fmla="*/ 1421224 w 2842543"/>
                <a:gd name="connsiteY26" fmla="*/ 917543 h 1146238"/>
                <a:gd name="connsiteX27" fmla="*/ 728833 w 2842543"/>
                <a:gd name="connsiteY27" fmla="*/ 909066 h 1146238"/>
                <a:gd name="connsiteX28" fmla="*/ 726169 w 2842543"/>
                <a:gd name="connsiteY28" fmla="*/ 908590 h 1146238"/>
                <a:gd name="connsiteX29" fmla="*/ 698481 w 2842543"/>
                <a:gd name="connsiteY29" fmla="*/ 923354 h 1146238"/>
                <a:gd name="connsiteX30" fmla="*/ 673362 w 2842543"/>
                <a:gd name="connsiteY30" fmla="*/ 979932 h 1146238"/>
                <a:gd name="connsiteX31" fmla="*/ 186300 w 2842543"/>
                <a:gd name="connsiteY31" fmla="*/ 638461 h 1146238"/>
                <a:gd name="connsiteX32" fmla="*/ 185919 w 2842543"/>
                <a:gd name="connsiteY32" fmla="*/ 637223 h 1146238"/>
                <a:gd name="connsiteX33" fmla="*/ 182589 w 2842543"/>
                <a:gd name="connsiteY33" fmla="*/ 625316 h 1146238"/>
                <a:gd name="connsiteX34" fmla="*/ 182399 w 2842543"/>
                <a:gd name="connsiteY34" fmla="*/ 624459 h 1146238"/>
                <a:gd name="connsiteX35" fmla="*/ 176119 w 2842543"/>
                <a:gd name="connsiteY35" fmla="*/ 573024 h 1146238"/>
                <a:gd name="connsiteX36" fmla="*/ 1069653 w 2842543"/>
                <a:gd name="connsiteY36" fmla="*/ 85058 h 1146238"/>
                <a:gd name="connsiteX37" fmla="*/ 1071461 w 2842543"/>
                <a:gd name="connsiteY37" fmla="*/ 84868 h 1146238"/>
                <a:gd name="connsiteX38" fmla="*/ 761945 w 2842543"/>
                <a:gd name="connsiteY38" fmla="*/ 780479 h 1146238"/>
                <a:gd name="connsiteX39" fmla="*/ 771269 w 2842543"/>
                <a:gd name="connsiteY39" fmla="*/ 795433 h 1146238"/>
                <a:gd name="connsiteX40" fmla="*/ 785922 w 2842543"/>
                <a:gd name="connsiteY40" fmla="*/ 795909 h 1146238"/>
                <a:gd name="connsiteX41" fmla="*/ 1362708 w 2842543"/>
                <a:gd name="connsiteY41" fmla="*/ 747522 h 1146238"/>
                <a:gd name="connsiteX42" fmla="*/ 1871369 w 2842543"/>
                <a:gd name="connsiteY42" fmla="*/ 370046 h 1146238"/>
                <a:gd name="connsiteX43" fmla="*/ 1894490 w 2842543"/>
                <a:gd name="connsiteY43" fmla="*/ 97250 h 1146238"/>
                <a:gd name="connsiteX44" fmla="*/ 2654056 w 2842543"/>
                <a:gd name="connsiteY44" fmla="*/ 566642 h 1146238"/>
                <a:gd name="connsiteX45" fmla="*/ 2620469 w 2842543"/>
                <a:gd name="connsiteY45" fmla="*/ 691229 h 1146238"/>
                <a:gd name="connsiteX46" fmla="*/ 1963187 w 2842543"/>
                <a:gd name="connsiteY46" fmla="*/ 1028795 h 1146238"/>
                <a:gd name="connsiteX47" fmla="*/ 1911426 w 2842543"/>
                <a:gd name="connsiteY47" fmla="*/ 696373 h 11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42543" h="1146238">
                  <a:moveTo>
                    <a:pt x="1421510" y="0"/>
                  </a:moveTo>
                  <a:cubicBezTo>
                    <a:pt x="721697" y="0"/>
                    <a:pt x="140058" y="204026"/>
                    <a:pt x="22265" y="472631"/>
                  </a:cubicBezTo>
                  <a:cubicBezTo>
                    <a:pt x="7612" y="505587"/>
                    <a:pt x="0" y="539496"/>
                    <a:pt x="0" y="574167"/>
                  </a:cubicBezTo>
                  <a:cubicBezTo>
                    <a:pt x="0" y="608743"/>
                    <a:pt x="7802" y="642176"/>
                    <a:pt x="22550" y="674370"/>
                  </a:cubicBezTo>
                  <a:cubicBezTo>
                    <a:pt x="22931" y="675323"/>
                    <a:pt x="23502" y="676275"/>
                    <a:pt x="23882" y="677228"/>
                  </a:cubicBezTo>
                  <a:cubicBezTo>
                    <a:pt x="24929" y="679323"/>
                    <a:pt x="25880" y="681514"/>
                    <a:pt x="26927" y="683609"/>
                  </a:cubicBezTo>
                  <a:cubicBezTo>
                    <a:pt x="154615" y="947261"/>
                    <a:pt x="730355" y="1146239"/>
                    <a:pt x="1421510" y="1146239"/>
                  </a:cubicBezTo>
                  <a:cubicBezTo>
                    <a:pt x="2206290" y="1146239"/>
                    <a:pt x="2842544" y="889635"/>
                    <a:pt x="2842544" y="573119"/>
                  </a:cubicBezTo>
                  <a:cubicBezTo>
                    <a:pt x="2842544" y="256604"/>
                    <a:pt x="2206290" y="0"/>
                    <a:pt x="1421510" y="0"/>
                  </a:cubicBezTo>
                  <a:close/>
                  <a:moveTo>
                    <a:pt x="1316086" y="121634"/>
                  </a:moveTo>
                  <a:cubicBezTo>
                    <a:pt x="1365848" y="168497"/>
                    <a:pt x="1335401" y="270415"/>
                    <a:pt x="1239968" y="411194"/>
                  </a:cubicBezTo>
                  <a:cubicBezTo>
                    <a:pt x="1134163" y="567119"/>
                    <a:pt x="1032545" y="652748"/>
                    <a:pt x="911707" y="684181"/>
                  </a:cubicBezTo>
                  <a:lnTo>
                    <a:pt x="1174125" y="94583"/>
                  </a:lnTo>
                  <a:cubicBezTo>
                    <a:pt x="1174125" y="94583"/>
                    <a:pt x="1174791" y="94583"/>
                    <a:pt x="1175172" y="94488"/>
                  </a:cubicBezTo>
                  <a:cubicBezTo>
                    <a:pt x="1242346" y="91250"/>
                    <a:pt x="1287732" y="94964"/>
                    <a:pt x="1316086" y="121634"/>
                  </a:cubicBezTo>
                  <a:close/>
                  <a:moveTo>
                    <a:pt x="1911426" y="696373"/>
                  </a:moveTo>
                  <a:cubicBezTo>
                    <a:pt x="1908572" y="694468"/>
                    <a:pt x="1906764" y="691134"/>
                    <a:pt x="1906764" y="687705"/>
                  </a:cubicBezTo>
                  <a:cubicBezTo>
                    <a:pt x="1906764" y="682752"/>
                    <a:pt x="1910285" y="678371"/>
                    <a:pt x="1915137" y="677418"/>
                  </a:cubicBezTo>
                  <a:lnTo>
                    <a:pt x="2033311" y="652844"/>
                  </a:lnTo>
                  <a:cubicBezTo>
                    <a:pt x="2036260" y="652177"/>
                    <a:pt x="2038639" y="650081"/>
                    <a:pt x="2039591" y="647129"/>
                  </a:cubicBezTo>
                  <a:lnTo>
                    <a:pt x="2058430" y="589121"/>
                  </a:lnTo>
                  <a:cubicBezTo>
                    <a:pt x="2060143" y="583883"/>
                    <a:pt x="2056337" y="578453"/>
                    <a:pt x="2050913" y="578168"/>
                  </a:cubicBezTo>
                  <a:lnTo>
                    <a:pt x="1829980" y="565595"/>
                  </a:lnTo>
                  <a:cubicBezTo>
                    <a:pt x="1822463" y="565214"/>
                    <a:pt x="1814946" y="567309"/>
                    <a:pt x="1808667" y="571500"/>
                  </a:cubicBezTo>
                  <a:lnTo>
                    <a:pt x="1720084" y="632079"/>
                  </a:lnTo>
                  <a:cubicBezTo>
                    <a:pt x="1704480" y="642747"/>
                    <a:pt x="1696487" y="661607"/>
                    <a:pt x="1700008" y="680180"/>
                  </a:cubicBezTo>
                  <a:cubicBezTo>
                    <a:pt x="1724746" y="813626"/>
                    <a:pt x="1676126" y="886111"/>
                    <a:pt x="1421224" y="917543"/>
                  </a:cubicBezTo>
                  <a:cubicBezTo>
                    <a:pt x="1073744" y="960406"/>
                    <a:pt x="807901" y="922782"/>
                    <a:pt x="728833" y="909066"/>
                  </a:cubicBezTo>
                  <a:lnTo>
                    <a:pt x="726169" y="908590"/>
                  </a:lnTo>
                  <a:cubicBezTo>
                    <a:pt x="714656" y="906590"/>
                    <a:pt x="703238" y="912686"/>
                    <a:pt x="698481" y="923354"/>
                  </a:cubicBezTo>
                  <a:lnTo>
                    <a:pt x="673362" y="979932"/>
                  </a:lnTo>
                  <a:cubicBezTo>
                    <a:pt x="411705" y="899636"/>
                    <a:pt x="230068" y="777907"/>
                    <a:pt x="186300" y="638461"/>
                  </a:cubicBezTo>
                  <a:cubicBezTo>
                    <a:pt x="186204" y="638080"/>
                    <a:pt x="186014" y="637699"/>
                    <a:pt x="185919" y="637223"/>
                  </a:cubicBezTo>
                  <a:cubicBezTo>
                    <a:pt x="184682" y="633222"/>
                    <a:pt x="183635" y="629317"/>
                    <a:pt x="182589" y="625316"/>
                  </a:cubicBezTo>
                  <a:cubicBezTo>
                    <a:pt x="182494" y="625031"/>
                    <a:pt x="182494" y="624745"/>
                    <a:pt x="182399" y="624459"/>
                  </a:cubicBezTo>
                  <a:cubicBezTo>
                    <a:pt x="178212" y="607505"/>
                    <a:pt x="176119" y="590360"/>
                    <a:pt x="176119" y="573024"/>
                  </a:cubicBezTo>
                  <a:cubicBezTo>
                    <a:pt x="176119" y="341662"/>
                    <a:pt x="553475" y="146399"/>
                    <a:pt x="1069653" y="85058"/>
                  </a:cubicBezTo>
                  <a:cubicBezTo>
                    <a:pt x="1070224" y="84963"/>
                    <a:pt x="1071461" y="84868"/>
                    <a:pt x="1071461" y="84868"/>
                  </a:cubicBezTo>
                  <a:cubicBezTo>
                    <a:pt x="1071461" y="84868"/>
                    <a:pt x="806949" y="679418"/>
                    <a:pt x="761945" y="780479"/>
                  </a:cubicBezTo>
                  <a:cubicBezTo>
                    <a:pt x="758900" y="787337"/>
                    <a:pt x="763752" y="795147"/>
                    <a:pt x="771269" y="795433"/>
                  </a:cubicBezTo>
                  <a:lnTo>
                    <a:pt x="785922" y="795909"/>
                  </a:lnTo>
                  <a:cubicBezTo>
                    <a:pt x="941013" y="801338"/>
                    <a:pt x="1128645" y="807053"/>
                    <a:pt x="1362708" y="747522"/>
                  </a:cubicBezTo>
                  <a:cubicBezTo>
                    <a:pt x="1611520" y="684276"/>
                    <a:pt x="1799437" y="502349"/>
                    <a:pt x="1871369" y="370046"/>
                  </a:cubicBezTo>
                  <a:cubicBezTo>
                    <a:pt x="1944348" y="235744"/>
                    <a:pt x="1902578" y="132588"/>
                    <a:pt x="1894490" y="97250"/>
                  </a:cubicBezTo>
                  <a:cubicBezTo>
                    <a:pt x="2353674" y="169926"/>
                    <a:pt x="2647586" y="353378"/>
                    <a:pt x="2654056" y="566642"/>
                  </a:cubicBezTo>
                  <a:cubicBezTo>
                    <a:pt x="2652438" y="609314"/>
                    <a:pt x="2641496" y="651034"/>
                    <a:pt x="2620469" y="691229"/>
                  </a:cubicBezTo>
                  <a:cubicBezTo>
                    <a:pt x="2534265" y="839629"/>
                    <a:pt x="2289259" y="962692"/>
                    <a:pt x="1963187" y="1028795"/>
                  </a:cubicBezTo>
                  <a:cubicBezTo>
                    <a:pt x="2092683" y="882587"/>
                    <a:pt x="1992207" y="750475"/>
                    <a:pt x="1911426" y="696373"/>
                  </a:cubicBez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8391CAE-793B-2446-9A5E-8B41D02CE892}"/>
                </a:ext>
              </a:extLst>
            </p:cNvPr>
            <p:cNvSpPr/>
            <p:nvPr/>
          </p:nvSpPr>
          <p:spPr>
            <a:xfrm>
              <a:off x="4773996" y="2258759"/>
              <a:ext cx="502094" cy="637411"/>
            </a:xfrm>
            <a:custGeom>
              <a:avLst/>
              <a:gdLst>
                <a:gd name="connsiteX0" fmla="*/ 140914 w 502095"/>
                <a:gd name="connsiteY0" fmla="*/ 0 h 637412"/>
                <a:gd name="connsiteX1" fmla="*/ 0 w 502095"/>
                <a:gd name="connsiteY1" fmla="*/ 0 h 637412"/>
                <a:gd name="connsiteX2" fmla="*/ 0 w 502095"/>
                <a:gd name="connsiteY2" fmla="*/ 637413 h 637412"/>
                <a:gd name="connsiteX3" fmla="*/ 502095 w 502095"/>
                <a:gd name="connsiteY3" fmla="*/ 637413 h 637412"/>
                <a:gd name="connsiteX4" fmla="*/ 502095 w 502095"/>
                <a:gd name="connsiteY4" fmla="*/ 509873 h 637412"/>
                <a:gd name="connsiteX5" fmla="*/ 140914 w 502095"/>
                <a:gd name="connsiteY5" fmla="*/ 509873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095" h="637412">
                  <a:moveTo>
                    <a:pt x="140914" y="0"/>
                  </a:moveTo>
                  <a:lnTo>
                    <a:pt x="0" y="0"/>
                  </a:lnTo>
                  <a:lnTo>
                    <a:pt x="0" y="637413"/>
                  </a:lnTo>
                  <a:lnTo>
                    <a:pt x="502095" y="637413"/>
                  </a:lnTo>
                  <a:lnTo>
                    <a:pt x="502095" y="509873"/>
                  </a:lnTo>
                  <a:lnTo>
                    <a:pt x="140914" y="509873"/>
                  </a:ln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D5A56F1-1244-2E49-BB26-1397673B7E41}"/>
                </a:ext>
              </a:extLst>
            </p:cNvPr>
            <p:cNvSpPr/>
            <p:nvPr/>
          </p:nvSpPr>
          <p:spPr>
            <a:xfrm>
              <a:off x="5340696" y="2258759"/>
              <a:ext cx="717699" cy="637411"/>
            </a:xfrm>
            <a:custGeom>
              <a:avLst/>
              <a:gdLst>
                <a:gd name="connsiteX0" fmla="*/ 287442 w 717700"/>
                <a:gd name="connsiteY0" fmla="*/ 0 h 637412"/>
                <a:gd name="connsiteX1" fmla="*/ 0 w 717700"/>
                <a:gd name="connsiteY1" fmla="*/ 637413 h 637412"/>
                <a:gd name="connsiteX2" fmla="*/ 148240 w 717700"/>
                <a:gd name="connsiteY2" fmla="*/ 637413 h 637412"/>
                <a:gd name="connsiteX3" fmla="*/ 202189 w 717700"/>
                <a:gd name="connsiteY3" fmla="*/ 513302 h 637412"/>
                <a:gd name="connsiteX4" fmla="*/ 514750 w 717700"/>
                <a:gd name="connsiteY4" fmla="*/ 513302 h 637412"/>
                <a:gd name="connsiteX5" fmla="*/ 569460 w 717700"/>
                <a:gd name="connsiteY5" fmla="*/ 637413 h 637412"/>
                <a:gd name="connsiteX6" fmla="*/ 717701 w 717700"/>
                <a:gd name="connsiteY6" fmla="*/ 637413 h 637412"/>
                <a:gd name="connsiteX7" fmla="*/ 430259 w 717700"/>
                <a:gd name="connsiteY7" fmla="*/ 0 h 637412"/>
                <a:gd name="connsiteX8" fmla="*/ 287442 w 717700"/>
                <a:gd name="connsiteY8" fmla="*/ 0 h 637412"/>
                <a:gd name="connsiteX9" fmla="*/ 358422 w 717700"/>
                <a:gd name="connsiteY9" fmla="*/ 132017 h 637412"/>
                <a:gd name="connsiteX10" fmla="*/ 465559 w 717700"/>
                <a:gd name="connsiteY10" fmla="*/ 385763 h 637412"/>
                <a:gd name="connsiteX11" fmla="*/ 252998 w 717700"/>
                <a:gd name="connsiteY11" fmla="*/ 385763 h 637412"/>
                <a:gd name="connsiteX12" fmla="*/ 358422 w 717700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0" h="637412">
                  <a:moveTo>
                    <a:pt x="287442" y="0"/>
                  </a:moveTo>
                  <a:lnTo>
                    <a:pt x="0" y="637413"/>
                  </a:lnTo>
                  <a:lnTo>
                    <a:pt x="148240" y="637413"/>
                  </a:lnTo>
                  <a:lnTo>
                    <a:pt x="202189" y="513302"/>
                  </a:lnTo>
                  <a:lnTo>
                    <a:pt x="514750" y="513302"/>
                  </a:lnTo>
                  <a:lnTo>
                    <a:pt x="569460" y="637413"/>
                  </a:ln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close/>
                  <a:moveTo>
                    <a:pt x="358422" y="132017"/>
                  </a:moveTo>
                  <a:lnTo>
                    <a:pt x="465559" y="385763"/>
                  </a:lnTo>
                  <a:lnTo>
                    <a:pt x="252998" y="385763"/>
                  </a:lnTo>
                  <a:lnTo>
                    <a:pt x="358422" y="132017"/>
                  </a:ln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1B068E6-7BB8-884B-9280-DAEE2B525232}"/>
                </a:ext>
              </a:extLst>
            </p:cNvPr>
            <p:cNvSpPr/>
            <p:nvPr/>
          </p:nvSpPr>
          <p:spPr>
            <a:xfrm>
              <a:off x="6149072" y="2258759"/>
              <a:ext cx="651381" cy="637507"/>
            </a:xfrm>
            <a:custGeom>
              <a:avLst/>
              <a:gdLst>
                <a:gd name="connsiteX0" fmla="*/ 282875 w 651382"/>
                <a:gd name="connsiteY0" fmla="*/ 0 h 637508"/>
                <a:gd name="connsiteX1" fmla="*/ 0 w 651382"/>
                <a:gd name="connsiteY1" fmla="*/ 0 h 637508"/>
                <a:gd name="connsiteX2" fmla="*/ 0 w 651382"/>
                <a:gd name="connsiteY2" fmla="*/ 637508 h 637508"/>
                <a:gd name="connsiteX3" fmla="*/ 258327 w 651382"/>
                <a:gd name="connsiteY3" fmla="*/ 637508 h 637508"/>
                <a:gd name="connsiteX4" fmla="*/ 431210 w 651382"/>
                <a:gd name="connsiteY4" fmla="*/ 620173 h 637508"/>
                <a:gd name="connsiteX5" fmla="*/ 565844 w 651382"/>
                <a:gd name="connsiteY5" fmla="*/ 549116 h 637508"/>
                <a:gd name="connsiteX6" fmla="*/ 651383 w 651382"/>
                <a:gd name="connsiteY6" fmla="*/ 318707 h 637508"/>
                <a:gd name="connsiteX7" fmla="*/ 566796 w 651382"/>
                <a:gd name="connsiteY7" fmla="*/ 89249 h 637508"/>
                <a:gd name="connsiteX8" fmla="*/ 282875 w 651382"/>
                <a:gd name="connsiteY8" fmla="*/ 0 h 637508"/>
                <a:gd name="connsiteX9" fmla="*/ 443009 w 651382"/>
                <a:gd name="connsiteY9" fmla="*/ 461105 h 637508"/>
                <a:gd name="connsiteX10" fmla="*/ 251095 w 651382"/>
                <a:gd name="connsiteY10" fmla="*/ 509873 h 637508"/>
                <a:gd name="connsiteX11" fmla="*/ 141009 w 651382"/>
                <a:gd name="connsiteY11" fmla="*/ 509873 h 637508"/>
                <a:gd name="connsiteX12" fmla="*/ 141009 w 651382"/>
                <a:gd name="connsiteY12" fmla="*/ 126302 h 637508"/>
                <a:gd name="connsiteX13" fmla="*/ 267461 w 651382"/>
                <a:gd name="connsiteY13" fmla="*/ 126302 h 637508"/>
                <a:gd name="connsiteX14" fmla="*/ 450335 w 651382"/>
                <a:gd name="connsiteY14" fmla="*/ 180023 h 637508"/>
                <a:gd name="connsiteX15" fmla="*/ 503998 w 651382"/>
                <a:gd name="connsiteY15" fmla="*/ 317278 h 637508"/>
                <a:gd name="connsiteX16" fmla="*/ 443009 w 651382"/>
                <a:gd name="connsiteY16" fmla="*/ 461105 h 63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1382" h="637508">
                  <a:moveTo>
                    <a:pt x="282875" y="0"/>
                  </a:moveTo>
                  <a:lnTo>
                    <a:pt x="0" y="0"/>
                  </a:lnTo>
                  <a:lnTo>
                    <a:pt x="0" y="637508"/>
                  </a:lnTo>
                  <a:lnTo>
                    <a:pt x="258327" y="637508"/>
                  </a:lnTo>
                  <a:cubicBezTo>
                    <a:pt x="321981" y="637508"/>
                    <a:pt x="379640" y="631793"/>
                    <a:pt x="431210" y="620173"/>
                  </a:cubicBezTo>
                  <a:cubicBezTo>
                    <a:pt x="482780" y="608648"/>
                    <a:pt x="527691" y="584930"/>
                    <a:pt x="565844" y="549116"/>
                  </a:cubicBezTo>
                  <a:cubicBezTo>
                    <a:pt x="622838" y="492062"/>
                    <a:pt x="651383" y="415290"/>
                    <a:pt x="651383" y="318707"/>
                  </a:cubicBezTo>
                  <a:cubicBezTo>
                    <a:pt x="651383" y="219742"/>
                    <a:pt x="623219" y="143256"/>
                    <a:pt x="566796" y="89249"/>
                  </a:cubicBezTo>
                  <a:cubicBezTo>
                    <a:pt x="505426" y="29718"/>
                    <a:pt x="410849" y="0"/>
                    <a:pt x="282875" y="0"/>
                  </a:cubicBezTo>
                  <a:close/>
                  <a:moveTo>
                    <a:pt x="443009" y="461105"/>
                  </a:moveTo>
                  <a:cubicBezTo>
                    <a:pt x="404188" y="493586"/>
                    <a:pt x="340249" y="509873"/>
                    <a:pt x="251095" y="509873"/>
                  </a:cubicBezTo>
                  <a:lnTo>
                    <a:pt x="141009" y="509873"/>
                  </a:lnTo>
                  <a:lnTo>
                    <a:pt x="141009" y="126302"/>
                  </a:lnTo>
                  <a:lnTo>
                    <a:pt x="267461" y="126302"/>
                  </a:lnTo>
                  <a:cubicBezTo>
                    <a:pt x="349954" y="126302"/>
                    <a:pt x="410849" y="144209"/>
                    <a:pt x="450335" y="180023"/>
                  </a:cubicBezTo>
                  <a:cubicBezTo>
                    <a:pt x="486111" y="212598"/>
                    <a:pt x="503998" y="258318"/>
                    <a:pt x="503998" y="317278"/>
                  </a:cubicBezTo>
                  <a:cubicBezTo>
                    <a:pt x="503904" y="379000"/>
                    <a:pt x="483542" y="426911"/>
                    <a:pt x="443009" y="461105"/>
                  </a:cubicBez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FA0FB9-D018-E74D-BEDB-6FE1B16FE0CC}"/>
                </a:ext>
              </a:extLst>
            </p:cNvPr>
            <p:cNvSpPr/>
            <p:nvPr/>
          </p:nvSpPr>
          <p:spPr>
            <a:xfrm>
              <a:off x="6817199" y="2258759"/>
              <a:ext cx="717700" cy="637411"/>
            </a:xfrm>
            <a:custGeom>
              <a:avLst/>
              <a:gdLst>
                <a:gd name="connsiteX0" fmla="*/ 569461 w 717701"/>
                <a:gd name="connsiteY0" fmla="*/ 637413 h 637412"/>
                <a:gd name="connsiteX1" fmla="*/ 717701 w 717701"/>
                <a:gd name="connsiteY1" fmla="*/ 637413 h 637412"/>
                <a:gd name="connsiteX2" fmla="*/ 430259 w 717701"/>
                <a:gd name="connsiteY2" fmla="*/ 0 h 637412"/>
                <a:gd name="connsiteX3" fmla="*/ 287442 w 717701"/>
                <a:gd name="connsiteY3" fmla="*/ 0 h 637412"/>
                <a:gd name="connsiteX4" fmla="*/ 0 w 717701"/>
                <a:gd name="connsiteY4" fmla="*/ 637413 h 637412"/>
                <a:gd name="connsiteX5" fmla="*/ 148241 w 717701"/>
                <a:gd name="connsiteY5" fmla="*/ 637413 h 637412"/>
                <a:gd name="connsiteX6" fmla="*/ 202189 w 717701"/>
                <a:gd name="connsiteY6" fmla="*/ 513302 h 637412"/>
                <a:gd name="connsiteX7" fmla="*/ 514751 w 717701"/>
                <a:gd name="connsiteY7" fmla="*/ 513302 h 637412"/>
                <a:gd name="connsiteX8" fmla="*/ 569461 w 717701"/>
                <a:gd name="connsiteY8" fmla="*/ 637413 h 637412"/>
                <a:gd name="connsiteX9" fmla="*/ 358423 w 717701"/>
                <a:gd name="connsiteY9" fmla="*/ 132017 h 637412"/>
                <a:gd name="connsiteX10" fmla="*/ 465559 w 717701"/>
                <a:gd name="connsiteY10" fmla="*/ 385763 h 637412"/>
                <a:gd name="connsiteX11" fmla="*/ 252999 w 717701"/>
                <a:gd name="connsiteY11" fmla="*/ 385763 h 637412"/>
                <a:gd name="connsiteX12" fmla="*/ 358423 w 717701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1" h="637412">
                  <a:moveTo>
                    <a:pt x="569461" y="637413"/>
                  </a:move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lnTo>
                    <a:pt x="0" y="637413"/>
                  </a:lnTo>
                  <a:lnTo>
                    <a:pt x="148241" y="637413"/>
                  </a:lnTo>
                  <a:lnTo>
                    <a:pt x="202189" y="513302"/>
                  </a:lnTo>
                  <a:lnTo>
                    <a:pt x="514751" y="513302"/>
                  </a:lnTo>
                  <a:lnTo>
                    <a:pt x="569461" y="637413"/>
                  </a:lnTo>
                  <a:close/>
                  <a:moveTo>
                    <a:pt x="358423" y="132017"/>
                  </a:moveTo>
                  <a:lnTo>
                    <a:pt x="465559" y="385763"/>
                  </a:lnTo>
                  <a:lnTo>
                    <a:pt x="252999" y="385763"/>
                  </a:lnTo>
                  <a:lnTo>
                    <a:pt x="358423" y="132017"/>
                  </a:ln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64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484" r:id="rId15"/>
    <p:sldLayoutId id="2147484485" r:id="rId16"/>
    <p:sldLayoutId id="2147484486" r:id="rId17"/>
    <p:sldLayoutId id="2147484487" r:id="rId18"/>
    <p:sldLayoutId id="2147484488" r:id="rId19"/>
    <p:sldLayoutId id="2147484489" r:id="rId20"/>
    <p:sldLayoutId id="2147484490" r:id="rId21"/>
    <p:sldLayoutId id="2147484491" r:id="rId22"/>
  </p:sldLayoutIdLst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000" b="0" kern="1200" cap="all" spc="50" baseline="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750"/>
        </a:spcBef>
        <a:buClr>
          <a:schemeClr val="tx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indent="0" algn="l" defTabSz="685783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0" algn="l" defTabSz="685783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630">
          <p15:clr>
            <a:srgbClr val="F26B43"/>
          </p15:clr>
        </p15:guide>
        <p15:guide id="3" orient="horz" pos="2935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54">
          <p15:clr>
            <a:srgbClr val="F26B43"/>
          </p15:clr>
        </p15:guide>
        <p15:guide id="7" orient="horz" pos="3003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5" pos="2767">
          <p15:clr>
            <a:srgbClr val="F26B43"/>
          </p15:clr>
        </p15:guide>
        <p15:guide id="16" pos="2993">
          <p15:clr>
            <a:srgbClr val="F26B43"/>
          </p15:clr>
        </p15:guide>
        <p15:guide id="18" orient="horz" pos="791">
          <p15:clr>
            <a:srgbClr val="A4A3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002" y="236440"/>
            <a:ext cx="8645622" cy="225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ЗАГОЛОВОК, </a:t>
            </a:r>
            <a:r>
              <a:rPr lang="ru-RU" dirty="0" err="1"/>
              <a:t>A</a:t>
            </a:r>
            <a:r>
              <a:rPr lang="en-US" dirty="0"/>
              <a:t>rial regular,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03" y="884140"/>
            <a:ext cx="8645622" cy="37751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286707" y="4744445"/>
            <a:ext cx="4333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4C31F17-08E7-4423-8E62-229ABF71E9E0}" type="slidenum">
              <a:rPr altLang="ru-RU" sz="1000" b="0" noProof="1" smtClean="0">
                <a:solidFill>
                  <a:schemeClr val="accent2"/>
                </a:solidFill>
              </a:rPr>
              <a:pPr eaLnBrk="1" hangingPunct="1">
                <a:defRPr/>
              </a:pPr>
              <a:t>‹#›</a:t>
            </a:fld>
            <a:endParaRPr altLang="ru-RU" sz="1000" b="0" noProof="1">
              <a:solidFill>
                <a:schemeClr val="accent2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73EBA1-7A39-46B6-9CAF-9EF4F0A084E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15887" y="5022851"/>
            <a:ext cx="1728113" cy="122747"/>
          </a:xfrm>
          <a:prstGeom prst="rect">
            <a:avLst/>
          </a:prstGeom>
        </p:spPr>
      </p:pic>
      <p:sp>
        <p:nvSpPr>
          <p:cNvPr id="9" name="Дата 4">
            <a:extLst>
              <a:ext uri="{FF2B5EF4-FFF2-40B4-BE49-F238E27FC236}">
                <a16:creationId xmlns:a16="http://schemas.microsoft.com/office/drawing/2014/main" id="{915D2581-BA92-DA44-A42E-3272D5E19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5038" y="4929179"/>
            <a:ext cx="891861" cy="10144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B9F2BA-5C8B-1F4A-A6E3-F4D07860D5C8}" type="datetime1">
              <a:rPr lang="ru-RU" smtClean="0"/>
              <a:pPr/>
              <a:t>27.02.2026</a:t>
            </a:fld>
            <a:endParaRPr lang="ru-RU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16EC7F4A-4470-1F46-9A46-6AAD1DCA4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5038" y="4774407"/>
            <a:ext cx="3457575" cy="13103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/ Presenter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7C46F0-722E-454F-BB9D-AD6362E870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17956" y="4721842"/>
            <a:ext cx="1123200" cy="217402"/>
            <a:chOff x="1612900" y="2000251"/>
            <a:chExt cx="5921999" cy="11462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7B94584-82DE-D146-983B-2DC30489F31D}"/>
                </a:ext>
              </a:extLst>
            </p:cNvPr>
            <p:cNvSpPr/>
            <p:nvPr/>
          </p:nvSpPr>
          <p:spPr>
            <a:xfrm>
              <a:off x="1612900" y="2000251"/>
              <a:ext cx="2842540" cy="1146237"/>
            </a:xfrm>
            <a:custGeom>
              <a:avLst/>
              <a:gdLst>
                <a:gd name="connsiteX0" fmla="*/ 1421510 w 2842543"/>
                <a:gd name="connsiteY0" fmla="*/ 0 h 1146238"/>
                <a:gd name="connsiteX1" fmla="*/ 22265 w 2842543"/>
                <a:gd name="connsiteY1" fmla="*/ 472631 h 1146238"/>
                <a:gd name="connsiteX2" fmla="*/ 0 w 2842543"/>
                <a:gd name="connsiteY2" fmla="*/ 574167 h 1146238"/>
                <a:gd name="connsiteX3" fmla="*/ 22550 w 2842543"/>
                <a:gd name="connsiteY3" fmla="*/ 674370 h 1146238"/>
                <a:gd name="connsiteX4" fmla="*/ 23882 w 2842543"/>
                <a:gd name="connsiteY4" fmla="*/ 677228 h 1146238"/>
                <a:gd name="connsiteX5" fmla="*/ 26927 w 2842543"/>
                <a:gd name="connsiteY5" fmla="*/ 683609 h 1146238"/>
                <a:gd name="connsiteX6" fmla="*/ 1421510 w 2842543"/>
                <a:gd name="connsiteY6" fmla="*/ 1146239 h 1146238"/>
                <a:gd name="connsiteX7" fmla="*/ 2842544 w 2842543"/>
                <a:gd name="connsiteY7" fmla="*/ 573119 h 1146238"/>
                <a:gd name="connsiteX8" fmla="*/ 1421510 w 2842543"/>
                <a:gd name="connsiteY8" fmla="*/ 0 h 1146238"/>
                <a:gd name="connsiteX9" fmla="*/ 1316086 w 2842543"/>
                <a:gd name="connsiteY9" fmla="*/ 121634 h 1146238"/>
                <a:gd name="connsiteX10" fmla="*/ 1239968 w 2842543"/>
                <a:gd name="connsiteY10" fmla="*/ 411194 h 1146238"/>
                <a:gd name="connsiteX11" fmla="*/ 911707 w 2842543"/>
                <a:gd name="connsiteY11" fmla="*/ 684181 h 1146238"/>
                <a:gd name="connsiteX12" fmla="*/ 1174125 w 2842543"/>
                <a:gd name="connsiteY12" fmla="*/ 94583 h 1146238"/>
                <a:gd name="connsiteX13" fmla="*/ 1175172 w 2842543"/>
                <a:gd name="connsiteY13" fmla="*/ 94488 h 1146238"/>
                <a:gd name="connsiteX14" fmla="*/ 1316086 w 2842543"/>
                <a:gd name="connsiteY14" fmla="*/ 121634 h 1146238"/>
                <a:gd name="connsiteX15" fmla="*/ 1911426 w 2842543"/>
                <a:gd name="connsiteY15" fmla="*/ 696373 h 1146238"/>
                <a:gd name="connsiteX16" fmla="*/ 1906764 w 2842543"/>
                <a:gd name="connsiteY16" fmla="*/ 687705 h 1146238"/>
                <a:gd name="connsiteX17" fmla="*/ 1915137 w 2842543"/>
                <a:gd name="connsiteY17" fmla="*/ 677418 h 1146238"/>
                <a:gd name="connsiteX18" fmla="*/ 2033311 w 2842543"/>
                <a:gd name="connsiteY18" fmla="*/ 652844 h 1146238"/>
                <a:gd name="connsiteX19" fmla="*/ 2039591 w 2842543"/>
                <a:gd name="connsiteY19" fmla="*/ 647129 h 1146238"/>
                <a:gd name="connsiteX20" fmla="*/ 2058430 w 2842543"/>
                <a:gd name="connsiteY20" fmla="*/ 589121 h 1146238"/>
                <a:gd name="connsiteX21" fmla="*/ 2050913 w 2842543"/>
                <a:gd name="connsiteY21" fmla="*/ 578168 h 1146238"/>
                <a:gd name="connsiteX22" fmla="*/ 1829980 w 2842543"/>
                <a:gd name="connsiteY22" fmla="*/ 565595 h 1146238"/>
                <a:gd name="connsiteX23" fmla="*/ 1808667 w 2842543"/>
                <a:gd name="connsiteY23" fmla="*/ 571500 h 1146238"/>
                <a:gd name="connsiteX24" fmla="*/ 1720084 w 2842543"/>
                <a:gd name="connsiteY24" fmla="*/ 632079 h 1146238"/>
                <a:gd name="connsiteX25" fmla="*/ 1700008 w 2842543"/>
                <a:gd name="connsiteY25" fmla="*/ 680180 h 1146238"/>
                <a:gd name="connsiteX26" fmla="*/ 1421224 w 2842543"/>
                <a:gd name="connsiteY26" fmla="*/ 917543 h 1146238"/>
                <a:gd name="connsiteX27" fmla="*/ 728833 w 2842543"/>
                <a:gd name="connsiteY27" fmla="*/ 909066 h 1146238"/>
                <a:gd name="connsiteX28" fmla="*/ 726169 w 2842543"/>
                <a:gd name="connsiteY28" fmla="*/ 908590 h 1146238"/>
                <a:gd name="connsiteX29" fmla="*/ 698481 w 2842543"/>
                <a:gd name="connsiteY29" fmla="*/ 923354 h 1146238"/>
                <a:gd name="connsiteX30" fmla="*/ 673362 w 2842543"/>
                <a:gd name="connsiteY30" fmla="*/ 979932 h 1146238"/>
                <a:gd name="connsiteX31" fmla="*/ 186300 w 2842543"/>
                <a:gd name="connsiteY31" fmla="*/ 638461 h 1146238"/>
                <a:gd name="connsiteX32" fmla="*/ 185919 w 2842543"/>
                <a:gd name="connsiteY32" fmla="*/ 637223 h 1146238"/>
                <a:gd name="connsiteX33" fmla="*/ 182589 w 2842543"/>
                <a:gd name="connsiteY33" fmla="*/ 625316 h 1146238"/>
                <a:gd name="connsiteX34" fmla="*/ 182399 w 2842543"/>
                <a:gd name="connsiteY34" fmla="*/ 624459 h 1146238"/>
                <a:gd name="connsiteX35" fmla="*/ 176119 w 2842543"/>
                <a:gd name="connsiteY35" fmla="*/ 573024 h 1146238"/>
                <a:gd name="connsiteX36" fmla="*/ 1069653 w 2842543"/>
                <a:gd name="connsiteY36" fmla="*/ 85058 h 1146238"/>
                <a:gd name="connsiteX37" fmla="*/ 1071461 w 2842543"/>
                <a:gd name="connsiteY37" fmla="*/ 84868 h 1146238"/>
                <a:gd name="connsiteX38" fmla="*/ 761945 w 2842543"/>
                <a:gd name="connsiteY38" fmla="*/ 780479 h 1146238"/>
                <a:gd name="connsiteX39" fmla="*/ 771269 w 2842543"/>
                <a:gd name="connsiteY39" fmla="*/ 795433 h 1146238"/>
                <a:gd name="connsiteX40" fmla="*/ 785922 w 2842543"/>
                <a:gd name="connsiteY40" fmla="*/ 795909 h 1146238"/>
                <a:gd name="connsiteX41" fmla="*/ 1362708 w 2842543"/>
                <a:gd name="connsiteY41" fmla="*/ 747522 h 1146238"/>
                <a:gd name="connsiteX42" fmla="*/ 1871369 w 2842543"/>
                <a:gd name="connsiteY42" fmla="*/ 370046 h 1146238"/>
                <a:gd name="connsiteX43" fmla="*/ 1894490 w 2842543"/>
                <a:gd name="connsiteY43" fmla="*/ 97250 h 1146238"/>
                <a:gd name="connsiteX44" fmla="*/ 2654056 w 2842543"/>
                <a:gd name="connsiteY44" fmla="*/ 566642 h 1146238"/>
                <a:gd name="connsiteX45" fmla="*/ 2620469 w 2842543"/>
                <a:gd name="connsiteY45" fmla="*/ 691229 h 1146238"/>
                <a:gd name="connsiteX46" fmla="*/ 1963187 w 2842543"/>
                <a:gd name="connsiteY46" fmla="*/ 1028795 h 1146238"/>
                <a:gd name="connsiteX47" fmla="*/ 1911426 w 2842543"/>
                <a:gd name="connsiteY47" fmla="*/ 696373 h 11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42543" h="1146238">
                  <a:moveTo>
                    <a:pt x="1421510" y="0"/>
                  </a:moveTo>
                  <a:cubicBezTo>
                    <a:pt x="721697" y="0"/>
                    <a:pt x="140058" y="204026"/>
                    <a:pt x="22265" y="472631"/>
                  </a:cubicBezTo>
                  <a:cubicBezTo>
                    <a:pt x="7612" y="505587"/>
                    <a:pt x="0" y="539496"/>
                    <a:pt x="0" y="574167"/>
                  </a:cubicBezTo>
                  <a:cubicBezTo>
                    <a:pt x="0" y="608743"/>
                    <a:pt x="7802" y="642176"/>
                    <a:pt x="22550" y="674370"/>
                  </a:cubicBezTo>
                  <a:cubicBezTo>
                    <a:pt x="22931" y="675323"/>
                    <a:pt x="23502" y="676275"/>
                    <a:pt x="23882" y="677228"/>
                  </a:cubicBezTo>
                  <a:cubicBezTo>
                    <a:pt x="24929" y="679323"/>
                    <a:pt x="25880" y="681514"/>
                    <a:pt x="26927" y="683609"/>
                  </a:cubicBezTo>
                  <a:cubicBezTo>
                    <a:pt x="154615" y="947261"/>
                    <a:pt x="730355" y="1146239"/>
                    <a:pt x="1421510" y="1146239"/>
                  </a:cubicBezTo>
                  <a:cubicBezTo>
                    <a:pt x="2206290" y="1146239"/>
                    <a:pt x="2842544" y="889635"/>
                    <a:pt x="2842544" y="573119"/>
                  </a:cubicBezTo>
                  <a:cubicBezTo>
                    <a:pt x="2842544" y="256604"/>
                    <a:pt x="2206290" y="0"/>
                    <a:pt x="1421510" y="0"/>
                  </a:cubicBezTo>
                  <a:close/>
                  <a:moveTo>
                    <a:pt x="1316086" y="121634"/>
                  </a:moveTo>
                  <a:cubicBezTo>
                    <a:pt x="1365848" y="168497"/>
                    <a:pt x="1335401" y="270415"/>
                    <a:pt x="1239968" y="411194"/>
                  </a:cubicBezTo>
                  <a:cubicBezTo>
                    <a:pt x="1134163" y="567119"/>
                    <a:pt x="1032545" y="652748"/>
                    <a:pt x="911707" y="684181"/>
                  </a:cubicBezTo>
                  <a:lnTo>
                    <a:pt x="1174125" y="94583"/>
                  </a:lnTo>
                  <a:cubicBezTo>
                    <a:pt x="1174125" y="94583"/>
                    <a:pt x="1174791" y="94583"/>
                    <a:pt x="1175172" y="94488"/>
                  </a:cubicBezTo>
                  <a:cubicBezTo>
                    <a:pt x="1242346" y="91250"/>
                    <a:pt x="1287732" y="94964"/>
                    <a:pt x="1316086" y="121634"/>
                  </a:cubicBezTo>
                  <a:close/>
                  <a:moveTo>
                    <a:pt x="1911426" y="696373"/>
                  </a:moveTo>
                  <a:cubicBezTo>
                    <a:pt x="1908572" y="694468"/>
                    <a:pt x="1906764" y="691134"/>
                    <a:pt x="1906764" y="687705"/>
                  </a:cubicBezTo>
                  <a:cubicBezTo>
                    <a:pt x="1906764" y="682752"/>
                    <a:pt x="1910285" y="678371"/>
                    <a:pt x="1915137" y="677418"/>
                  </a:cubicBezTo>
                  <a:lnTo>
                    <a:pt x="2033311" y="652844"/>
                  </a:lnTo>
                  <a:cubicBezTo>
                    <a:pt x="2036260" y="652177"/>
                    <a:pt x="2038639" y="650081"/>
                    <a:pt x="2039591" y="647129"/>
                  </a:cubicBezTo>
                  <a:lnTo>
                    <a:pt x="2058430" y="589121"/>
                  </a:lnTo>
                  <a:cubicBezTo>
                    <a:pt x="2060143" y="583883"/>
                    <a:pt x="2056337" y="578453"/>
                    <a:pt x="2050913" y="578168"/>
                  </a:cubicBezTo>
                  <a:lnTo>
                    <a:pt x="1829980" y="565595"/>
                  </a:lnTo>
                  <a:cubicBezTo>
                    <a:pt x="1822463" y="565214"/>
                    <a:pt x="1814946" y="567309"/>
                    <a:pt x="1808667" y="571500"/>
                  </a:cubicBezTo>
                  <a:lnTo>
                    <a:pt x="1720084" y="632079"/>
                  </a:lnTo>
                  <a:cubicBezTo>
                    <a:pt x="1704480" y="642747"/>
                    <a:pt x="1696487" y="661607"/>
                    <a:pt x="1700008" y="680180"/>
                  </a:cubicBezTo>
                  <a:cubicBezTo>
                    <a:pt x="1724746" y="813626"/>
                    <a:pt x="1676126" y="886111"/>
                    <a:pt x="1421224" y="917543"/>
                  </a:cubicBezTo>
                  <a:cubicBezTo>
                    <a:pt x="1073744" y="960406"/>
                    <a:pt x="807901" y="922782"/>
                    <a:pt x="728833" y="909066"/>
                  </a:cubicBezTo>
                  <a:lnTo>
                    <a:pt x="726169" y="908590"/>
                  </a:lnTo>
                  <a:cubicBezTo>
                    <a:pt x="714656" y="906590"/>
                    <a:pt x="703238" y="912686"/>
                    <a:pt x="698481" y="923354"/>
                  </a:cubicBezTo>
                  <a:lnTo>
                    <a:pt x="673362" y="979932"/>
                  </a:lnTo>
                  <a:cubicBezTo>
                    <a:pt x="411705" y="899636"/>
                    <a:pt x="230068" y="777907"/>
                    <a:pt x="186300" y="638461"/>
                  </a:cubicBezTo>
                  <a:cubicBezTo>
                    <a:pt x="186204" y="638080"/>
                    <a:pt x="186014" y="637699"/>
                    <a:pt x="185919" y="637223"/>
                  </a:cubicBezTo>
                  <a:cubicBezTo>
                    <a:pt x="184682" y="633222"/>
                    <a:pt x="183635" y="629317"/>
                    <a:pt x="182589" y="625316"/>
                  </a:cubicBezTo>
                  <a:cubicBezTo>
                    <a:pt x="182494" y="625031"/>
                    <a:pt x="182494" y="624745"/>
                    <a:pt x="182399" y="624459"/>
                  </a:cubicBezTo>
                  <a:cubicBezTo>
                    <a:pt x="178212" y="607505"/>
                    <a:pt x="176119" y="590360"/>
                    <a:pt x="176119" y="573024"/>
                  </a:cubicBezTo>
                  <a:cubicBezTo>
                    <a:pt x="176119" y="341662"/>
                    <a:pt x="553475" y="146399"/>
                    <a:pt x="1069653" y="85058"/>
                  </a:cubicBezTo>
                  <a:cubicBezTo>
                    <a:pt x="1070224" y="84963"/>
                    <a:pt x="1071461" y="84868"/>
                    <a:pt x="1071461" y="84868"/>
                  </a:cubicBezTo>
                  <a:cubicBezTo>
                    <a:pt x="1071461" y="84868"/>
                    <a:pt x="806949" y="679418"/>
                    <a:pt x="761945" y="780479"/>
                  </a:cubicBezTo>
                  <a:cubicBezTo>
                    <a:pt x="758900" y="787337"/>
                    <a:pt x="763752" y="795147"/>
                    <a:pt x="771269" y="795433"/>
                  </a:cubicBezTo>
                  <a:lnTo>
                    <a:pt x="785922" y="795909"/>
                  </a:lnTo>
                  <a:cubicBezTo>
                    <a:pt x="941013" y="801338"/>
                    <a:pt x="1128645" y="807053"/>
                    <a:pt x="1362708" y="747522"/>
                  </a:cubicBezTo>
                  <a:cubicBezTo>
                    <a:pt x="1611520" y="684276"/>
                    <a:pt x="1799437" y="502349"/>
                    <a:pt x="1871369" y="370046"/>
                  </a:cubicBezTo>
                  <a:cubicBezTo>
                    <a:pt x="1944348" y="235744"/>
                    <a:pt x="1902578" y="132588"/>
                    <a:pt x="1894490" y="97250"/>
                  </a:cubicBezTo>
                  <a:cubicBezTo>
                    <a:pt x="2353674" y="169926"/>
                    <a:pt x="2647586" y="353378"/>
                    <a:pt x="2654056" y="566642"/>
                  </a:cubicBezTo>
                  <a:cubicBezTo>
                    <a:pt x="2652438" y="609314"/>
                    <a:pt x="2641496" y="651034"/>
                    <a:pt x="2620469" y="691229"/>
                  </a:cubicBezTo>
                  <a:cubicBezTo>
                    <a:pt x="2534265" y="839629"/>
                    <a:pt x="2289259" y="962692"/>
                    <a:pt x="1963187" y="1028795"/>
                  </a:cubicBezTo>
                  <a:cubicBezTo>
                    <a:pt x="2092683" y="882587"/>
                    <a:pt x="1992207" y="750475"/>
                    <a:pt x="1911426" y="696373"/>
                  </a:cubicBez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8391CAE-793B-2446-9A5E-8B41D02CE892}"/>
                </a:ext>
              </a:extLst>
            </p:cNvPr>
            <p:cNvSpPr/>
            <p:nvPr/>
          </p:nvSpPr>
          <p:spPr>
            <a:xfrm>
              <a:off x="4773996" y="2258759"/>
              <a:ext cx="502094" cy="637411"/>
            </a:xfrm>
            <a:custGeom>
              <a:avLst/>
              <a:gdLst>
                <a:gd name="connsiteX0" fmla="*/ 140914 w 502095"/>
                <a:gd name="connsiteY0" fmla="*/ 0 h 637412"/>
                <a:gd name="connsiteX1" fmla="*/ 0 w 502095"/>
                <a:gd name="connsiteY1" fmla="*/ 0 h 637412"/>
                <a:gd name="connsiteX2" fmla="*/ 0 w 502095"/>
                <a:gd name="connsiteY2" fmla="*/ 637413 h 637412"/>
                <a:gd name="connsiteX3" fmla="*/ 502095 w 502095"/>
                <a:gd name="connsiteY3" fmla="*/ 637413 h 637412"/>
                <a:gd name="connsiteX4" fmla="*/ 502095 w 502095"/>
                <a:gd name="connsiteY4" fmla="*/ 509873 h 637412"/>
                <a:gd name="connsiteX5" fmla="*/ 140914 w 502095"/>
                <a:gd name="connsiteY5" fmla="*/ 509873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095" h="637412">
                  <a:moveTo>
                    <a:pt x="140914" y="0"/>
                  </a:moveTo>
                  <a:lnTo>
                    <a:pt x="0" y="0"/>
                  </a:lnTo>
                  <a:lnTo>
                    <a:pt x="0" y="637413"/>
                  </a:lnTo>
                  <a:lnTo>
                    <a:pt x="502095" y="637413"/>
                  </a:lnTo>
                  <a:lnTo>
                    <a:pt x="502095" y="509873"/>
                  </a:lnTo>
                  <a:lnTo>
                    <a:pt x="140914" y="509873"/>
                  </a:ln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D5A56F1-1244-2E49-BB26-1397673B7E41}"/>
                </a:ext>
              </a:extLst>
            </p:cNvPr>
            <p:cNvSpPr/>
            <p:nvPr/>
          </p:nvSpPr>
          <p:spPr>
            <a:xfrm>
              <a:off x="5340696" y="2258759"/>
              <a:ext cx="717699" cy="637411"/>
            </a:xfrm>
            <a:custGeom>
              <a:avLst/>
              <a:gdLst>
                <a:gd name="connsiteX0" fmla="*/ 287442 w 717700"/>
                <a:gd name="connsiteY0" fmla="*/ 0 h 637412"/>
                <a:gd name="connsiteX1" fmla="*/ 0 w 717700"/>
                <a:gd name="connsiteY1" fmla="*/ 637413 h 637412"/>
                <a:gd name="connsiteX2" fmla="*/ 148240 w 717700"/>
                <a:gd name="connsiteY2" fmla="*/ 637413 h 637412"/>
                <a:gd name="connsiteX3" fmla="*/ 202189 w 717700"/>
                <a:gd name="connsiteY3" fmla="*/ 513302 h 637412"/>
                <a:gd name="connsiteX4" fmla="*/ 514750 w 717700"/>
                <a:gd name="connsiteY4" fmla="*/ 513302 h 637412"/>
                <a:gd name="connsiteX5" fmla="*/ 569460 w 717700"/>
                <a:gd name="connsiteY5" fmla="*/ 637413 h 637412"/>
                <a:gd name="connsiteX6" fmla="*/ 717701 w 717700"/>
                <a:gd name="connsiteY6" fmla="*/ 637413 h 637412"/>
                <a:gd name="connsiteX7" fmla="*/ 430259 w 717700"/>
                <a:gd name="connsiteY7" fmla="*/ 0 h 637412"/>
                <a:gd name="connsiteX8" fmla="*/ 287442 w 717700"/>
                <a:gd name="connsiteY8" fmla="*/ 0 h 637412"/>
                <a:gd name="connsiteX9" fmla="*/ 358422 w 717700"/>
                <a:gd name="connsiteY9" fmla="*/ 132017 h 637412"/>
                <a:gd name="connsiteX10" fmla="*/ 465559 w 717700"/>
                <a:gd name="connsiteY10" fmla="*/ 385763 h 637412"/>
                <a:gd name="connsiteX11" fmla="*/ 252998 w 717700"/>
                <a:gd name="connsiteY11" fmla="*/ 385763 h 637412"/>
                <a:gd name="connsiteX12" fmla="*/ 358422 w 717700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0" h="637412">
                  <a:moveTo>
                    <a:pt x="287442" y="0"/>
                  </a:moveTo>
                  <a:lnTo>
                    <a:pt x="0" y="637413"/>
                  </a:lnTo>
                  <a:lnTo>
                    <a:pt x="148240" y="637413"/>
                  </a:lnTo>
                  <a:lnTo>
                    <a:pt x="202189" y="513302"/>
                  </a:lnTo>
                  <a:lnTo>
                    <a:pt x="514750" y="513302"/>
                  </a:lnTo>
                  <a:lnTo>
                    <a:pt x="569460" y="637413"/>
                  </a:ln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close/>
                  <a:moveTo>
                    <a:pt x="358422" y="132017"/>
                  </a:moveTo>
                  <a:lnTo>
                    <a:pt x="465559" y="385763"/>
                  </a:lnTo>
                  <a:lnTo>
                    <a:pt x="252998" y="385763"/>
                  </a:lnTo>
                  <a:lnTo>
                    <a:pt x="358422" y="132017"/>
                  </a:ln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1B068E6-7BB8-884B-9280-DAEE2B525232}"/>
                </a:ext>
              </a:extLst>
            </p:cNvPr>
            <p:cNvSpPr/>
            <p:nvPr/>
          </p:nvSpPr>
          <p:spPr>
            <a:xfrm>
              <a:off x="6149072" y="2258759"/>
              <a:ext cx="651381" cy="637507"/>
            </a:xfrm>
            <a:custGeom>
              <a:avLst/>
              <a:gdLst>
                <a:gd name="connsiteX0" fmla="*/ 282875 w 651382"/>
                <a:gd name="connsiteY0" fmla="*/ 0 h 637508"/>
                <a:gd name="connsiteX1" fmla="*/ 0 w 651382"/>
                <a:gd name="connsiteY1" fmla="*/ 0 h 637508"/>
                <a:gd name="connsiteX2" fmla="*/ 0 w 651382"/>
                <a:gd name="connsiteY2" fmla="*/ 637508 h 637508"/>
                <a:gd name="connsiteX3" fmla="*/ 258327 w 651382"/>
                <a:gd name="connsiteY3" fmla="*/ 637508 h 637508"/>
                <a:gd name="connsiteX4" fmla="*/ 431210 w 651382"/>
                <a:gd name="connsiteY4" fmla="*/ 620173 h 637508"/>
                <a:gd name="connsiteX5" fmla="*/ 565844 w 651382"/>
                <a:gd name="connsiteY5" fmla="*/ 549116 h 637508"/>
                <a:gd name="connsiteX6" fmla="*/ 651383 w 651382"/>
                <a:gd name="connsiteY6" fmla="*/ 318707 h 637508"/>
                <a:gd name="connsiteX7" fmla="*/ 566796 w 651382"/>
                <a:gd name="connsiteY7" fmla="*/ 89249 h 637508"/>
                <a:gd name="connsiteX8" fmla="*/ 282875 w 651382"/>
                <a:gd name="connsiteY8" fmla="*/ 0 h 637508"/>
                <a:gd name="connsiteX9" fmla="*/ 443009 w 651382"/>
                <a:gd name="connsiteY9" fmla="*/ 461105 h 637508"/>
                <a:gd name="connsiteX10" fmla="*/ 251095 w 651382"/>
                <a:gd name="connsiteY10" fmla="*/ 509873 h 637508"/>
                <a:gd name="connsiteX11" fmla="*/ 141009 w 651382"/>
                <a:gd name="connsiteY11" fmla="*/ 509873 h 637508"/>
                <a:gd name="connsiteX12" fmla="*/ 141009 w 651382"/>
                <a:gd name="connsiteY12" fmla="*/ 126302 h 637508"/>
                <a:gd name="connsiteX13" fmla="*/ 267461 w 651382"/>
                <a:gd name="connsiteY13" fmla="*/ 126302 h 637508"/>
                <a:gd name="connsiteX14" fmla="*/ 450335 w 651382"/>
                <a:gd name="connsiteY14" fmla="*/ 180023 h 637508"/>
                <a:gd name="connsiteX15" fmla="*/ 503998 w 651382"/>
                <a:gd name="connsiteY15" fmla="*/ 317278 h 637508"/>
                <a:gd name="connsiteX16" fmla="*/ 443009 w 651382"/>
                <a:gd name="connsiteY16" fmla="*/ 461105 h 63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1382" h="637508">
                  <a:moveTo>
                    <a:pt x="282875" y="0"/>
                  </a:moveTo>
                  <a:lnTo>
                    <a:pt x="0" y="0"/>
                  </a:lnTo>
                  <a:lnTo>
                    <a:pt x="0" y="637508"/>
                  </a:lnTo>
                  <a:lnTo>
                    <a:pt x="258327" y="637508"/>
                  </a:lnTo>
                  <a:cubicBezTo>
                    <a:pt x="321981" y="637508"/>
                    <a:pt x="379640" y="631793"/>
                    <a:pt x="431210" y="620173"/>
                  </a:cubicBezTo>
                  <a:cubicBezTo>
                    <a:pt x="482780" y="608648"/>
                    <a:pt x="527691" y="584930"/>
                    <a:pt x="565844" y="549116"/>
                  </a:cubicBezTo>
                  <a:cubicBezTo>
                    <a:pt x="622838" y="492062"/>
                    <a:pt x="651383" y="415290"/>
                    <a:pt x="651383" y="318707"/>
                  </a:cubicBezTo>
                  <a:cubicBezTo>
                    <a:pt x="651383" y="219742"/>
                    <a:pt x="623219" y="143256"/>
                    <a:pt x="566796" y="89249"/>
                  </a:cubicBezTo>
                  <a:cubicBezTo>
                    <a:pt x="505426" y="29718"/>
                    <a:pt x="410849" y="0"/>
                    <a:pt x="282875" y="0"/>
                  </a:cubicBezTo>
                  <a:close/>
                  <a:moveTo>
                    <a:pt x="443009" y="461105"/>
                  </a:moveTo>
                  <a:cubicBezTo>
                    <a:pt x="404188" y="493586"/>
                    <a:pt x="340249" y="509873"/>
                    <a:pt x="251095" y="509873"/>
                  </a:cubicBezTo>
                  <a:lnTo>
                    <a:pt x="141009" y="509873"/>
                  </a:lnTo>
                  <a:lnTo>
                    <a:pt x="141009" y="126302"/>
                  </a:lnTo>
                  <a:lnTo>
                    <a:pt x="267461" y="126302"/>
                  </a:lnTo>
                  <a:cubicBezTo>
                    <a:pt x="349954" y="126302"/>
                    <a:pt x="410849" y="144209"/>
                    <a:pt x="450335" y="180023"/>
                  </a:cubicBezTo>
                  <a:cubicBezTo>
                    <a:pt x="486111" y="212598"/>
                    <a:pt x="503998" y="258318"/>
                    <a:pt x="503998" y="317278"/>
                  </a:cubicBezTo>
                  <a:cubicBezTo>
                    <a:pt x="503904" y="379000"/>
                    <a:pt x="483542" y="426911"/>
                    <a:pt x="443009" y="461105"/>
                  </a:cubicBez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FA0FB9-D018-E74D-BEDB-6FE1B16FE0CC}"/>
                </a:ext>
              </a:extLst>
            </p:cNvPr>
            <p:cNvSpPr/>
            <p:nvPr/>
          </p:nvSpPr>
          <p:spPr>
            <a:xfrm>
              <a:off x="6817199" y="2258759"/>
              <a:ext cx="717700" cy="637411"/>
            </a:xfrm>
            <a:custGeom>
              <a:avLst/>
              <a:gdLst>
                <a:gd name="connsiteX0" fmla="*/ 569461 w 717701"/>
                <a:gd name="connsiteY0" fmla="*/ 637413 h 637412"/>
                <a:gd name="connsiteX1" fmla="*/ 717701 w 717701"/>
                <a:gd name="connsiteY1" fmla="*/ 637413 h 637412"/>
                <a:gd name="connsiteX2" fmla="*/ 430259 w 717701"/>
                <a:gd name="connsiteY2" fmla="*/ 0 h 637412"/>
                <a:gd name="connsiteX3" fmla="*/ 287442 w 717701"/>
                <a:gd name="connsiteY3" fmla="*/ 0 h 637412"/>
                <a:gd name="connsiteX4" fmla="*/ 0 w 717701"/>
                <a:gd name="connsiteY4" fmla="*/ 637413 h 637412"/>
                <a:gd name="connsiteX5" fmla="*/ 148241 w 717701"/>
                <a:gd name="connsiteY5" fmla="*/ 637413 h 637412"/>
                <a:gd name="connsiteX6" fmla="*/ 202189 w 717701"/>
                <a:gd name="connsiteY6" fmla="*/ 513302 h 637412"/>
                <a:gd name="connsiteX7" fmla="*/ 514751 w 717701"/>
                <a:gd name="connsiteY7" fmla="*/ 513302 h 637412"/>
                <a:gd name="connsiteX8" fmla="*/ 569461 w 717701"/>
                <a:gd name="connsiteY8" fmla="*/ 637413 h 637412"/>
                <a:gd name="connsiteX9" fmla="*/ 358423 w 717701"/>
                <a:gd name="connsiteY9" fmla="*/ 132017 h 637412"/>
                <a:gd name="connsiteX10" fmla="*/ 465559 w 717701"/>
                <a:gd name="connsiteY10" fmla="*/ 385763 h 637412"/>
                <a:gd name="connsiteX11" fmla="*/ 252999 w 717701"/>
                <a:gd name="connsiteY11" fmla="*/ 385763 h 637412"/>
                <a:gd name="connsiteX12" fmla="*/ 358423 w 717701"/>
                <a:gd name="connsiteY12" fmla="*/ 132017 h 63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701" h="637412">
                  <a:moveTo>
                    <a:pt x="569461" y="637413"/>
                  </a:moveTo>
                  <a:lnTo>
                    <a:pt x="717701" y="637413"/>
                  </a:lnTo>
                  <a:lnTo>
                    <a:pt x="430259" y="0"/>
                  </a:lnTo>
                  <a:lnTo>
                    <a:pt x="287442" y="0"/>
                  </a:lnTo>
                  <a:lnTo>
                    <a:pt x="0" y="637413"/>
                  </a:lnTo>
                  <a:lnTo>
                    <a:pt x="148241" y="637413"/>
                  </a:lnTo>
                  <a:lnTo>
                    <a:pt x="202189" y="513302"/>
                  </a:lnTo>
                  <a:lnTo>
                    <a:pt x="514751" y="513302"/>
                  </a:lnTo>
                  <a:lnTo>
                    <a:pt x="569461" y="637413"/>
                  </a:lnTo>
                  <a:close/>
                  <a:moveTo>
                    <a:pt x="358423" y="132017"/>
                  </a:moveTo>
                  <a:lnTo>
                    <a:pt x="465559" y="385763"/>
                  </a:lnTo>
                  <a:lnTo>
                    <a:pt x="252999" y="385763"/>
                  </a:lnTo>
                  <a:lnTo>
                    <a:pt x="358423" y="132017"/>
                  </a:lnTo>
                  <a:close/>
                </a:path>
              </a:pathLst>
            </a:custGeom>
            <a:solidFill>
              <a:srgbClr val="4D5964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</p:spTree>
    <p:extLst>
      <p:ext uri="{BB962C8B-B14F-4D97-AF65-F5344CB8AC3E}">
        <p14:creationId xmlns:p14="http://schemas.microsoft.com/office/powerpoint/2010/main" val="387105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  <p:sldLayoutId id="2147484506" r:id="rId13"/>
    <p:sldLayoutId id="2147484507" r:id="rId14"/>
    <p:sldLayoutId id="2147484508" r:id="rId15"/>
    <p:sldLayoutId id="2147484509" r:id="rId16"/>
    <p:sldLayoutId id="2147484510" r:id="rId17"/>
    <p:sldLayoutId id="2147484511" r:id="rId18"/>
    <p:sldLayoutId id="2147484512" r:id="rId19"/>
    <p:sldLayoutId id="2147484513" r:id="rId20"/>
    <p:sldLayoutId id="2147484514" r:id="rId2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kern="1200" cap="all" spc="50" baseline="0">
          <a:solidFill>
            <a:srgbClr val="F5671E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Clr>
          <a:schemeClr val="tx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F5671E"/>
        </a:buClr>
        <a:buFont typeface="Arial" panose="020B0604020202020204" pitchFamily="34" charset="0"/>
        <a:buChar char="•"/>
        <a:defRPr sz="1000" kern="1200">
          <a:solidFill>
            <a:srgbClr val="4D596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2" pos="5630">
          <p15:clr>
            <a:srgbClr val="F26B43"/>
          </p15:clr>
        </p15:guide>
        <p15:guide id="3" orient="horz" pos="2935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554">
          <p15:clr>
            <a:srgbClr val="F26B43"/>
          </p15:clr>
        </p15:guide>
        <p15:guide id="7" orient="horz" pos="3003">
          <p15:clr>
            <a:srgbClr val="F26B43"/>
          </p15:clr>
        </p15:guide>
        <p15:guide id="10" pos="2880">
          <p15:clr>
            <a:srgbClr val="F26B43"/>
          </p15:clr>
        </p15:guide>
        <p15:guide id="11" orient="horz" pos="1620">
          <p15:clr>
            <a:srgbClr val="F26B43"/>
          </p15:clr>
        </p15:guide>
        <p15:guide id="15" pos="2767">
          <p15:clr>
            <a:srgbClr val="F26B43"/>
          </p15:clr>
        </p15:guide>
        <p15:guide id="16" pos="2993">
          <p15:clr>
            <a:srgbClr val="F26B43"/>
          </p15:clr>
        </p15:guide>
        <p15:guide id="18" orient="horz" pos="79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30.jp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44.jpeg"/><Relationship Id="rId5" Type="http://schemas.openxmlformats.org/officeDocument/2006/relationships/image" Target="../media/image43.tiff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443312-F0B9-4083-8DC4-6567B999364F}"/>
              </a:ext>
            </a:extLst>
          </p:cNvPr>
          <p:cNvSpPr/>
          <p:nvPr/>
        </p:nvSpPr>
        <p:spPr>
          <a:xfrm>
            <a:off x="3875752" y="2051260"/>
            <a:ext cx="5295626" cy="309600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2F38EF-6E67-B14E-9356-816ADE5B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3" r="21938" b="19946"/>
          <a:stretch/>
        </p:blipFill>
        <p:spPr>
          <a:xfrm flipH="1">
            <a:off x="-1" y="1"/>
            <a:ext cx="3903131" cy="51435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3B7775-22F5-E047-ACDC-7B2DD600307B}"/>
              </a:ext>
            </a:extLst>
          </p:cNvPr>
          <p:cNvSpPr/>
          <p:nvPr/>
        </p:nvSpPr>
        <p:spPr>
          <a:xfrm>
            <a:off x="2315910" y="0"/>
            <a:ext cx="6828090" cy="2051260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4E38D-9C6D-5D46-8FBB-13E9A8434493}"/>
              </a:ext>
            </a:extLst>
          </p:cNvPr>
          <p:cNvSpPr txBox="1"/>
          <p:nvPr/>
        </p:nvSpPr>
        <p:spPr>
          <a:xfrm>
            <a:off x="4703020" y="2438216"/>
            <a:ext cx="389064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242120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800" u="none" strike="noStrike" cap="none" spc="0" normalizeH="0" baseline="0" dirty="0">
              <a:ln>
                <a:noFill/>
              </a:ln>
              <a:solidFill>
                <a:srgbClr val="4D5964"/>
              </a:solidFill>
              <a:effectLst/>
              <a:uFillTx/>
              <a:latin typeface="LADA Pragmatica" panose="020B0503040502020204" pitchFamily="34" charset="0"/>
              <a:sym typeface="Helvetica"/>
            </a:endParaRPr>
          </a:p>
          <a:p>
            <a:pPr marL="0" marR="0" indent="0" algn="l" defTabSz="242120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800" dirty="0">
              <a:solidFill>
                <a:srgbClr val="4D5964"/>
              </a:solidFill>
              <a:latin typeface="LADA Pragmatica" panose="020B0503040502020204" pitchFamily="34" charset="0"/>
              <a:sym typeface="Helvetica"/>
            </a:endParaRPr>
          </a:p>
          <a:p>
            <a:pPr marL="0" marR="0" indent="0" algn="l" defTabSz="242120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800" u="none" strike="noStrike" cap="none" spc="0" normalizeH="0" baseline="0" dirty="0">
              <a:ln>
                <a:noFill/>
              </a:ln>
              <a:solidFill>
                <a:srgbClr val="4D5964"/>
              </a:solidFill>
              <a:effectLst/>
              <a:uFillTx/>
              <a:latin typeface="LADA Pragmatica" panose="020B0503040502020204" pitchFamily="34" charset="0"/>
              <a:sym typeface="Helvetica"/>
            </a:endParaRPr>
          </a:p>
          <a:p>
            <a:pPr marL="0" marR="0" indent="0" algn="l" defTabSz="242120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800" u="none" strike="noStrike" cap="none" spc="0" normalizeH="0" baseline="0" dirty="0">
              <a:ln>
                <a:noFill/>
              </a:ln>
              <a:solidFill>
                <a:srgbClr val="4D5964"/>
              </a:solidFill>
              <a:effectLst/>
              <a:uFillTx/>
              <a:latin typeface="LADA Pragmatica" panose="020B0503040502020204" pitchFamily="34" charset="0"/>
              <a:sym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2EE87-CB65-FF47-B525-81AA8587DBEA}"/>
              </a:ext>
            </a:extLst>
          </p:cNvPr>
          <p:cNvSpPr txBox="1"/>
          <p:nvPr/>
        </p:nvSpPr>
        <p:spPr>
          <a:xfrm>
            <a:off x="2689661" y="508488"/>
            <a:ext cx="6080587" cy="11934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t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F5F4F6"/>
                </a:solidFill>
                <a:latin typeface="Pragmatica Medium" panose="020B0503040502020204" pitchFamily="34" charset="0"/>
                <a:sym typeface="Helvetica"/>
              </a:rPr>
              <a:t>АРХИТЕКТУРА</a:t>
            </a:r>
            <a:r>
              <a:rPr lang="ru-RU" sz="3200" dirty="0">
                <a:solidFill>
                  <a:srgbClr val="F5F4F6"/>
                </a:solidFill>
                <a:latin typeface="Pragmatica ExtraLight" panose="020B0303040502020204" pitchFamily="34" charset="0"/>
                <a:sym typeface="Helvetica"/>
              </a:rPr>
              <a:t> ЦИФРОВОГО ПРОСТРАНСТВА </a:t>
            </a:r>
            <a:r>
              <a:rPr lang="en-US" sz="3200" dirty="0">
                <a:solidFill>
                  <a:srgbClr val="F5F4F6"/>
                </a:solidFill>
                <a:latin typeface="Pragmatica ExtraLight" panose="020B0303040502020204" pitchFamily="34" charset="0"/>
                <a:sym typeface="Helvetica"/>
              </a:rPr>
              <a:t>LADA</a:t>
            </a:r>
            <a:endParaRPr lang="ru-RU" sz="3200" dirty="0">
              <a:solidFill>
                <a:srgbClr val="F5F4F6"/>
              </a:solidFill>
              <a:latin typeface="Pragmatica ExtraLight" panose="020B0303040502020204" pitchFamily="34" charset="0"/>
              <a:sym typeface="Helvetica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28A995-497B-3347-8A67-A27F26913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4650" y="1287051"/>
            <a:ext cx="6398625" cy="42657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5DF918-1FD3-654C-B1B7-365795F0D85F}"/>
              </a:ext>
            </a:extLst>
          </p:cNvPr>
          <p:cNvSpPr/>
          <p:nvPr/>
        </p:nvSpPr>
        <p:spPr>
          <a:xfrm>
            <a:off x="5421377" y="0"/>
            <a:ext cx="3694279" cy="51435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9A34309-96CF-614F-ACA7-F9D195BF7FE2}"/>
              </a:ext>
            </a:extLst>
          </p:cNvPr>
          <p:cNvSpPr/>
          <p:nvPr/>
        </p:nvSpPr>
        <p:spPr>
          <a:xfrm>
            <a:off x="0" y="0"/>
            <a:ext cx="5449721" cy="5144816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цели и задачи…">
            <a:extLst>
              <a:ext uri="{FF2B5EF4-FFF2-40B4-BE49-F238E27FC236}">
                <a16:creationId xmlns:a16="http://schemas.microsoft.com/office/drawing/2014/main" id="{A720D764-C419-4A79-B028-7CD21FE86B89}"/>
              </a:ext>
            </a:extLst>
          </p:cNvPr>
          <p:cNvSpPr txBox="1"/>
          <p:nvPr/>
        </p:nvSpPr>
        <p:spPr>
          <a:xfrm>
            <a:off x="356346" y="289865"/>
            <a:ext cx="5449721" cy="79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lnSpc>
                <a:spcPct val="80000"/>
              </a:lnSpc>
              <a:tabLst>
                <a:tab pos="3994856" algn="l"/>
              </a:tabLst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3200" u="none" strike="noStrike" baseline="0" dirty="0">
                <a:solidFill>
                  <a:srgbClr val="F5F4F6"/>
                </a:solidFill>
                <a:latin typeface="LADA Pragmatica" panose="020B0503040502020204" pitchFamily="34" charset="0"/>
              </a:rPr>
              <a:t>Цифровые ресурсы  </a:t>
            </a:r>
            <a:r>
              <a:rPr lang="ru-RU" sz="3200" u="none" strike="noStrike" baseline="0" dirty="0">
                <a:solidFill>
                  <a:srgbClr val="F5F4F6"/>
                </a:solidFill>
                <a:latin typeface="Pragmatica ExtraLight" panose="020B0303040502020204" pitchFamily="34" charset="0"/>
              </a:rPr>
              <a:t>автопроизводителя </a:t>
            </a:r>
            <a:endParaRPr lang="en-US" sz="3200" u="none" strike="noStrike" baseline="0" dirty="0">
              <a:solidFill>
                <a:srgbClr val="F5F4F6"/>
              </a:solidFill>
              <a:latin typeface="Pragmatica ExtraLight" panose="020B030304050202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F75D567-6DA8-446D-A004-A9B4F809CB49}"/>
              </a:ext>
            </a:extLst>
          </p:cNvPr>
          <p:cNvSpPr txBox="1"/>
          <p:nvPr/>
        </p:nvSpPr>
        <p:spPr>
          <a:xfrm>
            <a:off x="363033" y="4455335"/>
            <a:ext cx="1057209" cy="11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defRPr sz="3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734" kern="0" cap="all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По известности</a:t>
            </a:r>
            <a:endParaRPr sz="734" kern="0" cap="all" dirty="0">
              <a:solidFill>
                <a:srgbClr val="FFFFFF"/>
              </a:solidFill>
              <a:latin typeface="LADA Pragmatica Regular"/>
              <a:sym typeface="LADA Pragmatica Regular"/>
            </a:endParaRPr>
          </a:p>
        </p:txBody>
      </p:sp>
      <p:sp>
        <p:nvSpPr>
          <p:cNvPr id="9" name="№1">
            <a:extLst>
              <a:ext uri="{FF2B5EF4-FFF2-40B4-BE49-F238E27FC236}">
                <a16:creationId xmlns:a16="http://schemas.microsoft.com/office/drawing/2014/main" id="{7B2BE4D7-43C7-4BBC-B334-A344AE2F5099}"/>
              </a:ext>
            </a:extLst>
          </p:cNvPr>
          <p:cNvSpPr txBox="1"/>
          <p:nvPr/>
        </p:nvSpPr>
        <p:spPr>
          <a:xfrm>
            <a:off x="347698" y="3514751"/>
            <a:ext cx="1011219" cy="100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263" tIns="25263" rIns="25263" bIns="25263" anchor="ctr">
            <a:spAutoFit/>
          </a:bodyPr>
          <a:lstStyle>
            <a:lvl1pPr defTabSz="2064380">
              <a:lnSpc>
                <a:spcPct val="90000"/>
              </a:lnSpc>
              <a:defRPr sz="20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lang="ru-RU" sz="2000" kern="0" dirty="0"/>
              <a:t>Бренд</a:t>
            </a:r>
          </a:p>
          <a:p>
            <a:pPr defTabSz="504947" hangingPunct="0"/>
            <a:r>
              <a:rPr lang="ru-RU" sz="4892" kern="0" dirty="0"/>
              <a:t>№1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7BAE57C8-D190-4A03-A4B3-CFF1F6EE1667}"/>
              </a:ext>
            </a:extLst>
          </p:cNvPr>
          <p:cNvSpPr txBox="1"/>
          <p:nvPr/>
        </p:nvSpPr>
        <p:spPr>
          <a:xfrm>
            <a:off x="1904121" y="4406822"/>
            <a:ext cx="936770" cy="22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defRPr sz="3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734" kern="0" cap="all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Хорошее мнение о бренде</a:t>
            </a:r>
            <a:endParaRPr sz="734" kern="0" cap="all" dirty="0">
              <a:solidFill>
                <a:srgbClr val="FFFFFF"/>
              </a:solidFill>
              <a:latin typeface="LADA Pragmatica Regular"/>
              <a:sym typeface="LADA Pragmatica Regular"/>
            </a:endParaRPr>
          </a:p>
        </p:txBody>
      </p:sp>
      <p:sp>
        <p:nvSpPr>
          <p:cNvPr id="14" name="№1">
            <a:extLst>
              <a:ext uri="{FF2B5EF4-FFF2-40B4-BE49-F238E27FC236}">
                <a16:creationId xmlns:a16="http://schemas.microsoft.com/office/drawing/2014/main" id="{F7C58009-C72B-446E-AA3C-D945AB463C8B}"/>
              </a:ext>
            </a:extLst>
          </p:cNvPr>
          <p:cNvSpPr txBox="1"/>
          <p:nvPr/>
        </p:nvSpPr>
        <p:spPr>
          <a:xfrm>
            <a:off x="1843902" y="3600560"/>
            <a:ext cx="1057209" cy="74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3" tIns="25263" rIns="25263" bIns="25263" anchor="ctr">
            <a:spAutoFit/>
          </a:bodyPr>
          <a:lstStyle>
            <a:lvl1pPr defTabSz="2064380">
              <a:lnSpc>
                <a:spcPct val="90000"/>
              </a:lnSpc>
              <a:defRPr sz="20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lang="ru-RU" sz="4892" kern="0" dirty="0"/>
              <a:t>+7</a:t>
            </a:r>
            <a:r>
              <a:rPr lang="ru-RU" sz="2400" kern="0" dirty="0"/>
              <a:t>п</a:t>
            </a:r>
            <a:endParaRPr sz="4892" kern="0" dirty="0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64B7A53E-575D-42B6-BB93-BBBD6D6E148C}"/>
              </a:ext>
            </a:extLst>
          </p:cNvPr>
          <p:cNvSpPr txBox="1"/>
          <p:nvPr/>
        </p:nvSpPr>
        <p:spPr>
          <a:xfrm>
            <a:off x="3594895" y="4412540"/>
            <a:ext cx="1234279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defRPr sz="3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600" kern="0" cap="all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Конверсия из известности в рассмотрение</a:t>
            </a:r>
            <a:endParaRPr sz="600" kern="0" cap="all" dirty="0">
              <a:solidFill>
                <a:srgbClr val="FFFFFF"/>
              </a:solidFill>
              <a:latin typeface="LADA Pragmatica Regular"/>
              <a:sym typeface="LADA Pragmatica Regular"/>
            </a:endParaRPr>
          </a:p>
        </p:txBody>
      </p:sp>
      <p:sp>
        <p:nvSpPr>
          <p:cNvPr id="17" name="№1">
            <a:extLst>
              <a:ext uri="{FF2B5EF4-FFF2-40B4-BE49-F238E27FC236}">
                <a16:creationId xmlns:a16="http://schemas.microsoft.com/office/drawing/2014/main" id="{05F061B4-5692-4F33-A109-7FB5433E84F4}"/>
              </a:ext>
            </a:extLst>
          </p:cNvPr>
          <p:cNvSpPr txBox="1"/>
          <p:nvPr/>
        </p:nvSpPr>
        <p:spPr>
          <a:xfrm>
            <a:off x="3582700" y="3653183"/>
            <a:ext cx="1011219" cy="74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3" tIns="25263" rIns="25263" bIns="25263" anchor="ctr">
            <a:spAutoFit/>
          </a:bodyPr>
          <a:lstStyle>
            <a:lvl1pPr defTabSz="2064380">
              <a:lnSpc>
                <a:spcPct val="90000"/>
              </a:lnSpc>
              <a:defRPr sz="20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lang="ru-RU" sz="4892" kern="0" dirty="0"/>
              <a:t>+9</a:t>
            </a:r>
            <a:r>
              <a:rPr lang="ru-RU" sz="2400" kern="0" dirty="0"/>
              <a:t>п</a:t>
            </a:r>
            <a:endParaRPr sz="4892" kern="0" dirty="0"/>
          </a:p>
        </p:txBody>
      </p:sp>
      <p:pic>
        <p:nvPicPr>
          <p:cNvPr id="19" name="Azimut studio 5m copy.png" descr="Azimut studio 5m copy.png">
            <a:extLst>
              <a:ext uri="{FF2B5EF4-FFF2-40B4-BE49-F238E27FC236}">
                <a16:creationId xmlns:a16="http://schemas.microsoft.com/office/drawing/2014/main" id="{C80E0FE3-A2E0-41CE-8F51-9B3757649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35" y="894464"/>
            <a:ext cx="4949442" cy="32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805758C5-B51B-4CDE-BFDA-90C8DC64C2D6}"/>
              </a:ext>
            </a:extLst>
          </p:cNvPr>
          <p:cNvSpPr/>
          <p:nvPr/>
        </p:nvSpPr>
        <p:spPr>
          <a:xfrm>
            <a:off x="6343307" y="2472400"/>
            <a:ext cx="2495146" cy="531779"/>
          </a:xfrm>
          <a:prstGeom prst="wedgeRectCallout">
            <a:avLst>
              <a:gd name="adj1" fmla="val -19251"/>
              <a:gd name="adj2" fmla="val 48499"/>
            </a:avLst>
          </a:prstGeom>
          <a:solidFill>
            <a:srgbClr val="F5F4F6"/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r>
              <a:rPr lang="ru-RU" sz="700" b="0" i="1" u="none" strike="noStrike" baseline="0" dirty="0">
                <a:solidFill>
                  <a:srgbClr val="4D5964"/>
                </a:solidFill>
                <a:latin typeface="Arial" panose="020B0604020202020204" pitchFamily="34" charset="0"/>
              </a:rPr>
              <a:t>«Всегда смотрю </a:t>
            </a:r>
            <a:r>
              <a:rPr lang="ru-RU" sz="700" b="0" i="1" u="none" strike="noStrike" baseline="0" dirty="0" err="1">
                <a:solidFill>
                  <a:srgbClr val="4D5964"/>
                </a:solidFill>
                <a:latin typeface="Arial" panose="020B0604020202020204" pitchFamily="34" charset="0"/>
              </a:rPr>
              <a:t>спецпредложения</a:t>
            </a:r>
            <a:r>
              <a:rPr lang="ru-RU" sz="700" b="0" i="1" u="none" strike="noStrike" baseline="0" dirty="0">
                <a:solidFill>
                  <a:srgbClr val="4D5964"/>
                </a:solidFill>
                <a:latin typeface="Arial" panose="020B0604020202020204" pitchFamily="34" charset="0"/>
              </a:rPr>
              <a:t> и акции. Почему? Потому что понимаю потом, о чём можно говорить непосредственно с продавцом уже»</a:t>
            </a:r>
            <a:endParaRPr lang="ru-RU" sz="700" dirty="0">
              <a:solidFill>
                <a:srgbClr val="4D5964"/>
              </a:solidFill>
            </a:endParaRP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A47FC895-3E53-41DF-A40C-CD51FA0C4569}"/>
              </a:ext>
            </a:extLst>
          </p:cNvPr>
          <p:cNvSpPr/>
          <p:nvPr/>
        </p:nvSpPr>
        <p:spPr>
          <a:xfrm>
            <a:off x="6343307" y="3185957"/>
            <a:ext cx="2495146" cy="531779"/>
          </a:xfrm>
          <a:prstGeom prst="wedgeRectCallout">
            <a:avLst>
              <a:gd name="adj1" fmla="val -20919"/>
              <a:gd name="adj2" fmla="val 50285"/>
            </a:avLst>
          </a:prstGeom>
          <a:solidFill>
            <a:srgbClr val="F5F4F6"/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r>
              <a:rPr lang="ru-RU" sz="700" b="0" i="1" u="none" strike="noStrike" baseline="0" dirty="0">
                <a:solidFill>
                  <a:srgbClr val="4D5964"/>
                </a:solidFill>
                <a:latin typeface="Arial" panose="020B0604020202020204" pitchFamily="34" charset="0"/>
              </a:rPr>
              <a:t>«Сравнение - это же очень удобная функция. я раньше выписывала на бумажке всё. А теперь все сразу можно посмотреть»</a:t>
            </a:r>
            <a:endParaRPr lang="ru-RU" sz="700" dirty="0">
              <a:solidFill>
                <a:srgbClr val="4D5964"/>
              </a:solidFill>
            </a:endParaRPr>
          </a:p>
        </p:txBody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id="{60F5CB71-41CC-4220-A3EC-A6B422369D7F}"/>
              </a:ext>
            </a:extLst>
          </p:cNvPr>
          <p:cNvSpPr/>
          <p:nvPr/>
        </p:nvSpPr>
        <p:spPr>
          <a:xfrm>
            <a:off x="6343307" y="3905303"/>
            <a:ext cx="2495146" cy="531779"/>
          </a:xfrm>
          <a:prstGeom prst="wedgeRectCallout">
            <a:avLst>
              <a:gd name="adj1" fmla="val -18869"/>
              <a:gd name="adj2" fmla="val 49426"/>
            </a:avLst>
          </a:prstGeom>
          <a:solidFill>
            <a:srgbClr val="F5F4F6"/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r>
              <a:rPr lang="ru-RU" sz="700" b="0" i="1" u="none" strike="noStrike" baseline="0" dirty="0">
                <a:solidFill>
                  <a:srgbClr val="4D5964"/>
                </a:solidFill>
                <a:latin typeface="Pragmatica Book" panose="020B0503040502020204" pitchFamily="34" charset="0"/>
              </a:rPr>
              <a:t>«Мне очень нравится, когда выстроена таблица, что машина вот в такой комплектации столько стоит, то есть понятно, из чего формируется цена.»</a:t>
            </a:r>
            <a:endParaRPr lang="ru-RU" sz="700" i="1" dirty="0">
              <a:solidFill>
                <a:srgbClr val="4D5964"/>
              </a:solidFill>
              <a:latin typeface="Pragmatica Book" panose="020B05030405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9300C5-7FEF-9D49-8CB7-314346A596DD}"/>
              </a:ext>
            </a:extLst>
          </p:cNvPr>
          <p:cNvSpPr txBox="1"/>
          <p:nvPr/>
        </p:nvSpPr>
        <p:spPr>
          <a:xfrm>
            <a:off x="277971" y="1126691"/>
            <a:ext cx="256292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04947" hangingPunct="0">
              <a:tabLst>
                <a:tab pos="3994856" algn="l"/>
              </a:tabLst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000" u="none" strike="noStrike" baseline="0" dirty="0">
                <a:solidFill>
                  <a:srgbClr val="F5F4F6"/>
                </a:solidFill>
                <a:latin typeface="Pragmatica ExtraLight" panose="020B0303040502020204" pitchFamily="34" charset="0"/>
              </a:rPr>
              <a:t>Являются одними из основных при выборе автомобиля. </a:t>
            </a:r>
          </a:p>
        </p:txBody>
      </p:sp>
      <p:sp>
        <p:nvSpPr>
          <p:cNvPr id="26" name="цели и задачи…">
            <a:extLst>
              <a:ext uri="{FF2B5EF4-FFF2-40B4-BE49-F238E27FC236}">
                <a16:creationId xmlns:a16="http://schemas.microsoft.com/office/drawing/2014/main" id="{DA319BA6-A2DF-8644-A4B8-8F86FD5F2705}"/>
              </a:ext>
            </a:extLst>
          </p:cNvPr>
          <p:cNvSpPr txBox="1"/>
          <p:nvPr/>
        </p:nvSpPr>
        <p:spPr>
          <a:xfrm>
            <a:off x="6342777" y="1743765"/>
            <a:ext cx="291390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tabLst>
                <a:tab pos="3994856" algn="l"/>
              </a:tabLst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800" dirty="0">
                <a:solidFill>
                  <a:srgbClr val="4D5964"/>
                </a:solidFill>
                <a:latin typeface="Pragmatica ExtraLight" panose="020B0303040502020204" pitchFamily="34" charset="0"/>
              </a:rPr>
              <a:t>Мнения пользователей</a:t>
            </a:r>
            <a:endParaRPr lang="en-US" sz="1800" u="none" strike="noStrike" baseline="0" dirty="0">
              <a:solidFill>
                <a:srgbClr val="4D5964"/>
              </a:solidFill>
              <a:latin typeface="Pragmatica ExtraLight" panose="020B03030405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5C73212-5423-CB45-BFA5-852F2023887E}"/>
              </a:ext>
            </a:extLst>
          </p:cNvPr>
          <p:cNvCxnSpPr/>
          <p:nvPr/>
        </p:nvCxnSpPr>
        <p:spPr>
          <a:xfrm>
            <a:off x="347698" y="4719119"/>
            <a:ext cx="1011219" cy="0"/>
          </a:xfrm>
          <a:prstGeom prst="line">
            <a:avLst/>
          </a:prstGeom>
          <a:noFill/>
          <a:ln w="25400" cap="flat">
            <a:solidFill>
              <a:srgbClr val="F5F4F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91898E1-E12E-0E4F-96C9-3C936BEDF2B3}"/>
              </a:ext>
            </a:extLst>
          </p:cNvPr>
          <p:cNvCxnSpPr/>
          <p:nvPr/>
        </p:nvCxnSpPr>
        <p:spPr>
          <a:xfrm>
            <a:off x="1914482" y="4709463"/>
            <a:ext cx="1011219" cy="0"/>
          </a:xfrm>
          <a:prstGeom prst="line">
            <a:avLst/>
          </a:prstGeom>
          <a:noFill/>
          <a:ln w="25400" cap="flat">
            <a:solidFill>
              <a:srgbClr val="F5F4F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28A3826-A49F-F040-9A7C-45D4A6771A47}"/>
              </a:ext>
            </a:extLst>
          </p:cNvPr>
          <p:cNvCxnSpPr/>
          <p:nvPr/>
        </p:nvCxnSpPr>
        <p:spPr>
          <a:xfrm>
            <a:off x="3594896" y="4719119"/>
            <a:ext cx="1011219" cy="0"/>
          </a:xfrm>
          <a:prstGeom prst="line">
            <a:avLst/>
          </a:prstGeom>
          <a:noFill/>
          <a:ln w="25400" cap="flat">
            <a:solidFill>
              <a:srgbClr val="F5F4F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896780E-231C-0540-9A1D-A3D02F93ADE2}"/>
              </a:ext>
            </a:extLst>
          </p:cNvPr>
          <p:cNvSpPr txBox="1"/>
          <p:nvPr/>
        </p:nvSpPr>
        <p:spPr>
          <a:xfrm>
            <a:off x="311231" y="1642446"/>
            <a:ext cx="189094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04947" hangingPunct="0">
              <a:tabLst>
                <a:tab pos="3994856" algn="l"/>
              </a:tabLst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000" u="none" strike="noStrike" baseline="0" dirty="0">
                <a:solidFill>
                  <a:srgbClr val="F5F4F6"/>
                </a:solidFill>
                <a:latin typeface="Pragmatica ExtraLight" panose="020B0303040502020204" pitchFamily="34" charset="0"/>
              </a:rPr>
              <a:t>Работа с потребителем у которого автомобиль уже  в рассмотрении</a:t>
            </a:r>
            <a:endParaRPr lang="ru-RU" sz="1000" kern="0" dirty="0">
              <a:solidFill>
                <a:srgbClr val="F5F4F6"/>
              </a:solidFill>
              <a:latin typeface="Pragmatica ExtraLight" panose="020B0303040502020204" pitchFamily="34" charset="0"/>
              <a:sym typeface="LADA Pragmatic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753354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BF9B85C-607D-444B-A656-227E50EDD57F}"/>
              </a:ext>
            </a:extLst>
          </p:cNvPr>
          <p:cNvSpPr/>
          <p:nvPr/>
        </p:nvSpPr>
        <p:spPr>
          <a:xfrm>
            <a:off x="-10890" y="-12612"/>
            <a:ext cx="5435743" cy="5156112"/>
          </a:xfrm>
          <a:prstGeom prst="rect">
            <a:avLst/>
          </a:prstGeom>
          <a:solidFill>
            <a:srgbClr val="F5F4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86FB011-91AF-5346-ADC9-3BDE29AC282F}"/>
              </a:ext>
            </a:extLst>
          </p:cNvPr>
          <p:cNvSpPr/>
          <p:nvPr/>
        </p:nvSpPr>
        <p:spPr>
          <a:xfrm>
            <a:off x="1461776" y="1845828"/>
            <a:ext cx="3340709" cy="8696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0E839C6-AC56-C240-B0A8-C85D1D78FAAA}"/>
              </a:ext>
            </a:extLst>
          </p:cNvPr>
          <p:cNvSpPr/>
          <p:nvPr/>
        </p:nvSpPr>
        <p:spPr>
          <a:xfrm>
            <a:off x="5424854" y="-12612"/>
            <a:ext cx="3719146" cy="515611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66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385" y="1844892"/>
            <a:ext cx="1242392" cy="869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5" name="Снимок экрана 2026-01-07 в 00.14.11.png" descr="Снимок экрана 2026-01-07 в 00.14.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385" y="2926799"/>
            <a:ext cx="1242392" cy="869674"/>
          </a:xfrm>
          <a:prstGeom prst="rect">
            <a:avLst/>
          </a:prstGeom>
          <a:ln w="12700">
            <a:miter lim="400000"/>
          </a:ln>
        </p:spPr>
      </p:pic>
      <p:sp>
        <p:nvSpPr>
          <p:cNvPr id="4673" name="цели и задачи…"/>
          <p:cNvSpPr txBox="1"/>
          <p:nvPr/>
        </p:nvSpPr>
        <p:spPr>
          <a:xfrm>
            <a:off x="231926" y="1104913"/>
            <a:ext cx="3738135" cy="23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lnSpc>
                <a:spcPct val="75000"/>
              </a:lnSpc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endParaRPr sz="1957" kern="0" cap="all" dirty="0">
              <a:solidFill>
                <a:srgbClr val="4C5863"/>
              </a:solidFill>
              <a:latin typeface="LADA Pragmatica Regular"/>
              <a:sym typeface="LADA Pragmatica Regular"/>
            </a:endParaRPr>
          </a:p>
        </p:txBody>
      </p:sp>
      <p:pic>
        <p:nvPicPr>
          <p:cNvPr id="4676" name="Изображение" descr="Изображение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71"/>
          <a:stretch/>
        </p:blipFill>
        <p:spPr>
          <a:xfrm>
            <a:off x="5300615" y="429140"/>
            <a:ext cx="3843385" cy="4570851"/>
          </a:xfrm>
          <a:prstGeom prst="rect">
            <a:avLst/>
          </a:prstGeom>
          <a:ln w="12700">
            <a:miter lim="400000"/>
          </a:ln>
        </p:spPr>
      </p:pic>
      <p:sp>
        <p:nvSpPr>
          <p:cNvPr id="4677" name="Кружок"/>
          <p:cNvSpPr/>
          <p:nvPr/>
        </p:nvSpPr>
        <p:spPr>
          <a:xfrm>
            <a:off x="5053010" y="1764632"/>
            <a:ext cx="1614236" cy="1614236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8" name="Text Box 3"/>
          <p:cNvSpPr txBox="1"/>
          <p:nvPr/>
        </p:nvSpPr>
        <p:spPr>
          <a:xfrm>
            <a:off x="5367222" y="2757330"/>
            <a:ext cx="1057209" cy="33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defRPr sz="3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 cap="all">
                <a:solidFill>
                  <a:srgbClr val="FFFFFF"/>
                </a:solidFill>
                <a:latin typeface="LADA Pragmatica Regular"/>
                <a:sym typeface="LADA Pragmatica Regular"/>
              </a:rPr>
              <a:t>По количеству</a:t>
            </a:r>
            <a:br>
              <a:rPr sz="734" kern="0" cap="all">
                <a:solidFill>
                  <a:srgbClr val="FFFFFF"/>
                </a:solidFill>
                <a:latin typeface="LADA Pragmatica Regular"/>
                <a:sym typeface="LADA Pragmatica Regular"/>
              </a:rPr>
            </a:br>
            <a:r>
              <a:rPr sz="734" kern="0" cap="all">
                <a:solidFill>
                  <a:srgbClr val="FFFFFF"/>
                </a:solidFill>
                <a:latin typeface="LADA Pragmatica Regular"/>
                <a:sym typeface="LADA Pragmatica Regular"/>
              </a:rPr>
              <a:t>онлайн сервисов </a:t>
            </a:r>
            <a:br>
              <a:rPr sz="734" kern="0" cap="all">
                <a:solidFill>
                  <a:srgbClr val="FFFFFF"/>
                </a:solidFill>
                <a:latin typeface="LADA Pragmatica Regular"/>
                <a:sym typeface="LADA Pragmatica Regular"/>
              </a:rPr>
            </a:br>
            <a:r>
              <a:rPr sz="734" kern="0" cap="all">
                <a:solidFill>
                  <a:srgbClr val="FFFFFF"/>
                </a:solidFill>
                <a:latin typeface="LADA Pragmatica Regular"/>
                <a:sym typeface="LADA Pragmatica Regular"/>
              </a:rPr>
              <a:t>для потребителей.</a:t>
            </a:r>
          </a:p>
        </p:txBody>
      </p:sp>
      <p:sp>
        <p:nvSpPr>
          <p:cNvPr id="4679" name="№1"/>
          <p:cNvSpPr txBox="1"/>
          <p:nvPr/>
        </p:nvSpPr>
        <p:spPr>
          <a:xfrm>
            <a:off x="5299705" y="2118999"/>
            <a:ext cx="1117017" cy="74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263" tIns="25263" rIns="25263" bIns="25263" anchor="ctr">
            <a:spAutoFit/>
          </a:bodyPr>
          <a:lstStyle>
            <a:lvl1pPr defTabSz="2064380">
              <a:lnSpc>
                <a:spcPct val="90000"/>
              </a:lnSpc>
              <a:defRPr sz="20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sz="4892" kern="0" dirty="0"/>
              <a:t>№1</a:t>
            </a:r>
          </a:p>
        </p:txBody>
      </p:sp>
      <p:grpSp>
        <p:nvGrpSpPr>
          <p:cNvPr id="4682" name="Сгруппировать"/>
          <p:cNvGrpSpPr/>
          <p:nvPr/>
        </p:nvGrpSpPr>
        <p:grpSpPr>
          <a:xfrm>
            <a:off x="6667246" y="4550653"/>
            <a:ext cx="2236305" cy="310652"/>
            <a:chOff x="0" y="0"/>
            <a:chExt cx="9144001" cy="1270219"/>
          </a:xfrm>
          <a:solidFill>
            <a:schemeClr val="bg1"/>
          </a:solidFill>
        </p:grpSpPr>
        <p:sp>
          <p:nvSpPr>
            <p:cNvPr id="4680" name="Закругленный прямоугольник"/>
            <p:cNvSpPr/>
            <p:nvPr/>
          </p:nvSpPr>
          <p:spPr>
            <a:xfrm>
              <a:off x="0" y="0"/>
              <a:ext cx="9144001" cy="1270219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263" tIns="25263" rIns="25263" bIns="25263" numCol="1" anchor="ctr">
              <a:noAutofit/>
            </a:bodyPr>
            <a:lstStyle/>
            <a:p>
              <a:pPr defTabSz="592226" hangingPunct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1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1" name="От онлайн продаж до электронной сервисной книжки"/>
            <p:cNvSpPr txBox="1"/>
            <p:nvPr/>
          </p:nvSpPr>
          <p:spPr>
            <a:xfrm>
              <a:off x="507999" y="111144"/>
              <a:ext cx="7824370" cy="113253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263" tIns="25263" rIns="25263" bIns="25263" numCol="1" anchor="t">
              <a:spAutoFit/>
            </a:bodyPr>
            <a:lstStyle>
              <a:lvl1pPr defTabSz="2064380">
                <a:defRPr sz="3000" cap="all">
                  <a:solidFill>
                    <a:srgbClr val="4E5862"/>
                  </a:solidFill>
                  <a:latin typeface="LADA Pragmatica Regular"/>
                  <a:ea typeface="LADA Pragmatica Regular"/>
                  <a:cs typeface="LADA Pragmatica Regular"/>
                  <a:sym typeface="LADA Pragmatica Regular"/>
                </a:defRPr>
              </a:lvl1pPr>
            </a:lstStyle>
            <a:p>
              <a:pPr defTabSz="504947" hangingPunct="0"/>
              <a:r>
                <a:rPr sz="734" kern="0" dirty="0" err="1">
                  <a:solidFill>
                    <a:srgbClr val="FFFFFF"/>
                  </a:solidFill>
                </a:rPr>
                <a:t>От</a:t>
              </a:r>
              <a:r>
                <a:rPr sz="734" kern="0" dirty="0">
                  <a:solidFill>
                    <a:srgbClr val="FFFFFF"/>
                  </a:solidFill>
                </a:rPr>
                <a:t> </a:t>
              </a:r>
              <a:r>
                <a:rPr sz="734" kern="0" dirty="0" err="1">
                  <a:solidFill>
                    <a:srgbClr val="FFFFFF"/>
                  </a:solidFill>
                </a:rPr>
                <a:t>онлайн</a:t>
              </a:r>
              <a:r>
                <a:rPr sz="734" kern="0" dirty="0">
                  <a:solidFill>
                    <a:srgbClr val="FFFFFF"/>
                  </a:solidFill>
                </a:rPr>
                <a:t> </a:t>
              </a:r>
              <a:r>
                <a:rPr sz="734" kern="0" dirty="0" err="1">
                  <a:solidFill>
                    <a:srgbClr val="FFFFFF"/>
                  </a:solidFill>
                </a:rPr>
                <a:t>продаж</a:t>
              </a:r>
              <a:r>
                <a:rPr sz="734" kern="0" dirty="0">
                  <a:solidFill>
                    <a:srgbClr val="FFFFFF"/>
                  </a:solidFill>
                </a:rPr>
                <a:t> </a:t>
              </a:r>
              <a:r>
                <a:rPr sz="734" kern="0" dirty="0" err="1">
                  <a:solidFill>
                    <a:srgbClr val="FFFFFF"/>
                  </a:solidFill>
                </a:rPr>
                <a:t>до</a:t>
              </a:r>
              <a:r>
                <a:rPr sz="734" kern="0" dirty="0">
                  <a:solidFill>
                    <a:srgbClr val="FFFFFF"/>
                  </a:solidFill>
                </a:rPr>
                <a:t> </a:t>
              </a:r>
              <a:r>
                <a:rPr sz="734" kern="0" dirty="0" err="1">
                  <a:solidFill>
                    <a:srgbClr val="FFFFFF"/>
                  </a:solidFill>
                </a:rPr>
                <a:t>электронной</a:t>
              </a:r>
              <a:r>
                <a:rPr sz="734" kern="0" dirty="0">
                  <a:solidFill>
                    <a:srgbClr val="FFFFFF"/>
                  </a:solidFill>
                </a:rPr>
                <a:t> </a:t>
              </a:r>
              <a:r>
                <a:rPr sz="734" kern="0" dirty="0" err="1">
                  <a:solidFill>
                    <a:srgbClr val="FFFFFF"/>
                  </a:solidFill>
                </a:rPr>
                <a:t>сервисной</a:t>
              </a:r>
              <a:r>
                <a:rPr sz="734" kern="0" dirty="0">
                  <a:solidFill>
                    <a:srgbClr val="FFFFFF"/>
                  </a:solidFill>
                </a:rPr>
                <a:t> </a:t>
              </a:r>
              <a:r>
                <a:rPr sz="734" kern="0" dirty="0" err="1">
                  <a:solidFill>
                    <a:srgbClr val="FFFFFF"/>
                  </a:solidFill>
                </a:rPr>
                <a:t>книжки</a:t>
              </a:r>
              <a:endParaRPr sz="734" kern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86" name="Text Box 3"/>
          <p:cNvSpPr txBox="1"/>
          <p:nvPr/>
        </p:nvSpPr>
        <p:spPr>
          <a:xfrm>
            <a:off x="1673729" y="2010582"/>
            <a:ext cx="2171877" cy="182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2064380">
              <a:lnSpc>
                <a:spcPct val="80000"/>
              </a:lnSpc>
              <a:defRPr sz="4000" cap="all">
                <a:solidFill>
                  <a:schemeClr val="accent2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sz="1400" kern="0" dirty="0">
                <a:solidFill>
                  <a:srgbClr val="F5671E"/>
                </a:solidFill>
              </a:rPr>
              <a:t>LADA CONNECT</a:t>
            </a:r>
          </a:p>
        </p:txBody>
      </p:sp>
      <p:sp>
        <p:nvSpPr>
          <p:cNvPr id="4687" name="Text Box 3"/>
          <p:cNvSpPr txBox="1"/>
          <p:nvPr/>
        </p:nvSpPr>
        <p:spPr>
          <a:xfrm>
            <a:off x="1673729" y="2346755"/>
            <a:ext cx="114826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2064380">
              <a:spcBef>
                <a:spcPts val="2000"/>
              </a:spcBef>
              <a:defRPr sz="2500">
                <a:solidFill>
                  <a:srgbClr val="4E5862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>
              <a:spcBef>
                <a:spcPts val="489"/>
              </a:spcBef>
            </a:pPr>
            <a:r>
              <a:rPr sz="700" kern="0" dirty="0" err="1"/>
              <a:t>Запуск</a:t>
            </a:r>
            <a:r>
              <a:rPr sz="700" kern="0" dirty="0"/>
              <a:t> </a:t>
            </a:r>
            <a:r>
              <a:rPr sz="700" kern="0" dirty="0" err="1"/>
              <a:t>современной</a:t>
            </a:r>
            <a:r>
              <a:rPr sz="700" kern="0" dirty="0"/>
              <a:t> </a:t>
            </a:r>
            <a:r>
              <a:rPr sz="700" kern="0" dirty="0" err="1"/>
              <a:t>телематической</a:t>
            </a:r>
            <a:r>
              <a:rPr sz="700" kern="0" dirty="0"/>
              <a:t> </a:t>
            </a:r>
            <a:r>
              <a:rPr sz="700" kern="0" dirty="0" err="1"/>
              <a:t>системы</a:t>
            </a:r>
            <a:endParaRPr sz="700" kern="0" dirty="0"/>
          </a:p>
        </p:txBody>
      </p:sp>
      <p:sp>
        <p:nvSpPr>
          <p:cNvPr id="20" name="цели и задачи…">
            <a:extLst>
              <a:ext uri="{FF2B5EF4-FFF2-40B4-BE49-F238E27FC236}">
                <a16:creationId xmlns:a16="http://schemas.microsoft.com/office/drawing/2014/main" id="{53505AE4-F555-4D4E-8764-CA9CBBE20CDA}"/>
              </a:ext>
            </a:extLst>
          </p:cNvPr>
          <p:cNvSpPr txBox="1"/>
          <p:nvPr/>
        </p:nvSpPr>
        <p:spPr>
          <a:xfrm>
            <a:off x="193535" y="282195"/>
            <a:ext cx="724130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2421201" hangingPunct="0"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2800" b="1" dirty="0">
                <a:solidFill>
                  <a:schemeClr val="bg1"/>
                </a:solidFill>
                <a:latin typeface="LADA Pragmatica" panose="020B0503040502020204" pitchFamily="34" charset="0"/>
                <a:sym typeface="LADA Pragmatica Regular"/>
              </a:rPr>
              <a:t>Централизованная архитектура</a:t>
            </a:r>
          </a:p>
        </p:txBody>
      </p:sp>
      <p:sp>
        <p:nvSpPr>
          <p:cNvPr id="21" name="цели и задачи…">
            <a:extLst>
              <a:ext uri="{FF2B5EF4-FFF2-40B4-BE49-F238E27FC236}">
                <a16:creationId xmlns:a16="http://schemas.microsoft.com/office/drawing/2014/main" id="{389661AD-1BEB-5842-8405-FA8EC4E1DE22}"/>
              </a:ext>
            </a:extLst>
          </p:cNvPr>
          <p:cNvSpPr txBox="1"/>
          <p:nvPr/>
        </p:nvSpPr>
        <p:spPr>
          <a:xfrm>
            <a:off x="231926" y="736906"/>
            <a:ext cx="538686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2421201" hangingPunct="0"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2400" dirty="0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с высоким уровнем развития цифровых сервисов </a:t>
            </a:r>
            <a:endParaRPr sz="2400" dirty="0">
              <a:solidFill>
                <a:schemeClr val="bg1"/>
              </a:solidFill>
              <a:latin typeface="Pragmatica ExtraLight" panose="020B0303040502020204" pitchFamily="34" charset="0"/>
              <a:sym typeface="LADA Pragmatica Regular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FD0781C-F57C-D046-AFB1-061702E93B18}"/>
              </a:ext>
            </a:extLst>
          </p:cNvPr>
          <p:cNvSpPr/>
          <p:nvPr/>
        </p:nvSpPr>
        <p:spPr>
          <a:xfrm>
            <a:off x="1488458" y="2926799"/>
            <a:ext cx="3340709" cy="8696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684" name="Text Box 3"/>
          <p:cNvSpPr txBox="1"/>
          <p:nvPr/>
        </p:nvSpPr>
        <p:spPr>
          <a:xfrm>
            <a:off x="1693650" y="3027216"/>
            <a:ext cx="2878350" cy="276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lnSpc>
                <a:spcPct val="80000"/>
              </a:lnSpc>
              <a:defRPr sz="6000" cap="all">
                <a:solidFill>
                  <a:srgbClr val="F5671E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pPr>
            <a:r>
              <a:rPr sz="1468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200 000 +</a:t>
            </a:r>
            <a:r>
              <a:rPr sz="978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br>
              <a:rPr sz="978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</a:br>
            <a:r>
              <a:rPr sz="734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онлайн</a:t>
            </a:r>
            <a:r>
              <a:rPr sz="734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r>
              <a:rPr sz="734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обращений</a:t>
            </a:r>
            <a:r>
              <a:rPr sz="734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r>
              <a:rPr sz="734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к</a:t>
            </a:r>
            <a:r>
              <a:rPr sz="734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r>
              <a:rPr sz="734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дилерам</a:t>
            </a:r>
            <a:endParaRPr sz="734" kern="0" cap="all" dirty="0">
              <a:solidFill>
                <a:srgbClr val="F5671E"/>
              </a:solidFill>
              <a:latin typeface="LADA Pragmatica Bold"/>
              <a:sym typeface="LADA Pragmatica Bold"/>
            </a:endParaRPr>
          </a:p>
        </p:txBody>
      </p:sp>
      <p:sp>
        <p:nvSpPr>
          <p:cNvPr id="4685" name="Text Box 3"/>
          <p:cNvSpPr txBox="1"/>
          <p:nvPr/>
        </p:nvSpPr>
        <p:spPr>
          <a:xfrm>
            <a:off x="1681201" y="3455959"/>
            <a:ext cx="2164405" cy="188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2064380">
              <a:spcBef>
                <a:spcPts val="2000"/>
              </a:spcBef>
              <a:defRPr sz="2500">
                <a:solidFill>
                  <a:srgbClr val="4E5862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>
              <a:spcBef>
                <a:spcPts val="489"/>
              </a:spcBef>
            </a:pPr>
            <a:r>
              <a:rPr sz="612" kern="0" dirty="0" err="1"/>
              <a:t>Объединение</a:t>
            </a:r>
            <a:r>
              <a:rPr sz="612" kern="0" dirty="0"/>
              <a:t> </a:t>
            </a:r>
            <a:r>
              <a:rPr sz="612" kern="0" dirty="0" err="1"/>
              <a:t>инструментов</a:t>
            </a:r>
            <a:r>
              <a:rPr sz="612" kern="0" dirty="0"/>
              <a:t> </a:t>
            </a:r>
            <a:r>
              <a:rPr sz="612" kern="0" dirty="0" err="1"/>
              <a:t>управления</a:t>
            </a:r>
            <a:r>
              <a:rPr sz="612" kern="0" dirty="0"/>
              <a:t> </a:t>
            </a:r>
            <a:r>
              <a:rPr sz="612" kern="0" dirty="0" err="1"/>
              <a:t>дилерской</a:t>
            </a:r>
            <a:r>
              <a:rPr sz="612" kern="0" dirty="0"/>
              <a:t> </a:t>
            </a:r>
            <a:r>
              <a:rPr sz="612" kern="0" dirty="0" err="1"/>
              <a:t>сетью</a:t>
            </a:r>
            <a:r>
              <a:rPr sz="612" kern="0" dirty="0"/>
              <a:t> </a:t>
            </a:r>
            <a:r>
              <a:rPr sz="612" kern="0" dirty="0" err="1"/>
              <a:t>в</a:t>
            </a:r>
            <a:r>
              <a:rPr sz="612" kern="0" dirty="0"/>
              <a:t> </a:t>
            </a:r>
            <a:r>
              <a:rPr sz="612" kern="0" dirty="0" err="1"/>
              <a:t>единую</a:t>
            </a:r>
            <a:r>
              <a:rPr sz="612" kern="0" dirty="0"/>
              <a:t> </a:t>
            </a:r>
            <a:r>
              <a:rPr sz="612" kern="0" dirty="0" err="1"/>
              <a:t>цифровую</a:t>
            </a:r>
            <a:r>
              <a:rPr sz="612" kern="0" dirty="0"/>
              <a:t> </a:t>
            </a:r>
            <a:r>
              <a:rPr sz="612" kern="0" dirty="0" err="1"/>
              <a:t>экосистему</a:t>
            </a:r>
            <a:endParaRPr sz="612" kern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CF959-8A44-A54B-A973-1828E7C81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9" t="31078" r="-669" b="18279"/>
          <a:stretch/>
        </p:blipFill>
        <p:spPr>
          <a:xfrm>
            <a:off x="217993" y="4008909"/>
            <a:ext cx="1242392" cy="869675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F7C27FA-D7CE-9147-963B-9F3C5092308B}"/>
              </a:ext>
            </a:extLst>
          </p:cNvPr>
          <p:cNvSpPr/>
          <p:nvPr/>
        </p:nvSpPr>
        <p:spPr>
          <a:xfrm>
            <a:off x="1461776" y="4012772"/>
            <a:ext cx="3340709" cy="8696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688" name="Text Box 3"/>
          <p:cNvSpPr txBox="1"/>
          <p:nvPr/>
        </p:nvSpPr>
        <p:spPr>
          <a:xfrm>
            <a:off x="1643090" y="4160612"/>
            <a:ext cx="1943192" cy="127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2064380">
              <a:lnSpc>
                <a:spcPct val="80000"/>
              </a:lnSpc>
              <a:defRPr sz="4000" cap="all">
                <a:solidFill>
                  <a:schemeClr val="accent2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lang="ru-RU" sz="978" kern="0" dirty="0">
                <a:solidFill>
                  <a:srgbClr val="F5671E"/>
                </a:solidFill>
              </a:rPr>
              <a:t>Единый центр аналитики</a:t>
            </a:r>
            <a:endParaRPr sz="978" kern="0" dirty="0">
              <a:solidFill>
                <a:srgbClr val="F5671E"/>
              </a:solidFill>
            </a:endParaRPr>
          </a:p>
        </p:txBody>
      </p:sp>
      <p:sp>
        <p:nvSpPr>
          <p:cNvPr id="4689" name="Text Box 3"/>
          <p:cNvSpPr txBox="1"/>
          <p:nvPr/>
        </p:nvSpPr>
        <p:spPr>
          <a:xfrm>
            <a:off x="1626665" y="4577835"/>
            <a:ext cx="2218941" cy="188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spcBef>
                <a:spcPts val="489"/>
              </a:spcBef>
              <a:defRPr sz="2500">
                <a:solidFill>
                  <a:srgbClr val="4E5862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612" kern="0" dirty="0">
                <a:solidFill>
                  <a:srgbClr val="4E5862"/>
                </a:solidFill>
                <a:latin typeface="LADA Pragmatica Regular"/>
                <a:sym typeface="LADA Pragmatica Regular"/>
              </a:rPr>
              <a:t>Централизация всех активностей для максимальной эффективности всех коммуникаций</a:t>
            </a:r>
            <a:endParaRPr sz="612" kern="0" dirty="0">
              <a:solidFill>
                <a:srgbClr val="4E5862"/>
              </a:solidFill>
              <a:latin typeface="LADA Pragmatica Regular"/>
              <a:sym typeface="LADA Pragmatica Regular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1E4C7C2D-AAA2-BB4C-9D6F-C0912F06667F}"/>
              </a:ext>
            </a:extLst>
          </p:cNvPr>
          <p:cNvSpPr/>
          <p:nvPr/>
        </p:nvSpPr>
        <p:spPr>
          <a:xfrm>
            <a:off x="-1" y="2711383"/>
            <a:ext cx="9144000" cy="243060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373C693E-480C-514D-9387-723CB246B475}"/>
              </a:ext>
            </a:extLst>
          </p:cNvPr>
          <p:cNvSpPr/>
          <p:nvPr/>
        </p:nvSpPr>
        <p:spPr>
          <a:xfrm>
            <a:off x="0" y="1088872"/>
            <a:ext cx="9143999" cy="1627438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89F9756-95CA-4538-A75F-E7DC59A08452}"/>
              </a:ext>
            </a:extLst>
          </p:cNvPr>
          <p:cNvSpPr/>
          <p:nvPr/>
        </p:nvSpPr>
        <p:spPr>
          <a:xfrm>
            <a:off x="4463551" y="519470"/>
            <a:ext cx="4320000" cy="4360937"/>
          </a:xfrm>
          <a:prstGeom prst="ellipse">
            <a:avLst/>
          </a:prstGeom>
          <a:gradFill flip="none" rotWithShape="1">
            <a:gsLst>
              <a:gs pos="61000">
                <a:srgbClr val="F5F4F6"/>
              </a:gs>
              <a:gs pos="0">
                <a:srgbClr val="F5F4F6"/>
              </a:gs>
              <a:gs pos="100000">
                <a:srgbClr val="F5F4F6"/>
              </a:gs>
            </a:gsLst>
            <a:lin ang="2700000" scaled="1"/>
            <a:tileRect/>
          </a:gradFill>
          <a:ln w="19050">
            <a:solidFill>
              <a:schemeClr val="bg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D199913D-E1D8-4A06-A02E-F27D328A7A39}"/>
              </a:ext>
            </a:extLst>
          </p:cNvPr>
          <p:cNvSpPr/>
          <p:nvPr/>
        </p:nvSpPr>
        <p:spPr>
          <a:xfrm>
            <a:off x="6794644" y="2427692"/>
            <a:ext cx="1782000" cy="1794053"/>
          </a:xfrm>
          <a:prstGeom prst="ellipse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8100000" scaled="1"/>
          </a:gra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A41BE7AD-D7AB-4779-BDC2-27D3F61A5697}"/>
              </a:ext>
            </a:extLst>
          </p:cNvPr>
          <p:cNvSpPr/>
          <p:nvPr/>
        </p:nvSpPr>
        <p:spPr>
          <a:xfrm>
            <a:off x="5514385" y="1663647"/>
            <a:ext cx="2160000" cy="2174610"/>
          </a:xfrm>
          <a:prstGeom prst="ellipse">
            <a:avLst/>
          </a:prstGeom>
          <a:gradFill>
            <a:gsLst>
              <a:gs pos="100000">
                <a:schemeClr val="bg1">
                  <a:alpha val="19730"/>
                </a:schemeClr>
              </a:gs>
              <a:gs pos="100000">
                <a:schemeClr val="bg1">
                  <a:alpha val="49000"/>
                </a:schemeClr>
              </a:gs>
            </a:gsLst>
            <a:lin ang="8100000" scaled="1"/>
          </a:gradFill>
          <a:ln w="1905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Рисунок 4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5E6FD742-1898-4A3E-8183-8109BB6AD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432" y="2576646"/>
            <a:ext cx="324000" cy="32619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32666D3-DEB6-4543-82EB-8313E0285AE1}"/>
              </a:ext>
            </a:extLst>
          </p:cNvPr>
          <p:cNvSpPr txBox="1"/>
          <p:nvPr/>
        </p:nvSpPr>
        <p:spPr>
          <a:xfrm>
            <a:off x="5441936" y="2894060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Онлайн шоурум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E-commerce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5A5237-0716-41F9-A099-76D52544E333}"/>
              </a:ext>
            </a:extLst>
          </p:cNvPr>
          <p:cNvSpPr txBox="1"/>
          <p:nvPr/>
        </p:nvSpPr>
        <p:spPr>
          <a:xfrm>
            <a:off x="6951909" y="2894060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Sport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e-commerce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Рисунок 45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E15AB9A8-2691-4036-996F-9DD5FF469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385" y="749701"/>
            <a:ext cx="324000" cy="3261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DEC0B75-4E52-4B25-9FA5-87D50405276A}"/>
              </a:ext>
            </a:extLst>
          </p:cNvPr>
          <p:cNvSpPr txBox="1"/>
          <p:nvPr/>
        </p:nvSpPr>
        <p:spPr>
          <a:xfrm>
            <a:off x="7863526" y="2894060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Sport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Мероприятия</a:t>
            </a:r>
          </a:p>
        </p:txBody>
      </p:sp>
      <p:pic>
        <p:nvPicPr>
          <p:cNvPr id="50" name="Рисунок 49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D5DBC50C-AC06-4A38-9CCD-B36CF8280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385" y="3659099"/>
            <a:ext cx="324000" cy="3261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0A2AA4C2-9FEE-4DB0-AF58-BAACB1007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339" y="2576646"/>
            <a:ext cx="324000" cy="32619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22596E2-0366-4B44-982E-13B59B26060C}"/>
              </a:ext>
            </a:extLst>
          </p:cNvPr>
          <p:cNvSpPr txBox="1"/>
          <p:nvPr/>
        </p:nvSpPr>
        <p:spPr>
          <a:xfrm>
            <a:off x="6285719" y="1034862"/>
            <a:ext cx="630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Дилерские центры</a:t>
            </a:r>
          </a:p>
        </p:txBody>
      </p:sp>
      <p:pic>
        <p:nvPicPr>
          <p:cNvPr id="56" name="Рисунок 55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6D51757B-91CF-42A2-93A3-DD7BD708D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366" y="4192115"/>
            <a:ext cx="324000" cy="32619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1098E5B-9582-414A-AA5C-8B6215DCFD35}"/>
              </a:ext>
            </a:extLst>
          </p:cNvPr>
          <p:cNvSpPr txBox="1"/>
          <p:nvPr/>
        </p:nvSpPr>
        <p:spPr>
          <a:xfrm>
            <a:off x="6217824" y="4516115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Сервисные контракты</a:t>
            </a:r>
          </a:p>
        </p:txBody>
      </p:sp>
      <p:pic>
        <p:nvPicPr>
          <p:cNvPr id="58" name="Рисунок 57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527C0C2A-823E-44BE-8CB0-EDF16DA7B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526" y="1299380"/>
            <a:ext cx="324000" cy="32619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F73E469-745D-420D-AE34-6B9C61F54533}"/>
              </a:ext>
            </a:extLst>
          </p:cNvPr>
          <p:cNvSpPr txBox="1"/>
          <p:nvPr/>
        </p:nvSpPr>
        <p:spPr>
          <a:xfrm>
            <a:off x="7315147" y="1583649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Сервисное обслуживание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23370FFA-4DFD-4298-BCE1-8B9F72298596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6003432" y="2739742"/>
            <a:ext cx="408477" cy="6133"/>
          </a:xfrm>
          <a:prstGeom prst="line">
            <a:avLst/>
          </a:prstGeom>
          <a:ln>
            <a:solidFill>
              <a:schemeClr val="tx1"/>
            </a:solidFill>
            <a:prstDash val="sysDot"/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A6AF2DC8-55A3-4B2E-A896-CCA65B0BA526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6735909" y="2739742"/>
            <a:ext cx="449430" cy="6133"/>
          </a:xfrm>
          <a:prstGeom prst="line">
            <a:avLst/>
          </a:prstGeom>
          <a:ln>
            <a:solidFill>
              <a:schemeClr val="tx1"/>
            </a:solidFill>
            <a:prstDash val="sysDot"/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19F87D64-6B09-4FE8-B0CB-F1BB9A524C23}"/>
              </a:ext>
            </a:extLst>
          </p:cNvPr>
          <p:cNvCxnSpPr>
            <a:cxnSpLocks/>
          </p:cNvCxnSpPr>
          <p:nvPr/>
        </p:nvCxnSpPr>
        <p:spPr>
          <a:xfrm>
            <a:off x="5757585" y="2371865"/>
            <a:ext cx="216000" cy="21600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88B1C5B0-FE89-4377-AE55-F5C9B0522BCC}"/>
              </a:ext>
            </a:extLst>
          </p:cNvPr>
          <p:cNvCxnSpPr>
            <a:cxnSpLocks/>
          </p:cNvCxnSpPr>
          <p:nvPr/>
        </p:nvCxnSpPr>
        <p:spPr>
          <a:xfrm>
            <a:off x="5289417" y="2733063"/>
            <a:ext cx="324000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7F1FEE95-FF4B-4639-AC02-9A70088804E8}"/>
              </a:ext>
            </a:extLst>
          </p:cNvPr>
          <p:cNvCxnSpPr>
            <a:cxnSpLocks/>
          </p:cNvCxnSpPr>
          <p:nvPr/>
        </p:nvCxnSpPr>
        <p:spPr>
          <a:xfrm>
            <a:off x="6594385" y="1448339"/>
            <a:ext cx="0" cy="326191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AC18BA7-C15A-4A86-BAD6-F5CD9F5C4688}"/>
              </a:ext>
            </a:extLst>
          </p:cNvPr>
          <p:cNvCxnSpPr>
            <a:cxnSpLocks/>
          </p:cNvCxnSpPr>
          <p:nvPr/>
        </p:nvCxnSpPr>
        <p:spPr>
          <a:xfrm flipH="1">
            <a:off x="7211111" y="1811886"/>
            <a:ext cx="217056" cy="21600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4C20F19D-C017-4D4F-86FE-F0970520D780}"/>
              </a:ext>
            </a:extLst>
          </p:cNvPr>
          <p:cNvCxnSpPr>
            <a:cxnSpLocks/>
          </p:cNvCxnSpPr>
          <p:nvPr/>
        </p:nvCxnSpPr>
        <p:spPr>
          <a:xfrm>
            <a:off x="6594385" y="4026166"/>
            <a:ext cx="0" cy="2191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0536421-5621-4338-8F31-733307DCA519}"/>
              </a:ext>
            </a:extLst>
          </p:cNvPr>
          <p:cNvSpPr txBox="1"/>
          <p:nvPr/>
        </p:nvSpPr>
        <p:spPr>
          <a:xfrm>
            <a:off x="6099038" y="2938516"/>
            <a:ext cx="10534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Lada.ru 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и дилерские сайты</a:t>
            </a:r>
          </a:p>
        </p:txBody>
      </p:sp>
      <p:sp>
        <p:nvSpPr>
          <p:cNvPr id="69" name="Дуга 68">
            <a:extLst>
              <a:ext uri="{FF2B5EF4-FFF2-40B4-BE49-F238E27FC236}">
                <a16:creationId xmlns:a16="http://schemas.microsoft.com/office/drawing/2014/main" id="{DE04495B-A8DE-4352-93BC-F89D8B7C21D7}"/>
              </a:ext>
            </a:extLst>
          </p:cNvPr>
          <p:cNvSpPr/>
          <p:nvPr/>
        </p:nvSpPr>
        <p:spPr>
          <a:xfrm>
            <a:off x="4974385" y="1123647"/>
            <a:ext cx="3240000" cy="3261914"/>
          </a:xfrm>
          <a:prstGeom prst="arc">
            <a:avLst>
              <a:gd name="adj1" fmla="val 11283067"/>
              <a:gd name="adj2" fmla="val 13047775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Дуга 69">
            <a:extLst>
              <a:ext uri="{FF2B5EF4-FFF2-40B4-BE49-F238E27FC236}">
                <a16:creationId xmlns:a16="http://schemas.microsoft.com/office/drawing/2014/main" id="{189E2ABB-F9BD-4F14-90F8-14C7C712B588}"/>
              </a:ext>
            </a:extLst>
          </p:cNvPr>
          <p:cNvSpPr/>
          <p:nvPr/>
        </p:nvSpPr>
        <p:spPr>
          <a:xfrm>
            <a:off x="4974385" y="1123647"/>
            <a:ext cx="3240000" cy="3261914"/>
          </a:xfrm>
          <a:prstGeom prst="arc">
            <a:avLst>
              <a:gd name="adj1" fmla="val 16679120"/>
              <a:gd name="adj2" fmla="val 18327097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Дуга 70">
            <a:extLst>
              <a:ext uri="{FF2B5EF4-FFF2-40B4-BE49-F238E27FC236}">
                <a16:creationId xmlns:a16="http://schemas.microsoft.com/office/drawing/2014/main" id="{09F48284-023C-4BC3-8BA6-5718D09939BB}"/>
              </a:ext>
            </a:extLst>
          </p:cNvPr>
          <p:cNvSpPr/>
          <p:nvPr/>
        </p:nvSpPr>
        <p:spPr>
          <a:xfrm>
            <a:off x="4974385" y="1123647"/>
            <a:ext cx="3240000" cy="3261914"/>
          </a:xfrm>
          <a:prstGeom prst="arc">
            <a:avLst>
              <a:gd name="adj1" fmla="val 19347855"/>
              <a:gd name="adj2" fmla="val 21044766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Дуга 71">
            <a:extLst>
              <a:ext uri="{FF2B5EF4-FFF2-40B4-BE49-F238E27FC236}">
                <a16:creationId xmlns:a16="http://schemas.microsoft.com/office/drawing/2014/main" id="{0B526A5A-4B0A-4B1F-BD7D-B3767D52E229}"/>
              </a:ext>
            </a:extLst>
          </p:cNvPr>
          <p:cNvSpPr/>
          <p:nvPr/>
        </p:nvSpPr>
        <p:spPr>
          <a:xfrm>
            <a:off x="4974385" y="1123647"/>
            <a:ext cx="3240000" cy="3261914"/>
          </a:xfrm>
          <a:prstGeom prst="arc">
            <a:avLst>
              <a:gd name="adj1" fmla="val 5799189"/>
              <a:gd name="adj2" fmla="val 7229127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Дуга 72">
            <a:extLst>
              <a:ext uri="{FF2B5EF4-FFF2-40B4-BE49-F238E27FC236}">
                <a16:creationId xmlns:a16="http://schemas.microsoft.com/office/drawing/2014/main" id="{3D519989-8BA3-4F4C-A3C5-2F9CBAA0F267}"/>
              </a:ext>
            </a:extLst>
          </p:cNvPr>
          <p:cNvSpPr/>
          <p:nvPr/>
        </p:nvSpPr>
        <p:spPr>
          <a:xfrm>
            <a:off x="7047633" y="2639611"/>
            <a:ext cx="1296000" cy="1304766"/>
          </a:xfrm>
          <a:prstGeom prst="arc">
            <a:avLst>
              <a:gd name="adj1" fmla="val 15310001"/>
              <a:gd name="adj2" fmla="val 18050570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Дуга 73">
            <a:extLst>
              <a:ext uri="{FF2B5EF4-FFF2-40B4-BE49-F238E27FC236}">
                <a16:creationId xmlns:a16="http://schemas.microsoft.com/office/drawing/2014/main" id="{20ED99AA-3A99-41B4-BD07-CE83A6E85D45}"/>
              </a:ext>
            </a:extLst>
          </p:cNvPr>
          <p:cNvSpPr/>
          <p:nvPr/>
        </p:nvSpPr>
        <p:spPr>
          <a:xfrm>
            <a:off x="7047633" y="2639611"/>
            <a:ext cx="1296000" cy="1304766"/>
          </a:xfrm>
          <a:prstGeom prst="arc">
            <a:avLst>
              <a:gd name="adj1" fmla="val 6672439"/>
              <a:gd name="adj2" fmla="val 12808341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Дуга 74">
            <a:extLst>
              <a:ext uri="{FF2B5EF4-FFF2-40B4-BE49-F238E27FC236}">
                <a16:creationId xmlns:a16="http://schemas.microsoft.com/office/drawing/2014/main" id="{258D0727-EE51-4EF1-9820-939EC1C8A8D8}"/>
              </a:ext>
            </a:extLst>
          </p:cNvPr>
          <p:cNvSpPr/>
          <p:nvPr/>
        </p:nvSpPr>
        <p:spPr>
          <a:xfrm>
            <a:off x="7047633" y="2639611"/>
            <a:ext cx="1296000" cy="1304766"/>
          </a:xfrm>
          <a:prstGeom prst="arc">
            <a:avLst>
              <a:gd name="adj1" fmla="val 20548333"/>
              <a:gd name="adj2" fmla="val 4488696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Рисунок 81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0E3D35BB-5D34-4038-AF66-6E7AEE3116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553" y="3861354"/>
            <a:ext cx="243000" cy="24464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F50153E-76AD-4E13-AD60-F926E6A4B6DA}"/>
              </a:ext>
            </a:extLst>
          </p:cNvPr>
          <p:cNvSpPr txBox="1"/>
          <p:nvPr/>
        </p:nvSpPr>
        <p:spPr>
          <a:xfrm>
            <a:off x="5258995" y="4137693"/>
            <a:ext cx="63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Служба поддержки /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CallTracking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Дуга 86">
            <a:extLst>
              <a:ext uri="{FF2B5EF4-FFF2-40B4-BE49-F238E27FC236}">
                <a16:creationId xmlns:a16="http://schemas.microsoft.com/office/drawing/2014/main" id="{783CCD1F-2EB4-4DA5-9D7C-FC25F62EB257}"/>
              </a:ext>
            </a:extLst>
          </p:cNvPr>
          <p:cNvSpPr/>
          <p:nvPr/>
        </p:nvSpPr>
        <p:spPr>
          <a:xfrm rot="2184064">
            <a:off x="5198774" y="1271080"/>
            <a:ext cx="3159000" cy="2473619"/>
          </a:xfrm>
          <a:prstGeom prst="arc">
            <a:avLst>
              <a:gd name="adj1" fmla="val 11283067"/>
              <a:gd name="adj2" fmla="val 13066082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Дуга 91">
            <a:extLst>
              <a:ext uri="{FF2B5EF4-FFF2-40B4-BE49-F238E27FC236}">
                <a16:creationId xmlns:a16="http://schemas.microsoft.com/office/drawing/2014/main" id="{3974D810-DE0A-4F02-AE6F-572DAA10DA19}"/>
              </a:ext>
            </a:extLst>
          </p:cNvPr>
          <p:cNvSpPr/>
          <p:nvPr/>
        </p:nvSpPr>
        <p:spPr>
          <a:xfrm>
            <a:off x="4960441" y="1237947"/>
            <a:ext cx="3280614" cy="3135108"/>
          </a:xfrm>
          <a:prstGeom prst="arc">
            <a:avLst>
              <a:gd name="adj1" fmla="val 8331020"/>
              <a:gd name="adj2" fmla="val 9219870"/>
            </a:avLst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795C92-43E0-F135-C838-E27945A8FA18}"/>
              </a:ext>
            </a:extLst>
          </p:cNvPr>
          <p:cNvGrpSpPr/>
          <p:nvPr/>
        </p:nvGrpSpPr>
        <p:grpSpPr>
          <a:xfrm>
            <a:off x="4636752" y="2566463"/>
            <a:ext cx="798991" cy="603489"/>
            <a:chOff x="6218134" y="3137337"/>
            <a:chExt cx="1065321" cy="79924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494B11-A09C-42AD-9545-FEFBD9B1E676}"/>
                </a:ext>
              </a:extLst>
            </p:cNvPr>
            <p:cNvSpPr txBox="1"/>
            <p:nvPr/>
          </p:nvSpPr>
          <p:spPr>
            <a:xfrm>
              <a:off x="6218134" y="3569733"/>
              <a:ext cx="1065321" cy="366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dirty="0">
                  <a:solidFill>
                    <a:srgbClr val="000000"/>
                  </a:solidFill>
                  <a:latin typeface="PragmaticaLightC" panose="00000500000000000000" pitchFamily="50" charset="0"/>
                  <a:cs typeface="Arial" panose="020B0604020202020204" pitchFamily="34" charset="0"/>
                </a:rPr>
                <a:t>Финансовые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agmaticaLightC" panose="00000500000000000000" pitchFamily="50" charset="0"/>
                  <a:ea typeface="+mn-ea"/>
                  <a:cs typeface="Arial" panose="020B0604020202020204" pitchFamily="34" charset="0"/>
                </a:rPr>
                <a:t> продукты</a:t>
              </a:r>
            </a:p>
          </p:txBody>
        </p:sp>
        <p:grpSp>
          <p:nvGrpSpPr>
            <p:cNvPr id="4" name="Рисунок 31858">
              <a:extLst>
                <a:ext uri="{FF2B5EF4-FFF2-40B4-BE49-F238E27FC236}">
                  <a16:creationId xmlns:a16="http://schemas.microsoft.com/office/drawing/2014/main" id="{2129C343-84F3-EA42-10C3-41E3D95EB940}"/>
                </a:ext>
              </a:extLst>
            </p:cNvPr>
            <p:cNvGrpSpPr/>
            <p:nvPr/>
          </p:nvGrpSpPr>
          <p:grpSpPr>
            <a:xfrm>
              <a:off x="6531543" y="3137337"/>
              <a:ext cx="419968" cy="445579"/>
              <a:chOff x="387968" y="3003281"/>
              <a:chExt cx="314976" cy="334184"/>
            </a:xfrm>
            <a:solidFill>
              <a:schemeClr val="tx1"/>
            </a:solidFill>
          </p:grpSpPr>
          <p:sp>
            <p:nvSpPr>
              <p:cNvPr id="5" name="Полилиния 32062">
                <a:extLst>
                  <a:ext uri="{FF2B5EF4-FFF2-40B4-BE49-F238E27FC236}">
                    <a16:creationId xmlns:a16="http://schemas.microsoft.com/office/drawing/2014/main" id="{572FB606-1792-8373-C65D-865B112D4445}"/>
                  </a:ext>
                </a:extLst>
              </p:cNvPr>
              <p:cNvSpPr/>
              <p:nvPr/>
            </p:nvSpPr>
            <p:spPr>
              <a:xfrm>
                <a:off x="480957" y="3128007"/>
                <a:ext cx="53479" cy="53479"/>
              </a:xfrm>
              <a:custGeom>
                <a:avLst/>
                <a:gdLst>
                  <a:gd name="connsiteX0" fmla="*/ 53480 w 53479"/>
                  <a:gd name="connsiteY0" fmla="*/ 30100 h 53479"/>
                  <a:gd name="connsiteX1" fmla="*/ 53480 w 53479"/>
                  <a:gd name="connsiteY1" fmla="*/ 23380 h 53479"/>
                  <a:gd name="connsiteX2" fmla="*/ 30100 w 53479"/>
                  <a:gd name="connsiteY2" fmla="*/ 0 h 53479"/>
                  <a:gd name="connsiteX3" fmla="*/ 23380 w 53479"/>
                  <a:gd name="connsiteY3" fmla="*/ 0 h 53479"/>
                  <a:gd name="connsiteX4" fmla="*/ 0 w 53479"/>
                  <a:gd name="connsiteY4" fmla="*/ 23380 h 53479"/>
                  <a:gd name="connsiteX5" fmla="*/ 0 w 53479"/>
                  <a:gd name="connsiteY5" fmla="*/ 30100 h 53479"/>
                  <a:gd name="connsiteX6" fmla="*/ 23380 w 53479"/>
                  <a:gd name="connsiteY6" fmla="*/ 53480 h 53479"/>
                  <a:gd name="connsiteX7" fmla="*/ 30100 w 53479"/>
                  <a:gd name="connsiteY7" fmla="*/ 53480 h 53479"/>
                  <a:gd name="connsiteX8" fmla="*/ 53480 w 53479"/>
                  <a:gd name="connsiteY8" fmla="*/ 30100 h 53479"/>
                  <a:gd name="connsiteX9" fmla="*/ 12600 w 53479"/>
                  <a:gd name="connsiteY9" fmla="*/ 30100 h 53479"/>
                  <a:gd name="connsiteX10" fmla="*/ 12600 w 53479"/>
                  <a:gd name="connsiteY10" fmla="*/ 23380 h 53479"/>
                  <a:gd name="connsiteX11" fmla="*/ 23240 w 53479"/>
                  <a:gd name="connsiteY11" fmla="*/ 12740 h 53479"/>
                  <a:gd name="connsiteX12" fmla="*/ 29960 w 53479"/>
                  <a:gd name="connsiteY12" fmla="*/ 12740 h 53479"/>
                  <a:gd name="connsiteX13" fmla="*/ 40600 w 53479"/>
                  <a:gd name="connsiteY13" fmla="*/ 23380 h 53479"/>
                  <a:gd name="connsiteX14" fmla="*/ 40600 w 53479"/>
                  <a:gd name="connsiteY14" fmla="*/ 30100 h 53479"/>
                  <a:gd name="connsiteX15" fmla="*/ 29960 w 53479"/>
                  <a:gd name="connsiteY15" fmla="*/ 40740 h 53479"/>
                  <a:gd name="connsiteX16" fmla="*/ 23240 w 53479"/>
                  <a:gd name="connsiteY16" fmla="*/ 40740 h 53479"/>
                  <a:gd name="connsiteX17" fmla="*/ 12600 w 53479"/>
                  <a:gd name="connsiteY17" fmla="*/ 30100 h 53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479" h="53479">
                    <a:moveTo>
                      <a:pt x="53480" y="30100"/>
                    </a:moveTo>
                    <a:lnTo>
                      <a:pt x="53480" y="23380"/>
                    </a:lnTo>
                    <a:cubicBezTo>
                      <a:pt x="53480" y="10500"/>
                      <a:pt x="42980" y="0"/>
                      <a:pt x="30100" y="0"/>
                    </a:cubicBezTo>
                    <a:lnTo>
                      <a:pt x="23380" y="0"/>
                    </a:lnTo>
                    <a:cubicBezTo>
                      <a:pt x="10500" y="0"/>
                      <a:pt x="0" y="10500"/>
                      <a:pt x="0" y="23380"/>
                    </a:cubicBezTo>
                    <a:lnTo>
                      <a:pt x="0" y="30100"/>
                    </a:lnTo>
                    <a:cubicBezTo>
                      <a:pt x="0" y="42980"/>
                      <a:pt x="10500" y="53480"/>
                      <a:pt x="23380" y="53480"/>
                    </a:cubicBezTo>
                    <a:lnTo>
                      <a:pt x="30100" y="53480"/>
                    </a:lnTo>
                    <a:cubicBezTo>
                      <a:pt x="42980" y="53480"/>
                      <a:pt x="53480" y="42980"/>
                      <a:pt x="53480" y="30100"/>
                    </a:cubicBezTo>
                    <a:close/>
                    <a:moveTo>
                      <a:pt x="12600" y="30100"/>
                    </a:moveTo>
                    <a:lnTo>
                      <a:pt x="12600" y="23380"/>
                    </a:lnTo>
                    <a:cubicBezTo>
                      <a:pt x="12600" y="17500"/>
                      <a:pt x="17360" y="12740"/>
                      <a:pt x="23240" y="12740"/>
                    </a:cubicBezTo>
                    <a:lnTo>
                      <a:pt x="29960" y="12740"/>
                    </a:lnTo>
                    <a:cubicBezTo>
                      <a:pt x="35840" y="12740"/>
                      <a:pt x="40600" y="17500"/>
                      <a:pt x="40600" y="23380"/>
                    </a:cubicBezTo>
                    <a:lnTo>
                      <a:pt x="40600" y="30100"/>
                    </a:lnTo>
                    <a:cubicBezTo>
                      <a:pt x="40600" y="35980"/>
                      <a:pt x="35840" y="40740"/>
                      <a:pt x="29960" y="40740"/>
                    </a:cubicBezTo>
                    <a:lnTo>
                      <a:pt x="23240" y="40740"/>
                    </a:lnTo>
                    <a:cubicBezTo>
                      <a:pt x="17360" y="40740"/>
                      <a:pt x="12600" y="35980"/>
                      <a:pt x="12600" y="30100"/>
                    </a:cubicBezTo>
                    <a:close/>
                  </a:path>
                </a:pathLst>
              </a:custGeom>
              <a:grpFill/>
              <a:ln w="137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agmaticaLightC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6" name="Полилиния 32063">
                <a:extLst>
                  <a:ext uri="{FF2B5EF4-FFF2-40B4-BE49-F238E27FC236}">
                    <a16:creationId xmlns:a16="http://schemas.microsoft.com/office/drawing/2014/main" id="{CF3992BC-8C50-829F-63B5-8DB1D49A49DA}"/>
                  </a:ext>
                </a:extLst>
              </p:cNvPr>
              <p:cNvSpPr/>
              <p:nvPr/>
            </p:nvSpPr>
            <p:spPr>
              <a:xfrm>
                <a:off x="554457" y="3184987"/>
                <a:ext cx="53479" cy="53479"/>
              </a:xfrm>
              <a:custGeom>
                <a:avLst/>
                <a:gdLst>
                  <a:gd name="connsiteX0" fmla="*/ 30100 w 53479"/>
                  <a:gd name="connsiteY0" fmla="*/ 0 h 53479"/>
                  <a:gd name="connsiteX1" fmla="*/ 23380 w 53479"/>
                  <a:gd name="connsiteY1" fmla="*/ 0 h 53479"/>
                  <a:gd name="connsiteX2" fmla="*/ 0 w 53479"/>
                  <a:gd name="connsiteY2" fmla="*/ 23380 h 53479"/>
                  <a:gd name="connsiteX3" fmla="*/ 0 w 53479"/>
                  <a:gd name="connsiteY3" fmla="*/ 30100 h 53479"/>
                  <a:gd name="connsiteX4" fmla="*/ 23380 w 53479"/>
                  <a:gd name="connsiteY4" fmla="*/ 53480 h 53479"/>
                  <a:gd name="connsiteX5" fmla="*/ 30100 w 53479"/>
                  <a:gd name="connsiteY5" fmla="*/ 53480 h 53479"/>
                  <a:gd name="connsiteX6" fmla="*/ 53480 w 53479"/>
                  <a:gd name="connsiteY6" fmla="*/ 30100 h 53479"/>
                  <a:gd name="connsiteX7" fmla="*/ 53480 w 53479"/>
                  <a:gd name="connsiteY7" fmla="*/ 23380 h 53479"/>
                  <a:gd name="connsiteX8" fmla="*/ 30100 w 53479"/>
                  <a:gd name="connsiteY8" fmla="*/ 0 h 53479"/>
                  <a:gd name="connsiteX9" fmla="*/ 40740 w 53479"/>
                  <a:gd name="connsiteY9" fmla="*/ 30240 h 53479"/>
                  <a:gd name="connsiteX10" fmla="*/ 30100 w 53479"/>
                  <a:gd name="connsiteY10" fmla="*/ 40880 h 53479"/>
                  <a:gd name="connsiteX11" fmla="*/ 23380 w 53479"/>
                  <a:gd name="connsiteY11" fmla="*/ 40880 h 53479"/>
                  <a:gd name="connsiteX12" fmla="*/ 12740 w 53479"/>
                  <a:gd name="connsiteY12" fmla="*/ 30240 h 53479"/>
                  <a:gd name="connsiteX13" fmla="*/ 12740 w 53479"/>
                  <a:gd name="connsiteY13" fmla="*/ 23520 h 53479"/>
                  <a:gd name="connsiteX14" fmla="*/ 23380 w 53479"/>
                  <a:gd name="connsiteY14" fmla="*/ 12880 h 53479"/>
                  <a:gd name="connsiteX15" fmla="*/ 30100 w 53479"/>
                  <a:gd name="connsiteY15" fmla="*/ 12880 h 53479"/>
                  <a:gd name="connsiteX16" fmla="*/ 40740 w 53479"/>
                  <a:gd name="connsiteY16" fmla="*/ 23520 h 53479"/>
                  <a:gd name="connsiteX17" fmla="*/ 40740 w 53479"/>
                  <a:gd name="connsiteY17" fmla="*/ 30240 h 53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479" h="53479">
                    <a:moveTo>
                      <a:pt x="30100" y="0"/>
                    </a:moveTo>
                    <a:lnTo>
                      <a:pt x="23380" y="0"/>
                    </a:lnTo>
                    <a:cubicBezTo>
                      <a:pt x="10500" y="0"/>
                      <a:pt x="0" y="10500"/>
                      <a:pt x="0" y="23380"/>
                    </a:cubicBezTo>
                    <a:lnTo>
                      <a:pt x="0" y="30100"/>
                    </a:lnTo>
                    <a:cubicBezTo>
                      <a:pt x="0" y="42980"/>
                      <a:pt x="10500" y="53480"/>
                      <a:pt x="23380" y="53480"/>
                    </a:cubicBezTo>
                    <a:lnTo>
                      <a:pt x="30100" y="53480"/>
                    </a:lnTo>
                    <a:cubicBezTo>
                      <a:pt x="42980" y="53480"/>
                      <a:pt x="53480" y="42980"/>
                      <a:pt x="53480" y="30100"/>
                    </a:cubicBezTo>
                    <a:lnTo>
                      <a:pt x="53480" y="23380"/>
                    </a:lnTo>
                    <a:cubicBezTo>
                      <a:pt x="53480" y="10640"/>
                      <a:pt x="42980" y="0"/>
                      <a:pt x="30100" y="0"/>
                    </a:cubicBezTo>
                    <a:close/>
                    <a:moveTo>
                      <a:pt x="40740" y="30240"/>
                    </a:moveTo>
                    <a:cubicBezTo>
                      <a:pt x="40740" y="36120"/>
                      <a:pt x="35980" y="40880"/>
                      <a:pt x="30100" y="40880"/>
                    </a:cubicBezTo>
                    <a:lnTo>
                      <a:pt x="23380" y="40880"/>
                    </a:lnTo>
                    <a:cubicBezTo>
                      <a:pt x="17500" y="40880"/>
                      <a:pt x="12740" y="36120"/>
                      <a:pt x="12740" y="30240"/>
                    </a:cubicBezTo>
                    <a:lnTo>
                      <a:pt x="12740" y="23520"/>
                    </a:lnTo>
                    <a:cubicBezTo>
                      <a:pt x="12740" y="17640"/>
                      <a:pt x="17500" y="12880"/>
                      <a:pt x="23380" y="12880"/>
                    </a:cubicBezTo>
                    <a:lnTo>
                      <a:pt x="30100" y="12880"/>
                    </a:lnTo>
                    <a:cubicBezTo>
                      <a:pt x="35980" y="12880"/>
                      <a:pt x="40740" y="17640"/>
                      <a:pt x="40740" y="23520"/>
                    </a:cubicBezTo>
                    <a:lnTo>
                      <a:pt x="40740" y="30240"/>
                    </a:lnTo>
                    <a:close/>
                  </a:path>
                </a:pathLst>
              </a:custGeom>
              <a:grpFill/>
              <a:ln w="137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agmaticaLightC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7" name="Полилиния 32064">
                <a:extLst>
                  <a:ext uri="{FF2B5EF4-FFF2-40B4-BE49-F238E27FC236}">
                    <a16:creationId xmlns:a16="http://schemas.microsoft.com/office/drawing/2014/main" id="{030F0249-E19B-1758-B9BC-BCB14E949EFB}"/>
                  </a:ext>
                </a:extLst>
              </p:cNvPr>
              <p:cNvSpPr/>
              <p:nvPr/>
            </p:nvSpPr>
            <p:spPr>
              <a:xfrm>
                <a:off x="505343" y="3121032"/>
                <a:ext cx="78174" cy="127094"/>
              </a:xfrm>
              <a:custGeom>
                <a:avLst/>
                <a:gdLst>
                  <a:gd name="connsiteX0" fmla="*/ 74874 w 78174"/>
                  <a:gd name="connsiteY0" fmla="*/ 814 h 127094"/>
                  <a:gd name="connsiteX1" fmla="*/ 66194 w 78174"/>
                  <a:gd name="connsiteY1" fmla="*/ 3194 h 127094"/>
                  <a:gd name="connsiteX2" fmla="*/ 814 w 78174"/>
                  <a:gd name="connsiteY2" fmla="*/ 117574 h 127094"/>
                  <a:gd name="connsiteX3" fmla="*/ 3194 w 78174"/>
                  <a:gd name="connsiteY3" fmla="*/ 126254 h 127094"/>
                  <a:gd name="connsiteX4" fmla="*/ 6414 w 78174"/>
                  <a:gd name="connsiteY4" fmla="*/ 127094 h 127094"/>
                  <a:gd name="connsiteX5" fmla="*/ 12014 w 78174"/>
                  <a:gd name="connsiteY5" fmla="*/ 123874 h 127094"/>
                  <a:gd name="connsiteX6" fmla="*/ 77394 w 78174"/>
                  <a:gd name="connsiteY6" fmla="*/ 9494 h 127094"/>
                  <a:gd name="connsiteX7" fmla="*/ 74874 w 78174"/>
                  <a:gd name="connsiteY7" fmla="*/ 814 h 127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174" h="127094">
                    <a:moveTo>
                      <a:pt x="74874" y="814"/>
                    </a:moveTo>
                    <a:cubicBezTo>
                      <a:pt x="71794" y="-866"/>
                      <a:pt x="67874" y="114"/>
                      <a:pt x="66194" y="3194"/>
                    </a:cubicBezTo>
                    <a:lnTo>
                      <a:pt x="814" y="117574"/>
                    </a:lnTo>
                    <a:cubicBezTo>
                      <a:pt x="-866" y="120654"/>
                      <a:pt x="114" y="124574"/>
                      <a:pt x="3194" y="126254"/>
                    </a:cubicBezTo>
                    <a:cubicBezTo>
                      <a:pt x="4174" y="126814"/>
                      <a:pt x="5294" y="127094"/>
                      <a:pt x="6414" y="127094"/>
                    </a:cubicBezTo>
                    <a:cubicBezTo>
                      <a:pt x="8654" y="127094"/>
                      <a:pt x="10754" y="125974"/>
                      <a:pt x="12014" y="123874"/>
                    </a:cubicBezTo>
                    <a:lnTo>
                      <a:pt x="77394" y="9494"/>
                    </a:lnTo>
                    <a:cubicBezTo>
                      <a:pt x="79074" y="6554"/>
                      <a:pt x="77954" y="2634"/>
                      <a:pt x="74874" y="814"/>
                    </a:cubicBezTo>
                    <a:close/>
                  </a:path>
                </a:pathLst>
              </a:custGeom>
              <a:grpFill/>
              <a:ln w="137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agmaticaLightC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8" name="Полилиния 32065">
                <a:extLst>
                  <a:ext uri="{FF2B5EF4-FFF2-40B4-BE49-F238E27FC236}">
                    <a16:creationId xmlns:a16="http://schemas.microsoft.com/office/drawing/2014/main" id="{ECAB76F4-7FBC-99EA-B5FC-1571C48F29CE}"/>
                  </a:ext>
                </a:extLst>
              </p:cNvPr>
              <p:cNvSpPr/>
              <p:nvPr/>
            </p:nvSpPr>
            <p:spPr>
              <a:xfrm>
                <a:off x="387968" y="3003281"/>
                <a:ext cx="314976" cy="334184"/>
              </a:xfrm>
              <a:custGeom>
                <a:avLst/>
                <a:gdLst>
                  <a:gd name="connsiteX0" fmla="*/ 270479 w 276172"/>
                  <a:gd name="connsiteY0" fmla="*/ 149940 h 277619"/>
                  <a:gd name="connsiteX1" fmla="*/ 261379 w 276172"/>
                  <a:gd name="connsiteY1" fmla="*/ 142240 h 277619"/>
                  <a:gd name="connsiteX2" fmla="*/ 259699 w 276172"/>
                  <a:gd name="connsiteY2" fmla="*/ 139160 h 277619"/>
                  <a:gd name="connsiteX3" fmla="*/ 261239 w 276172"/>
                  <a:gd name="connsiteY3" fmla="*/ 136080 h 277619"/>
                  <a:gd name="connsiteX4" fmla="*/ 270619 w 276172"/>
                  <a:gd name="connsiteY4" fmla="*/ 127680 h 277619"/>
                  <a:gd name="connsiteX5" fmla="*/ 275659 w 276172"/>
                  <a:gd name="connsiteY5" fmla="*/ 114800 h 277619"/>
                  <a:gd name="connsiteX6" fmla="*/ 266279 w 276172"/>
                  <a:gd name="connsiteY6" fmla="*/ 104580 h 277619"/>
                  <a:gd name="connsiteX7" fmla="*/ 255079 w 276172"/>
                  <a:gd name="connsiteY7" fmla="*/ 100380 h 277619"/>
                  <a:gd name="connsiteX8" fmla="*/ 252419 w 276172"/>
                  <a:gd name="connsiteY8" fmla="*/ 98000 h 277619"/>
                  <a:gd name="connsiteX9" fmla="*/ 252699 w 276172"/>
                  <a:gd name="connsiteY9" fmla="*/ 94360 h 277619"/>
                  <a:gd name="connsiteX10" fmla="*/ 258159 w 276172"/>
                  <a:gd name="connsiteY10" fmla="*/ 83860 h 277619"/>
                  <a:gd name="connsiteX11" fmla="*/ 258439 w 276172"/>
                  <a:gd name="connsiteY11" fmla="*/ 70000 h 277619"/>
                  <a:gd name="connsiteX12" fmla="*/ 246259 w 276172"/>
                  <a:gd name="connsiteY12" fmla="*/ 63420 h 277619"/>
                  <a:gd name="connsiteX13" fmla="*/ 234639 w 276172"/>
                  <a:gd name="connsiteY13" fmla="*/ 63140 h 277619"/>
                  <a:gd name="connsiteX14" fmla="*/ 230999 w 276172"/>
                  <a:gd name="connsiteY14" fmla="*/ 61460 h 277619"/>
                  <a:gd name="connsiteX15" fmla="*/ 229739 w 276172"/>
                  <a:gd name="connsiteY15" fmla="*/ 57680 h 277619"/>
                  <a:gd name="connsiteX16" fmla="*/ 230859 w 276172"/>
                  <a:gd name="connsiteY16" fmla="*/ 44940 h 277619"/>
                  <a:gd name="connsiteX17" fmla="*/ 225819 w 276172"/>
                  <a:gd name="connsiteY17" fmla="*/ 32060 h 277619"/>
                  <a:gd name="connsiteX18" fmla="*/ 212099 w 276172"/>
                  <a:gd name="connsiteY18" fmla="*/ 30660 h 277619"/>
                  <a:gd name="connsiteX19" fmla="*/ 202299 w 276172"/>
                  <a:gd name="connsiteY19" fmla="*/ 34440 h 277619"/>
                  <a:gd name="connsiteX20" fmla="*/ 198939 w 276172"/>
                  <a:gd name="connsiteY20" fmla="*/ 34440 h 277619"/>
                  <a:gd name="connsiteX21" fmla="*/ 196979 w 276172"/>
                  <a:gd name="connsiteY21" fmla="*/ 31640 h 277619"/>
                  <a:gd name="connsiteX22" fmla="*/ 194319 w 276172"/>
                  <a:gd name="connsiteY22" fmla="*/ 19880 h 277619"/>
                  <a:gd name="connsiteX23" fmla="*/ 185639 w 276172"/>
                  <a:gd name="connsiteY23" fmla="*/ 9100 h 277619"/>
                  <a:gd name="connsiteX24" fmla="*/ 172059 w 276172"/>
                  <a:gd name="connsiteY24" fmla="*/ 12040 h 277619"/>
                  <a:gd name="connsiteX25" fmla="*/ 162959 w 276172"/>
                  <a:gd name="connsiteY25" fmla="*/ 19320 h 277619"/>
                  <a:gd name="connsiteX26" fmla="*/ 159459 w 276172"/>
                  <a:gd name="connsiteY26" fmla="*/ 20300 h 277619"/>
                  <a:gd name="connsiteX27" fmla="*/ 156519 w 276172"/>
                  <a:gd name="connsiteY27" fmla="*/ 18200 h 277619"/>
                  <a:gd name="connsiteX28" fmla="*/ 149519 w 276172"/>
                  <a:gd name="connsiteY28" fmla="*/ 7140 h 277619"/>
                  <a:gd name="connsiteX29" fmla="*/ 137759 w 276172"/>
                  <a:gd name="connsiteY29" fmla="*/ 0 h 277619"/>
                  <a:gd name="connsiteX30" fmla="*/ 137619 w 276172"/>
                  <a:gd name="connsiteY30" fmla="*/ 0 h 277619"/>
                  <a:gd name="connsiteX31" fmla="*/ 125859 w 276172"/>
                  <a:gd name="connsiteY31" fmla="*/ 7420 h 277619"/>
                  <a:gd name="connsiteX32" fmla="*/ 119419 w 276172"/>
                  <a:gd name="connsiteY32" fmla="*/ 18200 h 277619"/>
                  <a:gd name="connsiteX33" fmla="*/ 116619 w 276172"/>
                  <a:gd name="connsiteY33" fmla="*/ 20300 h 277619"/>
                  <a:gd name="connsiteX34" fmla="*/ 113259 w 276172"/>
                  <a:gd name="connsiteY34" fmla="*/ 19320 h 277619"/>
                  <a:gd name="connsiteX35" fmla="*/ 104019 w 276172"/>
                  <a:gd name="connsiteY35" fmla="*/ 11900 h 277619"/>
                  <a:gd name="connsiteX36" fmla="*/ 90439 w 276172"/>
                  <a:gd name="connsiteY36" fmla="*/ 8960 h 277619"/>
                  <a:gd name="connsiteX37" fmla="*/ 81759 w 276172"/>
                  <a:gd name="connsiteY37" fmla="*/ 19740 h 277619"/>
                  <a:gd name="connsiteX38" fmla="*/ 79099 w 276172"/>
                  <a:gd name="connsiteY38" fmla="*/ 31500 h 277619"/>
                  <a:gd name="connsiteX39" fmla="*/ 77139 w 276172"/>
                  <a:gd name="connsiteY39" fmla="*/ 34300 h 277619"/>
                  <a:gd name="connsiteX40" fmla="*/ 73779 w 276172"/>
                  <a:gd name="connsiteY40" fmla="*/ 34300 h 277619"/>
                  <a:gd name="connsiteX41" fmla="*/ 63979 w 276172"/>
                  <a:gd name="connsiteY41" fmla="*/ 30520 h 277619"/>
                  <a:gd name="connsiteX42" fmla="*/ 50259 w 276172"/>
                  <a:gd name="connsiteY42" fmla="*/ 31920 h 277619"/>
                  <a:gd name="connsiteX43" fmla="*/ 45219 w 276172"/>
                  <a:gd name="connsiteY43" fmla="*/ 44800 h 277619"/>
                  <a:gd name="connsiteX44" fmla="*/ 46339 w 276172"/>
                  <a:gd name="connsiteY44" fmla="*/ 57540 h 277619"/>
                  <a:gd name="connsiteX45" fmla="*/ 45079 w 276172"/>
                  <a:gd name="connsiteY45" fmla="*/ 61320 h 277619"/>
                  <a:gd name="connsiteX46" fmla="*/ 41439 w 276172"/>
                  <a:gd name="connsiteY46" fmla="*/ 63000 h 277619"/>
                  <a:gd name="connsiteX47" fmla="*/ 29819 w 276172"/>
                  <a:gd name="connsiteY47" fmla="*/ 63280 h 277619"/>
                  <a:gd name="connsiteX48" fmla="*/ 17639 w 276172"/>
                  <a:gd name="connsiteY48" fmla="*/ 69860 h 277619"/>
                  <a:gd name="connsiteX49" fmla="*/ 17919 w 276172"/>
                  <a:gd name="connsiteY49" fmla="*/ 83720 h 277619"/>
                  <a:gd name="connsiteX50" fmla="*/ 23379 w 276172"/>
                  <a:gd name="connsiteY50" fmla="*/ 94220 h 277619"/>
                  <a:gd name="connsiteX51" fmla="*/ 23659 w 276172"/>
                  <a:gd name="connsiteY51" fmla="*/ 97860 h 277619"/>
                  <a:gd name="connsiteX52" fmla="*/ 20999 w 276172"/>
                  <a:gd name="connsiteY52" fmla="*/ 100240 h 277619"/>
                  <a:gd name="connsiteX53" fmla="*/ 9799 w 276172"/>
                  <a:gd name="connsiteY53" fmla="*/ 104440 h 277619"/>
                  <a:gd name="connsiteX54" fmla="*/ 419 w 276172"/>
                  <a:gd name="connsiteY54" fmla="*/ 114660 h 277619"/>
                  <a:gd name="connsiteX55" fmla="*/ 5459 w 276172"/>
                  <a:gd name="connsiteY55" fmla="*/ 127540 h 277619"/>
                  <a:gd name="connsiteX56" fmla="*/ 14839 w 276172"/>
                  <a:gd name="connsiteY56" fmla="*/ 135940 h 277619"/>
                  <a:gd name="connsiteX57" fmla="*/ 16379 w 276172"/>
                  <a:gd name="connsiteY57" fmla="*/ 139020 h 277619"/>
                  <a:gd name="connsiteX58" fmla="*/ 14699 w 276172"/>
                  <a:gd name="connsiteY58" fmla="*/ 142100 h 277619"/>
                  <a:gd name="connsiteX59" fmla="*/ 5599 w 276172"/>
                  <a:gd name="connsiteY59" fmla="*/ 149800 h 277619"/>
                  <a:gd name="connsiteX60" fmla="*/ 139 w 276172"/>
                  <a:gd name="connsiteY60" fmla="*/ 162540 h 277619"/>
                  <a:gd name="connsiteX61" fmla="*/ 9099 w 276172"/>
                  <a:gd name="connsiteY61" fmla="*/ 173040 h 277619"/>
                  <a:gd name="connsiteX62" fmla="*/ 21139 w 276172"/>
                  <a:gd name="connsiteY62" fmla="*/ 178080 h 277619"/>
                  <a:gd name="connsiteX63" fmla="*/ 23799 w 276172"/>
                  <a:gd name="connsiteY63" fmla="*/ 180740 h 277619"/>
                  <a:gd name="connsiteX64" fmla="*/ 23379 w 276172"/>
                  <a:gd name="connsiteY64" fmla="*/ 184380 h 277619"/>
                  <a:gd name="connsiteX65" fmla="*/ 17779 w 276172"/>
                  <a:gd name="connsiteY65" fmla="*/ 194880 h 277619"/>
                  <a:gd name="connsiteX66" fmla="*/ 17219 w 276172"/>
                  <a:gd name="connsiteY66" fmla="*/ 208740 h 277619"/>
                  <a:gd name="connsiteX67" fmla="*/ 29119 w 276172"/>
                  <a:gd name="connsiteY67" fmla="*/ 215740 h 277619"/>
                  <a:gd name="connsiteX68" fmla="*/ 40739 w 276172"/>
                  <a:gd name="connsiteY68" fmla="*/ 216580 h 277619"/>
                  <a:gd name="connsiteX69" fmla="*/ 44099 w 276172"/>
                  <a:gd name="connsiteY69" fmla="*/ 218260 h 277619"/>
                  <a:gd name="connsiteX70" fmla="*/ 44939 w 276172"/>
                  <a:gd name="connsiteY70" fmla="*/ 221900 h 277619"/>
                  <a:gd name="connsiteX71" fmla="*/ 43259 w 276172"/>
                  <a:gd name="connsiteY71" fmla="*/ 231980 h 277619"/>
                  <a:gd name="connsiteX72" fmla="*/ 47459 w 276172"/>
                  <a:gd name="connsiteY72" fmla="*/ 245140 h 277619"/>
                  <a:gd name="connsiteX73" fmla="*/ 61179 w 276172"/>
                  <a:gd name="connsiteY73" fmla="*/ 247380 h 277619"/>
                  <a:gd name="connsiteX74" fmla="*/ 73219 w 276172"/>
                  <a:gd name="connsiteY74" fmla="*/ 243740 h 277619"/>
                  <a:gd name="connsiteX75" fmla="*/ 76719 w 276172"/>
                  <a:gd name="connsiteY75" fmla="*/ 244020 h 277619"/>
                  <a:gd name="connsiteX76" fmla="*/ 78539 w 276172"/>
                  <a:gd name="connsiteY76" fmla="*/ 246960 h 277619"/>
                  <a:gd name="connsiteX77" fmla="*/ 80079 w 276172"/>
                  <a:gd name="connsiteY77" fmla="*/ 256480 h 277619"/>
                  <a:gd name="connsiteX78" fmla="*/ 88199 w 276172"/>
                  <a:gd name="connsiteY78" fmla="*/ 267680 h 277619"/>
                  <a:gd name="connsiteX79" fmla="*/ 101919 w 276172"/>
                  <a:gd name="connsiteY79" fmla="*/ 265860 h 277619"/>
                  <a:gd name="connsiteX80" fmla="*/ 112139 w 276172"/>
                  <a:gd name="connsiteY80" fmla="*/ 259000 h 277619"/>
                  <a:gd name="connsiteX81" fmla="*/ 116339 w 276172"/>
                  <a:gd name="connsiteY81" fmla="*/ 258160 h 277619"/>
                  <a:gd name="connsiteX82" fmla="*/ 119839 w 276172"/>
                  <a:gd name="connsiteY82" fmla="*/ 260540 h 277619"/>
                  <a:gd name="connsiteX83" fmla="*/ 126559 w 276172"/>
                  <a:gd name="connsiteY83" fmla="*/ 270620 h 277619"/>
                  <a:gd name="connsiteX84" fmla="*/ 138459 w 276172"/>
                  <a:gd name="connsiteY84" fmla="*/ 277620 h 277619"/>
                  <a:gd name="connsiteX85" fmla="*/ 138599 w 276172"/>
                  <a:gd name="connsiteY85" fmla="*/ 277620 h 277619"/>
                  <a:gd name="connsiteX86" fmla="*/ 150499 w 276172"/>
                  <a:gd name="connsiteY86" fmla="*/ 270340 h 277619"/>
                  <a:gd name="connsiteX87" fmla="*/ 156659 w 276172"/>
                  <a:gd name="connsiteY87" fmla="*/ 260540 h 277619"/>
                  <a:gd name="connsiteX88" fmla="*/ 160019 w 276172"/>
                  <a:gd name="connsiteY88" fmla="*/ 258160 h 277619"/>
                  <a:gd name="connsiteX89" fmla="*/ 164079 w 276172"/>
                  <a:gd name="connsiteY89" fmla="*/ 259000 h 277619"/>
                  <a:gd name="connsiteX90" fmla="*/ 174299 w 276172"/>
                  <a:gd name="connsiteY90" fmla="*/ 265860 h 277619"/>
                  <a:gd name="connsiteX91" fmla="*/ 188019 w 276172"/>
                  <a:gd name="connsiteY91" fmla="*/ 267680 h 277619"/>
                  <a:gd name="connsiteX92" fmla="*/ 196139 w 276172"/>
                  <a:gd name="connsiteY92" fmla="*/ 256480 h 277619"/>
                  <a:gd name="connsiteX93" fmla="*/ 197679 w 276172"/>
                  <a:gd name="connsiteY93" fmla="*/ 246960 h 277619"/>
                  <a:gd name="connsiteX94" fmla="*/ 199499 w 276172"/>
                  <a:gd name="connsiteY94" fmla="*/ 244020 h 277619"/>
                  <a:gd name="connsiteX95" fmla="*/ 202999 w 276172"/>
                  <a:gd name="connsiteY95" fmla="*/ 243740 h 277619"/>
                  <a:gd name="connsiteX96" fmla="*/ 215039 w 276172"/>
                  <a:gd name="connsiteY96" fmla="*/ 247380 h 277619"/>
                  <a:gd name="connsiteX97" fmla="*/ 228759 w 276172"/>
                  <a:gd name="connsiteY97" fmla="*/ 245140 h 277619"/>
                  <a:gd name="connsiteX98" fmla="*/ 232959 w 276172"/>
                  <a:gd name="connsiteY98" fmla="*/ 231980 h 277619"/>
                  <a:gd name="connsiteX99" fmla="*/ 231279 w 276172"/>
                  <a:gd name="connsiteY99" fmla="*/ 221900 h 277619"/>
                  <a:gd name="connsiteX100" fmla="*/ 232119 w 276172"/>
                  <a:gd name="connsiteY100" fmla="*/ 218260 h 277619"/>
                  <a:gd name="connsiteX101" fmla="*/ 235479 w 276172"/>
                  <a:gd name="connsiteY101" fmla="*/ 216580 h 277619"/>
                  <a:gd name="connsiteX102" fmla="*/ 247099 w 276172"/>
                  <a:gd name="connsiteY102" fmla="*/ 215740 h 277619"/>
                  <a:gd name="connsiteX103" fmla="*/ 258999 w 276172"/>
                  <a:gd name="connsiteY103" fmla="*/ 208740 h 277619"/>
                  <a:gd name="connsiteX104" fmla="*/ 258439 w 276172"/>
                  <a:gd name="connsiteY104" fmla="*/ 194880 h 277619"/>
                  <a:gd name="connsiteX105" fmla="*/ 252839 w 276172"/>
                  <a:gd name="connsiteY105" fmla="*/ 184380 h 277619"/>
                  <a:gd name="connsiteX106" fmla="*/ 252419 w 276172"/>
                  <a:gd name="connsiteY106" fmla="*/ 180740 h 277619"/>
                  <a:gd name="connsiteX107" fmla="*/ 255079 w 276172"/>
                  <a:gd name="connsiteY107" fmla="*/ 178080 h 277619"/>
                  <a:gd name="connsiteX108" fmla="*/ 267119 w 276172"/>
                  <a:gd name="connsiteY108" fmla="*/ 173040 h 277619"/>
                  <a:gd name="connsiteX109" fmla="*/ 276079 w 276172"/>
                  <a:gd name="connsiteY109" fmla="*/ 162540 h 277619"/>
                  <a:gd name="connsiteX110" fmla="*/ 270479 w 276172"/>
                  <a:gd name="connsiteY110" fmla="*/ 149940 h 277619"/>
                  <a:gd name="connsiteX111" fmla="*/ 262079 w 276172"/>
                  <a:gd name="connsiteY111" fmla="*/ 161420 h 277619"/>
                  <a:gd name="connsiteX112" fmla="*/ 250039 w 276172"/>
                  <a:gd name="connsiteY112" fmla="*/ 166460 h 277619"/>
                  <a:gd name="connsiteX113" fmla="*/ 240239 w 276172"/>
                  <a:gd name="connsiteY113" fmla="*/ 176680 h 277619"/>
                  <a:gd name="connsiteX114" fmla="*/ 241499 w 276172"/>
                  <a:gd name="connsiteY114" fmla="*/ 190680 h 277619"/>
                  <a:gd name="connsiteX115" fmla="*/ 247099 w 276172"/>
                  <a:gd name="connsiteY115" fmla="*/ 201180 h 277619"/>
                  <a:gd name="connsiteX116" fmla="*/ 247659 w 276172"/>
                  <a:gd name="connsiteY116" fmla="*/ 202720 h 277619"/>
                  <a:gd name="connsiteX117" fmla="*/ 245979 w 276172"/>
                  <a:gd name="connsiteY117" fmla="*/ 203140 h 277619"/>
                  <a:gd name="connsiteX118" fmla="*/ 234359 w 276172"/>
                  <a:gd name="connsiteY118" fmla="*/ 203980 h 277619"/>
                  <a:gd name="connsiteX119" fmla="*/ 221899 w 276172"/>
                  <a:gd name="connsiteY119" fmla="*/ 210560 h 277619"/>
                  <a:gd name="connsiteX120" fmla="*/ 218399 w 276172"/>
                  <a:gd name="connsiteY120" fmla="*/ 224280 h 277619"/>
                  <a:gd name="connsiteX121" fmla="*/ 220079 w 276172"/>
                  <a:gd name="connsiteY121" fmla="*/ 234360 h 277619"/>
                  <a:gd name="connsiteX122" fmla="*/ 220219 w 276172"/>
                  <a:gd name="connsiteY122" fmla="*/ 235760 h 277619"/>
                  <a:gd name="connsiteX123" fmla="*/ 218679 w 276172"/>
                  <a:gd name="connsiteY123" fmla="*/ 235480 h 277619"/>
                  <a:gd name="connsiteX124" fmla="*/ 206639 w 276172"/>
                  <a:gd name="connsiteY124" fmla="*/ 231840 h 277619"/>
                  <a:gd name="connsiteX125" fmla="*/ 192639 w 276172"/>
                  <a:gd name="connsiteY125" fmla="*/ 233520 h 277619"/>
                  <a:gd name="connsiteX126" fmla="*/ 184939 w 276172"/>
                  <a:gd name="connsiteY126" fmla="*/ 245280 h 277619"/>
                  <a:gd name="connsiteX127" fmla="*/ 183399 w 276172"/>
                  <a:gd name="connsiteY127" fmla="*/ 254800 h 277619"/>
                  <a:gd name="connsiteX128" fmla="*/ 182979 w 276172"/>
                  <a:gd name="connsiteY128" fmla="*/ 256340 h 277619"/>
                  <a:gd name="connsiteX129" fmla="*/ 181439 w 276172"/>
                  <a:gd name="connsiteY129" fmla="*/ 255640 h 277619"/>
                  <a:gd name="connsiteX130" fmla="*/ 171219 w 276172"/>
                  <a:gd name="connsiteY130" fmla="*/ 248780 h 277619"/>
                  <a:gd name="connsiteX131" fmla="*/ 157359 w 276172"/>
                  <a:gd name="connsiteY131" fmla="*/ 246120 h 277619"/>
                  <a:gd name="connsiteX132" fmla="*/ 145739 w 276172"/>
                  <a:gd name="connsiteY132" fmla="*/ 254240 h 277619"/>
                  <a:gd name="connsiteX133" fmla="*/ 139579 w 276172"/>
                  <a:gd name="connsiteY133" fmla="*/ 264040 h 277619"/>
                  <a:gd name="connsiteX134" fmla="*/ 138459 w 276172"/>
                  <a:gd name="connsiteY134" fmla="*/ 265300 h 277619"/>
                  <a:gd name="connsiteX135" fmla="*/ 137199 w 276172"/>
                  <a:gd name="connsiteY135" fmla="*/ 264040 h 277619"/>
                  <a:gd name="connsiteX136" fmla="*/ 130479 w 276172"/>
                  <a:gd name="connsiteY136" fmla="*/ 253960 h 277619"/>
                  <a:gd name="connsiteX137" fmla="*/ 118719 w 276172"/>
                  <a:gd name="connsiteY137" fmla="*/ 246120 h 277619"/>
                  <a:gd name="connsiteX138" fmla="*/ 115079 w 276172"/>
                  <a:gd name="connsiteY138" fmla="*/ 245700 h 277619"/>
                  <a:gd name="connsiteX139" fmla="*/ 104859 w 276172"/>
                  <a:gd name="connsiteY139" fmla="*/ 248780 h 277619"/>
                  <a:gd name="connsiteX140" fmla="*/ 94639 w 276172"/>
                  <a:gd name="connsiteY140" fmla="*/ 255640 h 277619"/>
                  <a:gd name="connsiteX141" fmla="*/ 93099 w 276172"/>
                  <a:gd name="connsiteY141" fmla="*/ 256340 h 277619"/>
                  <a:gd name="connsiteX142" fmla="*/ 92539 w 276172"/>
                  <a:gd name="connsiteY142" fmla="*/ 254660 h 277619"/>
                  <a:gd name="connsiteX143" fmla="*/ 90999 w 276172"/>
                  <a:gd name="connsiteY143" fmla="*/ 245140 h 277619"/>
                  <a:gd name="connsiteX144" fmla="*/ 83299 w 276172"/>
                  <a:gd name="connsiteY144" fmla="*/ 233380 h 277619"/>
                  <a:gd name="connsiteX145" fmla="*/ 69299 w 276172"/>
                  <a:gd name="connsiteY145" fmla="*/ 231700 h 277619"/>
                  <a:gd name="connsiteX146" fmla="*/ 57259 w 276172"/>
                  <a:gd name="connsiteY146" fmla="*/ 235340 h 277619"/>
                  <a:gd name="connsiteX147" fmla="*/ 55859 w 276172"/>
                  <a:gd name="connsiteY147" fmla="*/ 235620 h 277619"/>
                  <a:gd name="connsiteX148" fmla="*/ 55859 w 276172"/>
                  <a:gd name="connsiteY148" fmla="*/ 234080 h 277619"/>
                  <a:gd name="connsiteX149" fmla="*/ 57539 w 276172"/>
                  <a:gd name="connsiteY149" fmla="*/ 224000 h 277619"/>
                  <a:gd name="connsiteX150" fmla="*/ 54039 w 276172"/>
                  <a:gd name="connsiteY150" fmla="*/ 210280 h 277619"/>
                  <a:gd name="connsiteX151" fmla="*/ 41579 w 276172"/>
                  <a:gd name="connsiteY151" fmla="*/ 203700 h 277619"/>
                  <a:gd name="connsiteX152" fmla="*/ 29959 w 276172"/>
                  <a:gd name="connsiteY152" fmla="*/ 202860 h 277619"/>
                  <a:gd name="connsiteX153" fmla="*/ 28279 w 276172"/>
                  <a:gd name="connsiteY153" fmla="*/ 202440 h 277619"/>
                  <a:gd name="connsiteX154" fmla="*/ 28839 w 276172"/>
                  <a:gd name="connsiteY154" fmla="*/ 200760 h 277619"/>
                  <a:gd name="connsiteX155" fmla="*/ 34439 w 276172"/>
                  <a:gd name="connsiteY155" fmla="*/ 190260 h 277619"/>
                  <a:gd name="connsiteX156" fmla="*/ 35699 w 276172"/>
                  <a:gd name="connsiteY156" fmla="*/ 176260 h 277619"/>
                  <a:gd name="connsiteX157" fmla="*/ 25899 w 276172"/>
                  <a:gd name="connsiteY157" fmla="*/ 166040 h 277619"/>
                  <a:gd name="connsiteX158" fmla="*/ 13859 w 276172"/>
                  <a:gd name="connsiteY158" fmla="*/ 161000 h 277619"/>
                  <a:gd name="connsiteX159" fmla="*/ 12599 w 276172"/>
                  <a:gd name="connsiteY159" fmla="*/ 160440 h 277619"/>
                  <a:gd name="connsiteX160" fmla="*/ 13579 w 276172"/>
                  <a:gd name="connsiteY160" fmla="*/ 159320 h 277619"/>
                  <a:gd name="connsiteX161" fmla="*/ 22679 w 276172"/>
                  <a:gd name="connsiteY161" fmla="*/ 151620 h 277619"/>
                  <a:gd name="connsiteX162" fmla="*/ 28839 w 276172"/>
                  <a:gd name="connsiteY162" fmla="*/ 139020 h 277619"/>
                  <a:gd name="connsiteX163" fmla="*/ 23099 w 276172"/>
                  <a:gd name="connsiteY163" fmla="*/ 126140 h 277619"/>
                  <a:gd name="connsiteX164" fmla="*/ 13719 w 276172"/>
                  <a:gd name="connsiteY164" fmla="*/ 117740 h 277619"/>
                  <a:gd name="connsiteX165" fmla="*/ 12739 w 276172"/>
                  <a:gd name="connsiteY165" fmla="*/ 116760 h 277619"/>
                  <a:gd name="connsiteX166" fmla="*/ 13999 w 276172"/>
                  <a:gd name="connsiteY166" fmla="*/ 116060 h 277619"/>
                  <a:gd name="connsiteX167" fmla="*/ 25199 w 276172"/>
                  <a:gd name="connsiteY167" fmla="*/ 111860 h 277619"/>
                  <a:gd name="connsiteX168" fmla="*/ 35279 w 276172"/>
                  <a:gd name="connsiteY168" fmla="*/ 102060 h 277619"/>
                  <a:gd name="connsiteX169" fmla="*/ 34299 w 276172"/>
                  <a:gd name="connsiteY169" fmla="*/ 88060 h 277619"/>
                  <a:gd name="connsiteX170" fmla="*/ 28839 w 276172"/>
                  <a:gd name="connsiteY170" fmla="*/ 77560 h 277619"/>
                  <a:gd name="connsiteX171" fmla="*/ 28279 w 276172"/>
                  <a:gd name="connsiteY171" fmla="*/ 76160 h 277619"/>
                  <a:gd name="connsiteX172" fmla="*/ 29819 w 276172"/>
                  <a:gd name="connsiteY172" fmla="*/ 75880 h 277619"/>
                  <a:gd name="connsiteX173" fmla="*/ 41439 w 276172"/>
                  <a:gd name="connsiteY173" fmla="*/ 75600 h 277619"/>
                  <a:gd name="connsiteX174" fmla="*/ 54179 w 276172"/>
                  <a:gd name="connsiteY174" fmla="*/ 69720 h 277619"/>
                  <a:gd name="connsiteX175" fmla="*/ 58519 w 276172"/>
                  <a:gd name="connsiteY175" fmla="*/ 56280 h 277619"/>
                  <a:gd name="connsiteX176" fmla="*/ 57399 w 276172"/>
                  <a:gd name="connsiteY176" fmla="*/ 43540 h 277619"/>
                  <a:gd name="connsiteX177" fmla="*/ 57399 w 276172"/>
                  <a:gd name="connsiteY177" fmla="*/ 42000 h 277619"/>
                  <a:gd name="connsiteX178" fmla="*/ 58939 w 276172"/>
                  <a:gd name="connsiteY178" fmla="*/ 42280 h 277619"/>
                  <a:gd name="connsiteX179" fmla="*/ 68739 w 276172"/>
                  <a:gd name="connsiteY179" fmla="*/ 46060 h 277619"/>
                  <a:gd name="connsiteX180" fmla="*/ 82739 w 276172"/>
                  <a:gd name="connsiteY180" fmla="*/ 45360 h 277619"/>
                  <a:gd name="connsiteX181" fmla="*/ 91139 w 276172"/>
                  <a:gd name="connsiteY181" fmla="*/ 34020 h 277619"/>
                  <a:gd name="connsiteX182" fmla="*/ 93799 w 276172"/>
                  <a:gd name="connsiteY182" fmla="*/ 22260 h 277619"/>
                  <a:gd name="connsiteX183" fmla="*/ 94219 w 276172"/>
                  <a:gd name="connsiteY183" fmla="*/ 20860 h 277619"/>
                  <a:gd name="connsiteX184" fmla="*/ 95619 w 276172"/>
                  <a:gd name="connsiteY184" fmla="*/ 21560 h 277619"/>
                  <a:gd name="connsiteX185" fmla="*/ 104719 w 276172"/>
                  <a:gd name="connsiteY185" fmla="*/ 28840 h 277619"/>
                  <a:gd name="connsiteX186" fmla="*/ 118299 w 276172"/>
                  <a:gd name="connsiteY186" fmla="*/ 32480 h 277619"/>
                  <a:gd name="connsiteX187" fmla="*/ 129779 w 276172"/>
                  <a:gd name="connsiteY187" fmla="*/ 24360 h 277619"/>
                  <a:gd name="connsiteX188" fmla="*/ 136219 w 276172"/>
                  <a:gd name="connsiteY188" fmla="*/ 13580 h 277619"/>
                  <a:gd name="connsiteX189" fmla="*/ 137059 w 276172"/>
                  <a:gd name="connsiteY189" fmla="*/ 12460 h 277619"/>
                  <a:gd name="connsiteX190" fmla="*/ 138039 w 276172"/>
                  <a:gd name="connsiteY190" fmla="*/ 13580 h 277619"/>
                  <a:gd name="connsiteX191" fmla="*/ 145039 w 276172"/>
                  <a:gd name="connsiteY191" fmla="*/ 24640 h 277619"/>
                  <a:gd name="connsiteX192" fmla="*/ 156659 w 276172"/>
                  <a:gd name="connsiteY192" fmla="*/ 32480 h 277619"/>
                  <a:gd name="connsiteX193" fmla="*/ 170239 w 276172"/>
                  <a:gd name="connsiteY193" fmla="*/ 28840 h 277619"/>
                  <a:gd name="connsiteX194" fmla="*/ 179339 w 276172"/>
                  <a:gd name="connsiteY194" fmla="*/ 21560 h 277619"/>
                  <a:gd name="connsiteX195" fmla="*/ 180599 w 276172"/>
                  <a:gd name="connsiteY195" fmla="*/ 20720 h 277619"/>
                  <a:gd name="connsiteX196" fmla="*/ 181159 w 276172"/>
                  <a:gd name="connsiteY196" fmla="*/ 22120 h 277619"/>
                  <a:gd name="connsiteX197" fmla="*/ 183819 w 276172"/>
                  <a:gd name="connsiteY197" fmla="*/ 33880 h 277619"/>
                  <a:gd name="connsiteX198" fmla="*/ 192219 w 276172"/>
                  <a:gd name="connsiteY198" fmla="*/ 45220 h 277619"/>
                  <a:gd name="connsiteX199" fmla="*/ 206219 w 276172"/>
                  <a:gd name="connsiteY199" fmla="*/ 45920 h 277619"/>
                  <a:gd name="connsiteX200" fmla="*/ 216019 w 276172"/>
                  <a:gd name="connsiteY200" fmla="*/ 42140 h 277619"/>
                  <a:gd name="connsiteX201" fmla="*/ 217419 w 276172"/>
                  <a:gd name="connsiteY201" fmla="*/ 41720 h 277619"/>
                  <a:gd name="connsiteX202" fmla="*/ 217559 w 276172"/>
                  <a:gd name="connsiteY202" fmla="*/ 43260 h 277619"/>
                  <a:gd name="connsiteX203" fmla="*/ 216439 w 276172"/>
                  <a:gd name="connsiteY203" fmla="*/ 56000 h 277619"/>
                  <a:gd name="connsiteX204" fmla="*/ 220779 w 276172"/>
                  <a:gd name="connsiteY204" fmla="*/ 69440 h 277619"/>
                  <a:gd name="connsiteX205" fmla="*/ 233519 w 276172"/>
                  <a:gd name="connsiteY205" fmla="*/ 75320 h 277619"/>
                  <a:gd name="connsiteX206" fmla="*/ 245139 w 276172"/>
                  <a:gd name="connsiteY206" fmla="*/ 75600 h 277619"/>
                  <a:gd name="connsiteX207" fmla="*/ 246679 w 276172"/>
                  <a:gd name="connsiteY207" fmla="*/ 75740 h 277619"/>
                  <a:gd name="connsiteX208" fmla="*/ 246119 w 276172"/>
                  <a:gd name="connsiteY208" fmla="*/ 77280 h 277619"/>
                  <a:gd name="connsiteX209" fmla="*/ 240659 w 276172"/>
                  <a:gd name="connsiteY209" fmla="*/ 87780 h 277619"/>
                  <a:gd name="connsiteX210" fmla="*/ 239679 w 276172"/>
                  <a:gd name="connsiteY210" fmla="*/ 101780 h 277619"/>
                  <a:gd name="connsiteX211" fmla="*/ 249759 w 276172"/>
                  <a:gd name="connsiteY211" fmla="*/ 111580 h 277619"/>
                  <a:gd name="connsiteX212" fmla="*/ 260959 w 276172"/>
                  <a:gd name="connsiteY212" fmla="*/ 115780 h 277619"/>
                  <a:gd name="connsiteX213" fmla="*/ 262219 w 276172"/>
                  <a:gd name="connsiteY213" fmla="*/ 116340 h 277619"/>
                  <a:gd name="connsiteX214" fmla="*/ 261239 w 276172"/>
                  <a:gd name="connsiteY214" fmla="*/ 117460 h 277619"/>
                  <a:gd name="connsiteX215" fmla="*/ 251859 w 276172"/>
                  <a:gd name="connsiteY215" fmla="*/ 125860 h 277619"/>
                  <a:gd name="connsiteX216" fmla="*/ 246119 w 276172"/>
                  <a:gd name="connsiteY216" fmla="*/ 138740 h 277619"/>
                  <a:gd name="connsiteX217" fmla="*/ 252279 w 276172"/>
                  <a:gd name="connsiteY217" fmla="*/ 151340 h 277619"/>
                  <a:gd name="connsiteX218" fmla="*/ 261379 w 276172"/>
                  <a:gd name="connsiteY218" fmla="*/ 159040 h 277619"/>
                  <a:gd name="connsiteX219" fmla="*/ 262359 w 276172"/>
                  <a:gd name="connsiteY219" fmla="*/ 159880 h 277619"/>
                  <a:gd name="connsiteX220" fmla="*/ 262079 w 276172"/>
                  <a:gd name="connsiteY220" fmla="*/ 161420 h 27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276172" h="277619">
                    <a:moveTo>
                      <a:pt x="270479" y="149940"/>
                    </a:moveTo>
                    <a:lnTo>
                      <a:pt x="261379" y="142240"/>
                    </a:lnTo>
                    <a:cubicBezTo>
                      <a:pt x="260399" y="141400"/>
                      <a:pt x="259839" y="140280"/>
                      <a:pt x="259699" y="139160"/>
                    </a:cubicBezTo>
                    <a:cubicBezTo>
                      <a:pt x="259699" y="138040"/>
                      <a:pt x="260259" y="136920"/>
                      <a:pt x="261239" y="136080"/>
                    </a:cubicBezTo>
                    <a:lnTo>
                      <a:pt x="270619" y="127680"/>
                    </a:lnTo>
                    <a:cubicBezTo>
                      <a:pt x="274679" y="124040"/>
                      <a:pt x="276499" y="119280"/>
                      <a:pt x="275659" y="114800"/>
                    </a:cubicBezTo>
                    <a:cubicBezTo>
                      <a:pt x="274819" y="110180"/>
                      <a:pt x="271319" y="106540"/>
                      <a:pt x="266279" y="104580"/>
                    </a:cubicBezTo>
                    <a:lnTo>
                      <a:pt x="255079" y="100380"/>
                    </a:lnTo>
                    <a:cubicBezTo>
                      <a:pt x="253819" y="99960"/>
                      <a:pt x="252839" y="98980"/>
                      <a:pt x="252419" y="98000"/>
                    </a:cubicBezTo>
                    <a:cubicBezTo>
                      <a:pt x="251999" y="96880"/>
                      <a:pt x="252139" y="95620"/>
                      <a:pt x="252699" y="94360"/>
                    </a:cubicBezTo>
                    <a:lnTo>
                      <a:pt x="258159" y="83860"/>
                    </a:lnTo>
                    <a:cubicBezTo>
                      <a:pt x="260679" y="79100"/>
                      <a:pt x="260819" y="74060"/>
                      <a:pt x="258439" y="70000"/>
                    </a:cubicBezTo>
                    <a:cubicBezTo>
                      <a:pt x="256059" y="65940"/>
                      <a:pt x="251579" y="63560"/>
                      <a:pt x="246259" y="63420"/>
                    </a:cubicBezTo>
                    <a:lnTo>
                      <a:pt x="234639" y="63140"/>
                    </a:lnTo>
                    <a:cubicBezTo>
                      <a:pt x="233239" y="63140"/>
                      <a:pt x="231979" y="62580"/>
                      <a:pt x="230999" y="61460"/>
                    </a:cubicBezTo>
                    <a:cubicBezTo>
                      <a:pt x="230159" y="60480"/>
                      <a:pt x="229599" y="59080"/>
                      <a:pt x="229739" y="57680"/>
                    </a:cubicBezTo>
                    <a:lnTo>
                      <a:pt x="230859" y="44940"/>
                    </a:lnTo>
                    <a:cubicBezTo>
                      <a:pt x="231279" y="39480"/>
                      <a:pt x="229459" y="34860"/>
                      <a:pt x="225819" y="32060"/>
                    </a:cubicBezTo>
                    <a:cubicBezTo>
                      <a:pt x="222039" y="29260"/>
                      <a:pt x="217139" y="28840"/>
                      <a:pt x="212099" y="30660"/>
                    </a:cubicBezTo>
                    <a:lnTo>
                      <a:pt x="202299" y="34440"/>
                    </a:lnTo>
                    <a:cubicBezTo>
                      <a:pt x="201039" y="34860"/>
                      <a:pt x="199919" y="34860"/>
                      <a:pt x="198939" y="34440"/>
                    </a:cubicBezTo>
                    <a:cubicBezTo>
                      <a:pt x="197959" y="33880"/>
                      <a:pt x="197259" y="32900"/>
                      <a:pt x="196979" y="31640"/>
                    </a:cubicBezTo>
                    <a:lnTo>
                      <a:pt x="194319" y="19880"/>
                    </a:lnTo>
                    <a:cubicBezTo>
                      <a:pt x="193199" y="14560"/>
                      <a:pt x="189979" y="10640"/>
                      <a:pt x="185639" y="9100"/>
                    </a:cubicBezTo>
                    <a:cubicBezTo>
                      <a:pt x="181299" y="7560"/>
                      <a:pt x="176259" y="8680"/>
                      <a:pt x="172059" y="12040"/>
                    </a:cubicBezTo>
                    <a:lnTo>
                      <a:pt x="162959" y="19320"/>
                    </a:lnTo>
                    <a:cubicBezTo>
                      <a:pt x="161839" y="20160"/>
                      <a:pt x="160579" y="20580"/>
                      <a:pt x="159459" y="20300"/>
                    </a:cubicBezTo>
                    <a:cubicBezTo>
                      <a:pt x="158199" y="20160"/>
                      <a:pt x="157219" y="19320"/>
                      <a:pt x="156519" y="18200"/>
                    </a:cubicBezTo>
                    <a:lnTo>
                      <a:pt x="149519" y="7140"/>
                    </a:lnTo>
                    <a:cubicBezTo>
                      <a:pt x="146579" y="2660"/>
                      <a:pt x="142379" y="0"/>
                      <a:pt x="137759" y="0"/>
                    </a:cubicBezTo>
                    <a:cubicBezTo>
                      <a:pt x="137759" y="0"/>
                      <a:pt x="137619" y="0"/>
                      <a:pt x="137619" y="0"/>
                    </a:cubicBezTo>
                    <a:cubicBezTo>
                      <a:pt x="132999" y="0"/>
                      <a:pt x="128659" y="2800"/>
                      <a:pt x="125859" y="7420"/>
                    </a:cubicBezTo>
                    <a:lnTo>
                      <a:pt x="119419" y="18200"/>
                    </a:lnTo>
                    <a:cubicBezTo>
                      <a:pt x="118719" y="19320"/>
                      <a:pt x="117739" y="20160"/>
                      <a:pt x="116619" y="20300"/>
                    </a:cubicBezTo>
                    <a:cubicBezTo>
                      <a:pt x="115499" y="20440"/>
                      <a:pt x="114239" y="20160"/>
                      <a:pt x="113259" y="19320"/>
                    </a:cubicBezTo>
                    <a:lnTo>
                      <a:pt x="104019" y="11900"/>
                    </a:lnTo>
                    <a:cubicBezTo>
                      <a:pt x="99819" y="8540"/>
                      <a:pt x="94779" y="7420"/>
                      <a:pt x="90439" y="8960"/>
                    </a:cubicBezTo>
                    <a:cubicBezTo>
                      <a:pt x="86099" y="10500"/>
                      <a:pt x="82879" y="14420"/>
                      <a:pt x="81759" y="19740"/>
                    </a:cubicBezTo>
                    <a:lnTo>
                      <a:pt x="79099" y="31500"/>
                    </a:lnTo>
                    <a:cubicBezTo>
                      <a:pt x="78819" y="32760"/>
                      <a:pt x="78119" y="33740"/>
                      <a:pt x="77139" y="34300"/>
                    </a:cubicBezTo>
                    <a:cubicBezTo>
                      <a:pt x="76159" y="34860"/>
                      <a:pt x="75039" y="34860"/>
                      <a:pt x="73779" y="34300"/>
                    </a:cubicBezTo>
                    <a:lnTo>
                      <a:pt x="63979" y="30520"/>
                    </a:lnTo>
                    <a:cubicBezTo>
                      <a:pt x="58939" y="28560"/>
                      <a:pt x="53899" y="29120"/>
                      <a:pt x="50259" y="31920"/>
                    </a:cubicBezTo>
                    <a:cubicBezTo>
                      <a:pt x="46619" y="34720"/>
                      <a:pt x="44659" y="39480"/>
                      <a:pt x="45219" y="44800"/>
                    </a:cubicBezTo>
                    <a:lnTo>
                      <a:pt x="46339" y="57540"/>
                    </a:lnTo>
                    <a:cubicBezTo>
                      <a:pt x="46479" y="58940"/>
                      <a:pt x="46059" y="60340"/>
                      <a:pt x="45079" y="61320"/>
                    </a:cubicBezTo>
                    <a:cubicBezTo>
                      <a:pt x="44239" y="62300"/>
                      <a:pt x="42839" y="62860"/>
                      <a:pt x="41439" y="63000"/>
                    </a:cubicBezTo>
                    <a:lnTo>
                      <a:pt x="29819" y="63280"/>
                    </a:lnTo>
                    <a:cubicBezTo>
                      <a:pt x="24359" y="63420"/>
                      <a:pt x="20019" y="65800"/>
                      <a:pt x="17639" y="69860"/>
                    </a:cubicBezTo>
                    <a:cubicBezTo>
                      <a:pt x="15259" y="73920"/>
                      <a:pt x="15399" y="78960"/>
                      <a:pt x="17919" y="83720"/>
                    </a:cubicBezTo>
                    <a:lnTo>
                      <a:pt x="23379" y="94220"/>
                    </a:lnTo>
                    <a:cubicBezTo>
                      <a:pt x="23939" y="95480"/>
                      <a:pt x="24079" y="96740"/>
                      <a:pt x="23659" y="97860"/>
                    </a:cubicBezTo>
                    <a:cubicBezTo>
                      <a:pt x="23239" y="98980"/>
                      <a:pt x="22259" y="99820"/>
                      <a:pt x="20999" y="100240"/>
                    </a:cubicBezTo>
                    <a:lnTo>
                      <a:pt x="9799" y="104440"/>
                    </a:lnTo>
                    <a:cubicBezTo>
                      <a:pt x="4759" y="106400"/>
                      <a:pt x="1259" y="110040"/>
                      <a:pt x="419" y="114660"/>
                    </a:cubicBezTo>
                    <a:cubicBezTo>
                      <a:pt x="-421" y="119280"/>
                      <a:pt x="1399" y="123900"/>
                      <a:pt x="5459" y="127540"/>
                    </a:cubicBezTo>
                    <a:lnTo>
                      <a:pt x="14839" y="135940"/>
                    </a:lnTo>
                    <a:cubicBezTo>
                      <a:pt x="15819" y="136780"/>
                      <a:pt x="16379" y="137900"/>
                      <a:pt x="16379" y="139020"/>
                    </a:cubicBezTo>
                    <a:cubicBezTo>
                      <a:pt x="16379" y="140140"/>
                      <a:pt x="15819" y="141260"/>
                      <a:pt x="14699" y="142100"/>
                    </a:cubicBezTo>
                    <a:lnTo>
                      <a:pt x="5599" y="149800"/>
                    </a:lnTo>
                    <a:cubicBezTo>
                      <a:pt x="1399" y="153300"/>
                      <a:pt x="-561" y="157920"/>
                      <a:pt x="139" y="162540"/>
                    </a:cubicBezTo>
                    <a:cubicBezTo>
                      <a:pt x="839" y="167160"/>
                      <a:pt x="4059" y="170940"/>
                      <a:pt x="9099" y="173040"/>
                    </a:cubicBezTo>
                    <a:lnTo>
                      <a:pt x="21139" y="178080"/>
                    </a:lnTo>
                    <a:cubicBezTo>
                      <a:pt x="22399" y="178640"/>
                      <a:pt x="23379" y="179480"/>
                      <a:pt x="23799" y="180740"/>
                    </a:cubicBezTo>
                    <a:cubicBezTo>
                      <a:pt x="24219" y="181860"/>
                      <a:pt x="24079" y="183260"/>
                      <a:pt x="23379" y="184380"/>
                    </a:cubicBezTo>
                    <a:lnTo>
                      <a:pt x="17779" y="194880"/>
                    </a:lnTo>
                    <a:cubicBezTo>
                      <a:pt x="15259" y="199640"/>
                      <a:pt x="14979" y="204680"/>
                      <a:pt x="17219" y="208740"/>
                    </a:cubicBezTo>
                    <a:cubicBezTo>
                      <a:pt x="19459" y="212800"/>
                      <a:pt x="23799" y="215460"/>
                      <a:pt x="29119" y="215740"/>
                    </a:cubicBezTo>
                    <a:lnTo>
                      <a:pt x="40739" y="216580"/>
                    </a:lnTo>
                    <a:cubicBezTo>
                      <a:pt x="42139" y="216720"/>
                      <a:pt x="43399" y="217280"/>
                      <a:pt x="44099" y="218260"/>
                    </a:cubicBezTo>
                    <a:cubicBezTo>
                      <a:pt x="44939" y="219240"/>
                      <a:pt x="45219" y="220640"/>
                      <a:pt x="44939" y="221900"/>
                    </a:cubicBezTo>
                    <a:lnTo>
                      <a:pt x="43259" y="231980"/>
                    </a:lnTo>
                    <a:cubicBezTo>
                      <a:pt x="42419" y="237300"/>
                      <a:pt x="43959" y="242200"/>
                      <a:pt x="47459" y="245140"/>
                    </a:cubicBezTo>
                    <a:cubicBezTo>
                      <a:pt x="50959" y="248220"/>
                      <a:pt x="55999" y="249060"/>
                      <a:pt x="61179" y="247380"/>
                    </a:cubicBezTo>
                    <a:lnTo>
                      <a:pt x="73219" y="243740"/>
                    </a:lnTo>
                    <a:cubicBezTo>
                      <a:pt x="74479" y="243320"/>
                      <a:pt x="75739" y="243460"/>
                      <a:pt x="76719" y="244020"/>
                    </a:cubicBezTo>
                    <a:cubicBezTo>
                      <a:pt x="77699" y="244580"/>
                      <a:pt x="78399" y="245700"/>
                      <a:pt x="78539" y="246960"/>
                    </a:cubicBezTo>
                    <a:lnTo>
                      <a:pt x="80079" y="256480"/>
                    </a:lnTo>
                    <a:cubicBezTo>
                      <a:pt x="80919" y="261800"/>
                      <a:pt x="83859" y="265860"/>
                      <a:pt x="88199" y="267680"/>
                    </a:cubicBezTo>
                    <a:cubicBezTo>
                      <a:pt x="92399" y="269500"/>
                      <a:pt x="97439" y="268800"/>
                      <a:pt x="101919" y="265860"/>
                    </a:cubicBezTo>
                    <a:lnTo>
                      <a:pt x="112139" y="259000"/>
                    </a:lnTo>
                    <a:cubicBezTo>
                      <a:pt x="113399" y="258160"/>
                      <a:pt x="114939" y="257880"/>
                      <a:pt x="116339" y="258160"/>
                    </a:cubicBezTo>
                    <a:cubicBezTo>
                      <a:pt x="117739" y="258440"/>
                      <a:pt x="118999" y="259280"/>
                      <a:pt x="119839" y="260540"/>
                    </a:cubicBezTo>
                    <a:lnTo>
                      <a:pt x="126559" y="270620"/>
                    </a:lnTo>
                    <a:cubicBezTo>
                      <a:pt x="129499" y="275100"/>
                      <a:pt x="133839" y="277620"/>
                      <a:pt x="138459" y="277620"/>
                    </a:cubicBezTo>
                    <a:cubicBezTo>
                      <a:pt x="138459" y="277620"/>
                      <a:pt x="138599" y="277620"/>
                      <a:pt x="138599" y="277620"/>
                    </a:cubicBezTo>
                    <a:cubicBezTo>
                      <a:pt x="143219" y="277620"/>
                      <a:pt x="147559" y="274960"/>
                      <a:pt x="150499" y="270340"/>
                    </a:cubicBezTo>
                    <a:lnTo>
                      <a:pt x="156659" y="260540"/>
                    </a:lnTo>
                    <a:cubicBezTo>
                      <a:pt x="157499" y="259280"/>
                      <a:pt x="158619" y="258440"/>
                      <a:pt x="160019" y="258160"/>
                    </a:cubicBezTo>
                    <a:cubicBezTo>
                      <a:pt x="161419" y="257880"/>
                      <a:pt x="162819" y="258160"/>
                      <a:pt x="164079" y="259000"/>
                    </a:cubicBezTo>
                    <a:lnTo>
                      <a:pt x="174299" y="265860"/>
                    </a:lnTo>
                    <a:cubicBezTo>
                      <a:pt x="178779" y="268800"/>
                      <a:pt x="183819" y="269500"/>
                      <a:pt x="188019" y="267680"/>
                    </a:cubicBezTo>
                    <a:cubicBezTo>
                      <a:pt x="192359" y="265860"/>
                      <a:pt x="195299" y="261660"/>
                      <a:pt x="196139" y="256480"/>
                    </a:cubicBezTo>
                    <a:lnTo>
                      <a:pt x="197679" y="246960"/>
                    </a:lnTo>
                    <a:cubicBezTo>
                      <a:pt x="197959" y="245560"/>
                      <a:pt x="198519" y="244580"/>
                      <a:pt x="199499" y="244020"/>
                    </a:cubicBezTo>
                    <a:cubicBezTo>
                      <a:pt x="200479" y="243460"/>
                      <a:pt x="201739" y="243320"/>
                      <a:pt x="202999" y="243740"/>
                    </a:cubicBezTo>
                    <a:lnTo>
                      <a:pt x="215039" y="247380"/>
                    </a:lnTo>
                    <a:cubicBezTo>
                      <a:pt x="220219" y="248920"/>
                      <a:pt x="225259" y="248220"/>
                      <a:pt x="228759" y="245140"/>
                    </a:cubicBezTo>
                    <a:cubicBezTo>
                      <a:pt x="232259" y="242060"/>
                      <a:pt x="233799" y="237300"/>
                      <a:pt x="232959" y="231980"/>
                    </a:cubicBezTo>
                    <a:lnTo>
                      <a:pt x="231279" y="221900"/>
                    </a:lnTo>
                    <a:cubicBezTo>
                      <a:pt x="230999" y="220500"/>
                      <a:pt x="231419" y="219240"/>
                      <a:pt x="232119" y="218260"/>
                    </a:cubicBezTo>
                    <a:cubicBezTo>
                      <a:pt x="232959" y="217280"/>
                      <a:pt x="234079" y="216720"/>
                      <a:pt x="235479" y="216580"/>
                    </a:cubicBezTo>
                    <a:lnTo>
                      <a:pt x="247099" y="215740"/>
                    </a:lnTo>
                    <a:cubicBezTo>
                      <a:pt x="252419" y="215320"/>
                      <a:pt x="256759" y="212800"/>
                      <a:pt x="258999" y="208740"/>
                    </a:cubicBezTo>
                    <a:cubicBezTo>
                      <a:pt x="261239" y="204680"/>
                      <a:pt x="261099" y="199640"/>
                      <a:pt x="258439" y="194880"/>
                    </a:cubicBezTo>
                    <a:lnTo>
                      <a:pt x="252839" y="184380"/>
                    </a:lnTo>
                    <a:cubicBezTo>
                      <a:pt x="252139" y="183120"/>
                      <a:pt x="251999" y="181860"/>
                      <a:pt x="252419" y="180740"/>
                    </a:cubicBezTo>
                    <a:cubicBezTo>
                      <a:pt x="252839" y="179620"/>
                      <a:pt x="253819" y="178640"/>
                      <a:pt x="255079" y="178080"/>
                    </a:cubicBezTo>
                    <a:lnTo>
                      <a:pt x="267119" y="173040"/>
                    </a:lnTo>
                    <a:cubicBezTo>
                      <a:pt x="272159" y="170940"/>
                      <a:pt x="275379" y="167160"/>
                      <a:pt x="276079" y="162540"/>
                    </a:cubicBezTo>
                    <a:cubicBezTo>
                      <a:pt x="276639" y="158060"/>
                      <a:pt x="274679" y="153440"/>
                      <a:pt x="270479" y="149940"/>
                    </a:cubicBezTo>
                    <a:close/>
                    <a:moveTo>
                      <a:pt x="262079" y="161420"/>
                    </a:moveTo>
                    <a:lnTo>
                      <a:pt x="250039" y="166460"/>
                    </a:lnTo>
                    <a:cubicBezTo>
                      <a:pt x="245419" y="168420"/>
                      <a:pt x="241919" y="172060"/>
                      <a:pt x="240239" y="176680"/>
                    </a:cubicBezTo>
                    <a:cubicBezTo>
                      <a:pt x="238559" y="181300"/>
                      <a:pt x="238979" y="186340"/>
                      <a:pt x="241499" y="190680"/>
                    </a:cubicBezTo>
                    <a:lnTo>
                      <a:pt x="247099" y="201180"/>
                    </a:lnTo>
                    <a:cubicBezTo>
                      <a:pt x="247659" y="202160"/>
                      <a:pt x="247659" y="202720"/>
                      <a:pt x="247659" y="202720"/>
                    </a:cubicBezTo>
                    <a:cubicBezTo>
                      <a:pt x="247519" y="202860"/>
                      <a:pt x="247099" y="203140"/>
                      <a:pt x="245979" y="203140"/>
                    </a:cubicBezTo>
                    <a:lnTo>
                      <a:pt x="234359" y="203980"/>
                    </a:lnTo>
                    <a:cubicBezTo>
                      <a:pt x="229319" y="204400"/>
                      <a:pt x="224979" y="206640"/>
                      <a:pt x="221899" y="210560"/>
                    </a:cubicBezTo>
                    <a:cubicBezTo>
                      <a:pt x="218819" y="214480"/>
                      <a:pt x="217699" y="219240"/>
                      <a:pt x="218399" y="224280"/>
                    </a:cubicBezTo>
                    <a:lnTo>
                      <a:pt x="220079" y="234360"/>
                    </a:lnTo>
                    <a:cubicBezTo>
                      <a:pt x="220219" y="235200"/>
                      <a:pt x="220079" y="235620"/>
                      <a:pt x="220219" y="235760"/>
                    </a:cubicBezTo>
                    <a:cubicBezTo>
                      <a:pt x="220079" y="235760"/>
                      <a:pt x="219519" y="235760"/>
                      <a:pt x="218679" y="235480"/>
                    </a:cubicBezTo>
                    <a:lnTo>
                      <a:pt x="206639" y="231840"/>
                    </a:lnTo>
                    <a:cubicBezTo>
                      <a:pt x="201879" y="230300"/>
                      <a:pt x="196699" y="231000"/>
                      <a:pt x="192639" y="233520"/>
                    </a:cubicBezTo>
                    <a:cubicBezTo>
                      <a:pt x="188579" y="236040"/>
                      <a:pt x="185779" y="240380"/>
                      <a:pt x="184939" y="245280"/>
                    </a:cubicBezTo>
                    <a:lnTo>
                      <a:pt x="183399" y="254800"/>
                    </a:lnTo>
                    <a:cubicBezTo>
                      <a:pt x="183259" y="255920"/>
                      <a:pt x="182839" y="256340"/>
                      <a:pt x="182979" y="256340"/>
                    </a:cubicBezTo>
                    <a:cubicBezTo>
                      <a:pt x="182979" y="256340"/>
                      <a:pt x="182279" y="256340"/>
                      <a:pt x="181439" y="255640"/>
                    </a:cubicBezTo>
                    <a:lnTo>
                      <a:pt x="171219" y="248780"/>
                    </a:lnTo>
                    <a:cubicBezTo>
                      <a:pt x="167159" y="245980"/>
                      <a:pt x="162259" y="245000"/>
                      <a:pt x="157359" y="246120"/>
                    </a:cubicBezTo>
                    <a:cubicBezTo>
                      <a:pt x="152599" y="247100"/>
                      <a:pt x="148399" y="250040"/>
                      <a:pt x="145739" y="254240"/>
                    </a:cubicBezTo>
                    <a:lnTo>
                      <a:pt x="139579" y="264040"/>
                    </a:lnTo>
                    <a:cubicBezTo>
                      <a:pt x="139019" y="265020"/>
                      <a:pt x="138459" y="265300"/>
                      <a:pt x="138459" y="265300"/>
                    </a:cubicBezTo>
                    <a:cubicBezTo>
                      <a:pt x="138319" y="265300"/>
                      <a:pt x="137759" y="265020"/>
                      <a:pt x="137199" y="264040"/>
                    </a:cubicBezTo>
                    <a:lnTo>
                      <a:pt x="130479" y="253960"/>
                    </a:lnTo>
                    <a:cubicBezTo>
                      <a:pt x="127819" y="249900"/>
                      <a:pt x="123619" y="247100"/>
                      <a:pt x="118719" y="246120"/>
                    </a:cubicBezTo>
                    <a:cubicBezTo>
                      <a:pt x="117459" y="245840"/>
                      <a:pt x="116339" y="245700"/>
                      <a:pt x="115079" y="245700"/>
                    </a:cubicBezTo>
                    <a:cubicBezTo>
                      <a:pt x="111439" y="245700"/>
                      <a:pt x="107939" y="246820"/>
                      <a:pt x="104859" y="248780"/>
                    </a:cubicBezTo>
                    <a:lnTo>
                      <a:pt x="94639" y="255640"/>
                    </a:lnTo>
                    <a:cubicBezTo>
                      <a:pt x="93799" y="256200"/>
                      <a:pt x="93099" y="256340"/>
                      <a:pt x="93099" y="256340"/>
                    </a:cubicBezTo>
                    <a:cubicBezTo>
                      <a:pt x="92959" y="256200"/>
                      <a:pt x="92679" y="255780"/>
                      <a:pt x="92539" y="254660"/>
                    </a:cubicBezTo>
                    <a:lnTo>
                      <a:pt x="90999" y="245140"/>
                    </a:lnTo>
                    <a:cubicBezTo>
                      <a:pt x="90159" y="240240"/>
                      <a:pt x="87359" y="235900"/>
                      <a:pt x="83299" y="233380"/>
                    </a:cubicBezTo>
                    <a:cubicBezTo>
                      <a:pt x="79239" y="230860"/>
                      <a:pt x="74199" y="230300"/>
                      <a:pt x="69299" y="231700"/>
                    </a:cubicBezTo>
                    <a:lnTo>
                      <a:pt x="57259" y="235340"/>
                    </a:lnTo>
                    <a:cubicBezTo>
                      <a:pt x="56419" y="235620"/>
                      <a:pt x="55999" y="235620"/>
                      <a:pt x="55859" y="235620"/>
                    </a:cubicBezTo>
                    <a:cubicBezTo>
                      <a:pt x="55859" y="235480"/>
                      <a:pt x="55719" y="234920"/>
                      <a:pt x="55859" y="234080"/>
                    </a:cubicBezTo>
                    <a:lnTo>
                      <a:pt x="57539" y="224000"/>
                    </a:lnTo>
                    <a:cubicBezTo>
                      <a:pt x="58379" y="219100"/>
                      <a:pt x="57119" y="214200"/>
                      <a:pt x="54039" y="210280"/>
                    </a:cubicBezTo>
                    <a:cubicBezTo>
                      <a:pt x="50959" y="206500"/>
                      <a:pt x="46619" y="204120"/>
                      <a:pt x="41579" y="203700"/>
                    </a:cubicBezTo>
                    <a:lnTo>
                      <a:pt x="29959" y="202860"/>
                    </a:lnTo>
                    <a:cubicBezTo>
                      <a:pt x="28839" y="202720"/>
                      <a:pt x="28279" y="202440"/>
                      <a:pt x="28279" y="202440"/>
                    </a:cubicBezTo>
                    <a:cubicBezTo>
                      <a:pt x="28279" y="202300"/>
                      <a:pt x="28279" y="201740"/>
                      <a:pt x="28839" y="200760"/>
                    </a:cubicBezTo>
                    <a:lnTo>
                      <a:pt x="34439" y="190260"/>
                    </a:lnTo>
                    <a:cubicBezTo>
                      <a:pt x="36819" y="185920"/>
                      <a:pt x="37239" y="180740"/>
                      <a:pt x="35699" y="176260"/>
                    </a:cubicBezTo>
                    <a:cubicBezTo>
                      <a:pt x="34019" y="171640"/>
                      <a:pt x="30659" y="168000"/>
                      <a:pt x="25899" y="166040"/>
                    </a:cubicBezTo>
                    <a:lnTo>
                      <a:pt x="13859" y="161000"/>
                    </a:lnTo>
                    <a:cubicBezTo>
                      <a:pt x="13159" y="160720"/>
                      <a:pt x="12739" y="160580"/>
                      <a:pt x="12599" y="160440"/>
                    </a:cubicBezTo>
                    <a:cubicBezTo>
                      <a:pt x="12739" y="160160"/>
                      <a:pt x="13019" y="159880"/>
                      <a:pt x="13579" y="159320"/>
                    </a:cubicBezTo>
                    <a:lnTo>
                      <a:pt x="22679" y="151620"/>
                    </a:lnTo>
                    <a:cubicBezTo>
                      <a:pt x="26599" y="148400"/>
                      <a:pt x="28839" y="143780"/>
                      <a:pt x="28839" y="139020"/>
                    </a:cubicBezTo>
                    <a:cubicBezTo>
                      <a:pt x="28979" y="134260"/>
                      <a:pt x="26879" y="129500"/>
                      <a:pt x="23099" y="126140"/>
                    </a:cubicBezTo>
                    <a:lnTo>
                      <a:pt x="13719" y="117740"/>
                    </a:lnTo>
                    <a:cubicBezTo>
                      <a:pt x="13159" y="117180"/>
                      <a:pt x="12879" y="116900"/>
                      <a:pt x="12739" y="116760"/>
                    </a:cubicBezTo>
                    <a:cubicBezTo>
                      <a:pt x="12879" y="116620"/>
                      <a:pt x="13299" y="116340"/>
                      <a:pt x="13999" y="116060"/>
                    </a:cubicBezTo>
                    <a:lnTo>
                      <a:pt x="25199" y="111860"/>
                    </a:lnTo>
                    <a:cubicBezTo>
                      <a:pt x="29819" y="110040"/>
                      <a:pt x="33599" y="106540"/>
                      <a:pt x="35279" y="102060"/>
                    </a:cubicBezTo>
                    <a:cubicBezTo>
                      <a:pt x="36959" y="97580"/>
                      <a:pt x="36679" y="92400"/>
                      <a:pt x="34299" y="88060"/>
                    </a:cubicBezTo>
                    <a:lnTo>
                      <a:pt x="28839" y="77560"/>
                    </a:lnTo>
                    <a:cubicBezTo>
                      <a:pt x="28419" y="76720"/>
                      <a:pt x="28279" y="76300"/>
                      <a:pt x="28279" y="76160"/>
                    </a:cubicBezTo>
                    <a:cubicBezTo>
                      <a:pt x="28419" y="76020"/>
                      <a:pt x="28979" y="75880"/>
                      <a:pt x="29819" y="75880"/>
                    </a:cubicBezTo>
                    <a:lnTo>
                      <a:pt x="41439" y="75600"/>
                    </a:lnTo>
                    <a:cubicBezTo>
                      <a:pt x="46479" y="75460"/>
                      <a:pt x="50959" y="73360"/>
                      <a:pt x="54179" y="69720"/>
                    </a:cubicBezTo>
                    <a:cubicBezTo>
                      <a:pt x="57399" y="66080"/>
                      <a:pt x="59079" y="61320"/>
                      <a:pt x="58519" y="56280"/>
                    </a:cubicBezTo>
                    <a:lnTo>
                      <a:pt x="57399" y="43540"/>
                    </a:lnTo>
                    <a:cubicBezTo>
                      <a:pt x="57259" y="42700"/>
                      <a:pt x="57399" y="42140"/>
                      <a:pt x="57399" y="42000"/>
                    </a:cubicBezTo>
                    <a:cubicBezTo>
                      <a:pt x="57539" y="42000"/>
                      <a:pt x="58099" y="42000"/>
                      <a:pt x="58939" y="42280"/>
                    </a:cubicBezTo>
                    <a:lnTo>
                      <a:pt x="68739" y="46060"/>
                    </a:lnTo>
                    <a:cubicBezTo>
                      <a:pt x="73359" y="47880"/>
                      <a:pt x="78539" y="47600"/>
                      <a:pt x="82739" y="45360"/>
                    </a:cubicBezTo>
                    <a:cubicBezTo>
                      <a:pt x="86939" y="43120"/>
                      <a:pt x="90019" y="38920"/>
                      <a:pt x="91139" y="34020"/>
                    </a:cubicBezTo>
                    <a:lnTo>
                      <a:pt x="93799" y="22260"/>
                    </a:lnTo>
                    <a:cubicBezTo>
                      <a:pt x="93939" y="21420"/>
                      <a:pt x="94219" y="21000"/>
                      <a:pt x="94219" y="20860"/>
                    </a:cubicBezTo>
                    <a:cubicBezTo>
                      <a:pt x="94359" y="20860"/>
                      <a:pt x="94919" y="21140"/>
                      <a:pt x="95619" y="21560"/>
                    </a:cubicBezTo>
                    <a:lnTo>
                      <a:pt x="104719" y="28840"/>
                    </a:lnTo>
                    <a:cubicBezTo>
                      <a:pt x="108639" y="31920"/>
                      <a:pt x="113539" y="33320"/>
                      <a:pt x="118299" y="32480"/>
                    </a:cubicBezTo>
                    <a:cubicBezTo>
                      <a:pt x="123059" y="31640"/>
                      <a:pt x="127259" y="28700"/>
                      <a:pt x="129779" y="24360"/>
                    </a:cubicBezTo>
                    <a:lnTo>
                      <a:pt x="136219" y="13580"/>
                    </a:lnTo>
                    <a:cubicBezTo>
                      <a:pt x="136639" y="12880"/>
                      <a:pt x="137059" y="12600"/>
                      <a:pt x="137059" y="12460"/>
                    </a:cubicBezTo>
                    <a:cubicBezTo>
                      <a:pt x="137199" y="12600"/>
                      <a:pt x="137619" y="12880"/>
                      <a:pt x="138039" y="13580"/>
                    </a:cubicBezTo>
                    <a:lnTo>
                      <a:pt x="145039" y="24640"/>
                    </a:lnTo>
                    <a:cubicBezTo>
                      <a:pt x="147699" y="28840"/>
                      <a:pt x="151899" y="31780"/>
                      <a:pt x="156659" y="32480"/>
                    </a:cubicBezTo>
                    <a:cubicBezTo>
                      <a:pt x="161419" y="33320"/>
                      <a:pt x="166319" y="31920"/>
                      <a:pt x="170239" y="28840"/>
                    </a:cubicBezTo>
                    <a:lnTo>
                      <a:pt x="179339" y="21560"/>
                    </a:lnTo>
                    <a:cubicBezTo>
                      <a:pt x="180039" y="21000"/>
                      <a:pt x="180459" y="20860"/>
                      <a:pt x="180599" y="20720"/>
                    </a:cubicBezTo>
                    <a:cubicBezTo>
                      <a:pt x="180739" y="20860"/>
                      <a:pt x="181019" y="21280"/>
                      <a:pt x="181159" y="22120"/>
                    </a:cubicBezTo>
                    <a:lnTo>
                      <a:pt x="183819" y="33880"/>
                    </a:lnTo>
                    <a:cubicBezTo>
                      <a:pt x="184939" y="38780"/>
                      <a:pt x="187879" y="42980"/>
                      <a:pt x="192219" y="45220"/>
                    </a:cubicBezTo>
                    <a:cubicBezTo>
                      <a:pt x="196419" y="47460"/>
                      <a:pt x="201599" y="47740"/>
                      <a:pt x="206219" y="45920"/>
                    </a:cubicBezTo>
                    <a:lnTo>
                      <a:pt x="216019" y="42140"/>
                    </a:lnTo>
                    <a:cubicBezTo>
                      <a:pt x="216859" y="41860"/>
                      <a:pt x="217419" y="41860"/>
                      <a:pt x="217419" y="41720"/>
                    </a:cubicBezTo>
                    <a:cubicBezTo>
                      <a:pt x="217419" y="41860"/>
                      <a:pt x="217559" y="42420"/>
                      <a:pt x="217559" y="43260"/>
                    </a:cubicBezTo>
                    <a:lnTo>
                      <a:pt x="216439" y="56000"/>
                    </a:lnTo>
                    <a:cubicBezTo>
                      <a:pt x="216019" y="60900"/>
                      <a:pt x="217559" y="65660"/>
                      <a:pt x="220779" y="69440"/>
                    </a:cubicBezTo>
                    <a:cubicBezTo>
                      <a:pt x="223999" y="73080"/>
                      <a:pt x="228619" y="75180"/>
                      <a:pt x="233519" y="75320"/>
                    </a:cubicBezTo>
                    <a:lnTo>
                      <a:pt x="245139" y="75600"/>
                    </a:lnTo>
                    <a:cubicBezTo>
                      <a:pt x="246119" y="75600"/>
                      <a:pt x="246539" y="75740"/>
                      <a:pt x="246679" y="75740"/>
                    </a:cubicBezTo>
                    <a:cubicBezTo>
                      <a:pt x="246679" y="75880"/>
                      <a:pt x="246539" y="76440"/>
                      <a:pt x="246119" y="77280"/>
                    </a:cubicBezTo>
                    <a:lnTo>
                      <a:pt x="240659" y="87780"/>
                    </a:lnTo>
                    <a:cubicBezTo>
                      <a:pt x="238279" y="92260"/>
                      <a:pt x="237999" y="97300"/>
                      <a:pt x="239679" y="101780"/>
                    </a:cubicBezTo>
                    <a:cubicBezTo>
                      <a:pt x="241359" y="106260"/>
                      <a:pt x="244999" y="109900"/>
                      <a:pt x="249759" y="111580"/>
                    </a:cubicBezTo>
                    <a:lnTo>
                      <a:pt x="260959" y="115780"/>
                    </a:lnTo>
                    <a:cubicBezTo>
                      <a:pt x="261659" y="116060"/>
                      <a:pt x="262079" y="116340"/>
                      <a:pt x="262219" y="116340"/>
                    </a:cubicBezTo>
                    <a:cubicBezTo>
                      <a:pt x="262079" y="116480"/>
                      <a:pt x="261799" y="116900"/>
                      <a:pt x="261239" y="117460"/>
                    </a:cubicBezTo>
                    <a:lnTo>
                      <a:pt x="251859" y="125860"/>
                    </a:lnTo>
                    <a:cubicBezTo>
                      <a:pt x="248079" y="129220"/>
                      <a:pt x="246119" y="133840"/>
                      <a:pt x="246119" y="138740"/>
                    </a:cubicBezTo>
                    <a:cubicBezTo>
                      <a:pt x="246259" y="143500"/>
                      <a:pt x="248499" y="148120"/>
                      <a:pt x="252279" y="151340"/>
                    </a:cubicBezTo>
                    <a:lnTo>
                      <a:pt x="261379" y="159040"/>
                    </a:lnTo>
                    <a:cubicBezTo>
                      <a:pt x="261939" y="159460"/>
                      <a:pt x="262219" y="159880"/>
                      <a:pt x="262359" y="159880"/>
                    </a:cubicBezTo>
                    <a:cubicBezTo>
                      <a:pt x="263059" y="160860"/>
                      <a:pt x="262639" y="161140"/>
                      <a:pt x="262079" y="161420"/>
                    </a:cubicBezTo>
                    <a:close/>
                  </a:path>
                </a:pathLst>
              </a:custGeom>
              <a:grpFill/>
              <a:ln w="137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agmaticaLightC" panose="00000500000000000000" pitchFamily="50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F43695C-9636-4FE0-A454-E9B14B223F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6502">
            <a:off x="8007401" y="2702662"/>
            <a:ext cx="270000" cy="27182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56CDAE7-7447-4EE1-82AA-0B3AF889FB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663" y="3070168"/>
            <a:ext cx="512356" cy="515821"/>
          </a:xfrm>
          <a:prstGeom prst="rect">
            <a:avLst/>
          </a:prstGeom>
        </p:spPr>
      </p:pic>
      <p:sp>
        <p:nvSpPr>
          <p:cNvPr id="96" name="цели и задачи…">
            <a:extLst>
              <a:ext uri="{FF2B5EF4-FFF2-40B4-BE49-F238E27FC236}">
                <a16:creationId xmlns:a16="http://schemas.microsoft.com/office/drawing/2014/main" id="{50A93D66-A5C6-4A15-B9FF-65ED97061904}"/>
              </a:ext>
            </a:extLst>
          </p:cNvPr>
          <p:cNvSpPr txBox="1"/>
          <p:nvPr/>
        </p:nvSpPr>
        <p:spPr>
          <a:xfrm>
            <a:off x="257941" y="519470"/>
            <a:ext cx="3738135" cy="23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lnSpc>
                <a:spcPct val="75000"/>
              </a:lnSpc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endParaRPr sz="1957" kern="0" cap="all" dirty="0">
              <a:solidFill>
                <a:srgbClr val="4C5863"/>
              </a:solidFill>
              <a:latin typeface="LADA Pragmatica Regular"/>
              <a:sym typeface="LADA Pragmatica Regular"/>
            </a:endParaRPr>
          </a:p>
        </p:txBody>
      </p:sp>
      <p:pic>
        <p:nvPicPr>
          <p:cNvPr id="99" name="Рисунок 98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464D7628-E3A0-4BE7-8E16-FA090CB7A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899" y="1334914"/>
            <a:ext cx="324000" cy="326191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2EA34498-C871-42BE-9E99-E11FE8F4C2F4}"/>
              </a:ext>
            </a:extLst>
          </p:cNvPr>
          <p:cNvSpPr txBox="1"/>
          <p:nvPr/>
        </p:nvSpPr>
        <p:spPr>
          <a:xfrm>
            <a:off x="5118871" y="1652328"/>
            <a:ext cx="630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agmaticaLightC" panose="00000500000000000000" pitchFamily="50" charset="0"/>
                <a:ea typeface="+mn-ea"/>
                <a:cs typeface="Arial" panose="020B0604020202020204" pitchFamily="34" charset="0"/>
              </a:rPr>
              <a:t>Мобильное приложение</a:t>
            </a:r>
          </a:p>
        </p:txBody>
      </p:sp>
      <p:sp>
        <p:nvSpPr>
          <p:cNvPr id="103" name="цели и задачи…">
            <a:extLst>
              <a:ext uri="{FF2B5EF4-FFF2-40B4-BE49-F238E27FC236}">
                <a16:creationId xmlns:a16="http://schemas.microsoft.com/office/drawing/2014/main" id="{C6AEA1F9-503B-4A56-A8BE-763DD3F279BE}"/>
              </a:ext>
            </a:extLst>
          </p:cNvPr>
          <p:cNvSpPr txBox="1"/>
          <p:nvPr/>
        </p:nvSpPr>
        <p:spPr>
          <a:xfrm>
            <a:off x="385172" y="263093"/>
            <a:ext cx="468218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tabLst>
                <a:tab pos="3994856" algn="l"/>
              </a:tabLst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2000" b="1" kern="0" cap="all" dirty="0">
                <a:solidFill>
                  <a:srgbClr val="4E5862"/>
                </a:solidFill>
                <a:latin typeface="LADA Pragmatica" panose="020B0503040502020204" pitchFamily="34" charset="0"/>
                <a:sym typeface="LADA Pragmatica Regular"/>
              </a:rPr>
              <a:t>Множественные точки входа </a:t>
            </a:r>
            <a:r>
              <a:rPr lang="ru-RU" sz="2000" kern="0" cap="all" dirty="0">
                <a:solidFill>
                  <a:srgbClr val="4E5862"/>
                </a:solidFill>
                <a:latin typeface="Pragmatica ExtraLight" panose="020B0303040502020204" pitchFamily="34" charset="0"/>
                <a:sym typeface="LADA Pragmatica Regular"/>
              </a:rPr>
              <a:t>в единую экосистему</a:t>
            </a:r>
            <a:endParaRPr sz="2000" kern="0" cap="all" dirty="0">
              <a:solidFill>
                <a:srgbClr val="4E5862"/>
              </a:solidFill>
              <a:latin typeface="Pragmatica ExtraLight" panose="020B0303040502020204" pitchFamily="34" charset="0"/>
              <a:sym typeface="LADA Pragmatica Regular"/>
            </a:endParaRP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3583DE3B-1CFE-46EF-83EB-48EF8A7D1246}"/>
              </a:ext>
            </a:extLst>
          </p:cNvPr>
          <p:cNvSpPr/>
          <p:nvPr/>
        </p:nvSpPr>
        <p:spPr>
          <a:xfrm>
            <a:off x="1924019" y="2931278"/>
            <a:ext cx="1645155" cy="1645887"/>
          </a:xfrm>
          <a:prstGeom prst="ellipse">
            <a:avLst/>
          </a:prstGeom>
          <a:gradFill>
            <a:gsLst>
              <a:gs pos="0">
                <a:srgbClr val="F5F4F6"/>
              </a:gs>
              <a:gs pos="100000">
                <a:srgbClr val="F5F4F6"/>
              </a:gs>
            </a:gsLst>
            <a:lin ang="8100000" scaled="1"/>
          </a:gra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chemeClr val="tx1"/>
                </a:solidFill>
                <a:latin typeface="PragmaticaLightC" panose="00000500000000000000" pitchFamily="50" charset="0"/>
                <a:cs typeface="Arial" panose="020B0604020202020204" pitchFamily="34" charset="0"/>
              </a:rPr>
              <a:t>Классифайды / Маркетплейсы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agmaticaLightC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17A09DBE-6DCA-4401-AF90-B99A740D8140}"/>
              </a:ext>
            </a:extLst>
          </p:cNvPr>
          <p:cNvCxnSpPr>
            <a:cxnSpLocks/>
          </p:cNvCxnSpPr>
          <p:nvPr/>
        </p:nvCxnSpPr>
        <p:spPr>
          <a:xfrm>
            <a:off x="3911475" y="3868475"/>
            <a:ext cx="408477" cy="6133"/>
          </a:xfrm>
          <a:prstGeom prst="line">
            <a:avLst/>
          </a:prstGeom>
          <a:ln>
            <a:solidFill>
              <a:srgbClr val="FFFFFF"/>
            </a:solidFill>
            <a:prstDash val="sysDot"/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 Placeholder 7">
            <a:extLst>
              <a:ext uri="{FF2B5EF4-FFF2-40B4-BE49-F238E27FC236}">
                <a16:creationId xmlns:a16="http://schemas.microsoft.com/office/drawing/2014/main" id="{1BDC2E1F-568E-4324-A1DE-C8FFA0D67BE5}"/>
              </a:ext>
            </a:extLst>
          </p:cNvPr>
          <p:cNvSpPr txBox="1"/>
          <p:nvPr/>
        </p:nvSpPr>
        <p:spPr bwMode="auto">
          <a:xfrm>
            <a:off x="72124" y="1287236"/>
            <a:ext cx="835189" cy="1274145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9000" b="0" i="0" u="none" strike="noStrike" cap="none" spc="0" dirty="0">
                <a:ln>
                  <a:noFill/>
                </a:ln>
                <a:solidFill>
                  <a:srgbClr val="FFFFFF">
                    <a:lumMod val="95000"/>
                    <a:alpha val="40137"/>
                  </a:srgbClr>
                </a:solidFill>
                <a:latin typeface="Pragmatica Book" panose="020B0503040502020204" pitchFamily="34" charset="0"/>
                <a:ea typeface="Arial"/>
                <a:cs typeface="Arial"/>
              </a:rPr>
              <a:t>1</a:t>
            </a:r>
            <a:endParaRPr lang="en-US" sz="9000" b="0" i="0" u="none" strike="noStrike" cap="none" spc="0" dirty="0">
              <a:ln>
                <a:noFill/>
              </a:ln>
              <a:solidFill>
                <a:srgbClr val="FFFFFF">
                  <a:lumMod val="95000"/>
                  <a:alpha val="40137"/>
                </a:srgbClr>
              </a:solidFill>
              <a:latin typeface="Pragmatica Book" panose="020B0503040502020204" pitchFamily="34" charset="0"/>
              <a:ea typeface="Arial"/>
              <a:cs typeface="Arial"/>
            </a:endParaRPr>
          </a:p>
        </p:txBody>
      </p:sp>
      <p:sp>
        <p:nvSpPr>
          <p:cNvPr id="128" name="Text Placeholder 7">
            <a:extLst>
              <a:ext uri="{FF2B5EF4-FFF2-40B4-BE49-F238E27FC236}">
                <a16:creationId xmlns:a16="http://schemas.microsoft.com/office/drawing/2014/main" id="{9D6B3C87-3D8C-42D2-B3C3-5D2BEE3C6731}"/>
              </a:ext>
            </a:extLst>
          </p:cNvPr>
          <p:cNvSpPr txBox="1"/>
          <p:nvPr/>
        </p:nvSpPr>
        <p:spPr bwMode="auto">
          <a:xfrm>
            <a:off x="2548020" y="1224534"/>
            <a:ext cx="835189" cy="948811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9000" b="0" i="0" u="none" strike="noStrike" cap="none" spc="0" dirty="0">
                <a:ln>
                  <a:noFill/>
                </a:ln>
                <a:solidFill>
                  <a:srgbClr val="FFFFFF">
                    <a:lumMod val="95000"/>
                    <a:alpha val="39716"/>
                  </a:srgbClr>
                </a:solidFill>
                <a:latin typeface="Arial"/>
                <a:ea typeface="Arial"/>
                <a:cs typeface="Arial"/>
              </a:rPr>
              <a:t>2</a:t>
            </a:r>
            <a:r>
              <a:rPr lang="ru-RU" sz="9000" b="0" i="0" u="none" strike="noStrike" cap="none" spc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latin typeface="Arial"/>
                <a:ea typeface="Arial"/>
                <a:cs typeface="Arial"/>
              </a:rPr>
              <a:t> </a:t>
            </a:r>
            <a:endParaRPr lang="en-US" sz="9000" b="0" i="0" u="none" strike="noStrike" cap="none" spc="0" dirty="0">
              <a:ln>
                <a:noFill/>
              </a:ln>
              <a:solidFill>
                <a:srgbClr val="FFFFFF">
                  <a:lumMod val="95000"/>
                </a:srgb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9" name="Text Placeholder 7">
            <a:extLst>
              <a:ext uri="{FF2B5EF4-FFF2-40B4-BE49-F238E27FC236}">
                <a16:creationId xmlns:a16="http://schemas.microsoft.com/office/drawing/2014/main" id="{F49BF1CA-DDB0-4F2A-93E8-C5FED7DB271C}"/>
              </a:ext>
            </a:extLst>
          </p:cNvPr>
          <p:cNvSpPr txBox="1"/>
          <p:nvPr/>
        </p:nvSpPr>
        <p:spPr bwMode="auto">
          <a:xfrm>
            <a:off x="702016" y="1317895"/>
            <a:ext cx="1565918" cy="4769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dirty="0">
                <a:solidFill>
                  <a:srgbClr val="F5F4F6"/>
                </a:solidFill>
                <a:latin typeface="Pragmatica ExtraLight" panose="020B0303040502020204" pitchFamily="34" charset="0"/>
              </a:rPr>
              <a:t>ИНФОРМИРОВАНИЕ </a:t>
            </a:r>
            <a:r>
              <a:rPr lang="ru-RU" u="none" strike="noStrike" cap="none" spc="0" dirty="0">
                <a:ln>
                  <a:noFill/>
                </a:ln>
                <a:solidFill>
                  <a:srgbClr val="F5F4F6"/>
                </a:solidFill>
                <a:latin typeface="Pragmatica ExtraLight" panose="020B0303040502020204" pitchFamily="34" charset="0"/>
                <a:ea typeface="Arial"/>
                <a:cs typeface="Arial"/>
              </a:rPr>
              <a:t>АУДИТОРИИ</a:t>
            </a:r>
            <a:endParaRPr dirty="0">
              <a:solidFill>
                <a:srgbClr val="F5F4F6"/>
              </a:solidFill>
              <a:latin typeface="Pragmatica ExtraLight" panose="020B0303040502020204" pitchFamily="34" charset="0"/>
            </a:endParaRPr>
          </a:p>
        </p:txBody>
      </p:sp>
      <p:sp>
        <p:nvSpPr>
          <p:cNvPr id="130" name="Text Placeholder 7">
            <a:extLst>
              <a:ext uri="{FF2B5EF4-FFF2-40B4-BE49-F238E27FC236}">
                <a16:creationId xmlns:a16="http://schemas.microsoft.com/office/drawing/2014/main" id="{D65CCDE4-5AAD-45E9-B067-D33D4AEAB958}"/>
              </a:ext>
            </a:extLst>
          </p:cNvPr>
          <p:cNvSpPr txBox="1"/>
          <p:nvPr/>
        </p:nvSpPr>
        <p:spPr bwMode="auto">
          <a:xfrm>
            <a:off x="3279937" y="2010551"/>
            <a:ext cx="1183613" cy="354598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800" u="none" strike="noStrike" cap="none" spc="0" dirty="0">
                <a:ln>
                  <a:noFill/>
                </a:ln>
                <a:solidFill>
                  <a:srgbClr val="F5F4F6"/>
                </a:solidFill>
                <a:latin typeface="LADA Pragmatica" panose="020B0503040502020204" pitchFamily="34" charset="0"/>
                <a:ea typeface="Arial"/>
                <a:cs typeface="Arial"/>
              </a:rPr>
              <a:t>Аналитика, контроль обработки заявок</a:t>
            </a:r>
            <a:endParaRPr lang="en-US" sz="800" u="none" strike="noStrike" cap="none" spc="0" dirty="0">
              <a:ln>
                <a:noFill/>
              </a:ln>
              <a:solidFill>
                <a:srgbClr val="F5F4F6"/>
              </a:solidFill>
              <a:latin typeface="LADA Pragmatica" panose="020B0503040502020204" pitchFamily="34" charset="0"/>
              <a:ea typeface="Arial"/>
              <a:cs typeface="Arial"/>
            </a:endParaRP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C5C15A3-F0B1-5E4D-BE77-E08A0770C70C}"/>
              </a:ext>
            </a:extLst>
          </p:cNvPr>
          <p:cNvSpPr txBox="1"/>
          <p:nvPr/>
        </p:nvSpPr>
        <p:spPr bwMode="auto">
          <a:xfrm>
            <a:off x="702016" y="1778170"/>
            <a:ext cx="1354100" cy="509976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800" b="0" i="0" u="none" strike="noStrike" cap="none" spc="0" dirty="0">
                <a:ln>
                  <a:noFill/>
                </a:ln>
                <a:solidFill>
                  <a:srgbClr val="F5F4F6"/>
                </a:solidFill>
                <a:latin typeface="LADA Pragmatica" panose="020B0503040502020204" pitchFamily="34" charset="0"/>
                <a:ea typeface="Arial"/>
                <a:cs typeface="Arial"/>
              </a:rPr>
              <a:t>Детальная информация о акциях, прозрачное ценообразования и преимуществ продукта</a:t>
            </a:r>
            <a:endParaRPr lang="en-US" sz="800" b="0" i="0" u="none" strike="noStrike" cap="none" spc="0" dirty="0">
              <a:ln>
                <a:noFill/>
              </a:ln>
              <a:solidFill>
                <a:srgbClr val="F5F4F6"/>
              </a:solidFill>
              <a:latin typeface="LADA Pragmatica" panose="020B0503040502020204" pitchFamily="34" charset="0"/>
              <a:ea typeface="Arial"/>
              <a:cs typeface="Arial"/>
            </a:endParaRPr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33283778-EC96-6441-A8EA-D4ACBB7782D9}"/>
              </a:ext>
            </a:extLst>
          </p:cNvPr>
          <p:cNvSpPr txBox="1"/>
          <p:nvPr/>
        </p:nvSpPr>
        <p:spPr bwMode="auto">
          <a:xfrm>
            <a:off x="3275155" y="1312410"/>
            <a:ext cx="1515405" cy="544461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100" dirty="0">
                <a:solidFill>
                  <a:srgbClr val="F5F4F6"/>
                </a:solidFill>
                <a:latin typeface="Pragmatica ExtraLight" panose="020B0303040502020204" pitchFamily="34" charset="0"/>
              </a:rPr>
              <a:t>КОНТРОЛЬ ЭФФЕКТИВНОСТИ И КАЧЕСТВА</a:t>
            </a:r>
            <a:endParaRPr lang="ru-RU" sz="1000" u="none" strike="noStrike" cap="none" spc="0" dirty="0">
              <a:ln>
                <a:noFill/>
              </a:ln>
              <a:solidFill>
                <a:srgbClr val="F5F4F6"/>
              </a:solidFill>
              <a:latin typeface="Pragmatica ExtraLight" panose="020B0303040502020204" pitchFamily="34" charset="0"/>
              <a:ea typeface="Arial"/>
              <a:cs typeface="Arial"/>
            </a:endParaRPr>
          </a:p>
        </p:txBody>
      </p:sp>
      <p:grpSp>
        <p:nvGrpSpPr>
          <p:cNvPr id="80" name="Graphic 17">
            <a:extLst>
              <a:ext uri="{FF2B5EF4-FFF2-40B4-BE49-F238E27FC236}">
                <a16:creationId xmlns:a16="http://schemas.microsoft.com/office/drawing/2014/main" id="{6DA02026-FF7A-654D-ADF8-AF7EE86A54BC}"/>
              </a:ext>
            </a:extLst>
          </p:cNvPr>
          <p:cNvGrpSpPr/>
          <p:nvPr/>
        </p:nvGrpSpPr>
        <p:grpSpPr>
          <a:xfrm>
            <a:off x="6440783" y="2627606"/>
            <a:ext cx="282062" cy="238421"/>
            <a:chOff x="1656763" y="1595269"/>
            <a:chExt cx="282062" cy="238421"/>
          </a:xfrm>
          <a:solidFill>
            <a:schemeClr val="tx1"/>
          </a:solidFill>
        </p:grpSpPr>
        <p:sp>
          <p:nvSpPr>
            <p:cNvPr id="81" name="Freeform 548">
              <a:extLst>
                <a:ext uri="{FF2B5EF4-FFF2-40B4-BE49-F238E27FC236}">
                  <a16:creationId xmlns:a16="http://schemas.microsoft.com/office/drawing/2014/main" id="{8970FCBA-9A32-7340-B6D9-D4247BEF0C95}"/>
                </a:ext>
              </a:extLst>
            </p:cNvPr>
            <p:cNvSpPr/>
            <p:nvPr/>
          </p:nvSpPr>
          <p:spPr>
            <a:xfrm>
              <a:off x="1656763" y="1595269"/>
              <a:ext cx="282062" cy="192883"/>
            </a:xfrm>
            <a:custGeom>
              <a:avLst/>
              <a:gdLst>
                <a:gd name="connsiteX0" fmla="*/ 259471 w 282062"/>
                <a:gd name="connsiteY0" fmla="*/ 192884 h 192883"/>
                <a:gd name="connsiteX1" fmla="*/ 22591 w 282062"/>
                <a:gd name="connsiteY1" fmla="*/ 192884 h 192883"/>
                <a:gd name="connsiteX2" fmla="*/ 0 w 282062"/>
                <a:gd name="connsiteY2" fmla="*/ 170293 h 192883"/>
                <a:gd name="connsiteX3" fmla="*/ 0 w 282062"/>
                <a:gd name="connsiteY3" fmla="*/ 22591 h 192883"/>
                <a:gd name="connsiteX4" fmla="*/ 22591 w 282062"/>
                <a:gd name="connsiteY4" fmla="*/ 0 h 192883"/>
                <a:gd name="connsiteX5" fmla="*/ 259471 w 282062"/>
                <a:gd name="connsiteY5" fmla="*/ 0 h 192883"/>
                <a:gd name="connsiteX6" fmla="*/ 282062 w 282062"/>
                <a:gd name="connsiteY6" fmla="*/ 22591 h 192883"/>
                <a:gd name="connsiteX7" fmla="*/ 282062 w 282062"/>
                <a:gd name="connsiteY7" fmla="*/ 170293 h 192883"/>
                <a:gd name="connsiteX8" fmla="*/ 259471 w 282062"/>
                <a:gd name="connsiteY8" fmla="*/ 192884 h 192883"/>
                <a:gd name="connsiteX9" fmla="*/ 22591 w 282062"/>
                <a:gd name="connsiteY9" fmla="*/ 12630 h 192883"/>
                <a:gd name="connsiteX10" fmla="*/ 12630 w 282062"/>
                <a:gd name="connsiteY10" fmla="*/ 22591 h 192883"/>
                <a:gd name="connsiteX11" fmla="*/ 12630 w 282062"/>
                <a:gd name="connsiteY11" fmla="*/ 170293 h 192883"/>
                <a:gd name="connsiteX12" fmla="*/ 22591 w 282062"/>
                <a:gd name="connsiteY12" fmla="*/ 180254 h 192883"/>
                <a:gd name="connsiteX13" fmla="*/ 259471 w 282062"/>
                <a:gd name="connsiteY13" fmla="*/ 180254 h 192883"/>
                <a:gd name="connsiteX14" fmla="*/ 269432 w 282062"/>
                <a:gd name="connsiteY14" fmla="*/ 170293 h 192883"/>
                <a:gd name="connsiteX15" fmla="*/ 269432 w 282062"/>
                <a:gd name="connsiteY15" fmla="*/ 22591 h 192883"/>
                <a:gd name="connsiteX16" fmla="*/ 259471 w 282062"/>
                <a:gd name="connsiteY16" fmla="*/ 12630 h 192883"/>
                <a:gd name="connsiteX17" fmla="*/ 22591 w 282062"/>
                <a:gd name="connsiteY17" fmla="*/ 12630 h 19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062" h="192883">
                  <a:moveTo>
                    <a:pt x="259471" y="192884"/>
                  </a:moveTo>
                  <a:lnTo>
                    <a:pt x="22591" y="192884"/>
                  </a:lnTo>
                  <a:cubicBezTo>
                    <a:pt x="10139" y="192884"/>
                    <a:pt x="0" y="182744"/>
                    <a:pt x="0" y="170293"/>
                  </a:cubicBezTo>
                  <a:lnTo>
                    <a:pt x="0" y="22591"/>
                  </a:lnTo>
                  <a:cubicBezTo>
                    <a:pt x="0" y="10139"/>
                    <a:pt x="10139" y="0"/>
                    <a:pt x="22591" y="0"/>
                  </a:cubicBezTo>
                  <a:lnTo>
                    <a:pt x="259471" y="0"/>
                  </a:lnTo>
                  <a:cubicBezTo>
                    <a:pt x="271923" y="0"/>
                    <a:pt x="282062" y="10139"/>
                    <a:pt x="282062" y="22591"/>
                  </a:cubicBezTo>
                  <a:lnTo>
                    <a:pt x="282062" y="170293"/>
                  </a:lnTo>
                  <a:cubicBezTo>
                    <a:pt x="282062" y="182804"/>
                    <a:pt x="271923" y="192884"/>
                    <a:pt x="259471" y="192884"/>
                  </a:cubicBezTo>
                  <a:close/>
                  <a:moveTo>
                    <a:pt x="22591" y="12630"/>
                  </a:moveTo>
                  <a:cubicBezTo>
                    <a:pt x="17077" y="12630"/>
                    <a:pt x="12630" y="17077"/>
                    <a:pt x="12630" y="22591"/>
                  </a:cubicBezTo>
                  <a:lnTo>
                    <a:pt x="12630" y="170293"/>
                  </a:lnTo>
                  <a:cubicBezTo>
                    <a:pt x="12630" y="175807"/>
                    <a:pt x="17077" y="180254"/>
                    <a:pt x="22591" y="180254"/>
                  </a:cubicBezTo>
                  <a:lnTo>
                    <a:pt x="259471" y="180254"/>
                  </a:lnTo>
                  <a:cubicBezTo>
                    <a:pt x="264985" y="180254"/>
                    <a:pt x="269432" y="175807"/>
                    <a:pt x="269432" y="170293"/>
                  </a:cubicBezTo>
                  <a:lnTo>
                    <a:pt x="269432" y="22591"/>
                  </a:lnTo>
                  <a:cubicBezTo>
                    <a:pt x="269432" y="17077"/>
                    <a:pt x="264985" y="12630"/>
                    <a:pt x="259471" y="12630"/>
                  </a:cubicBezTo>
                  <a:lnTo>
                    <a:pt x="22591" y="12630"/>
                  </a:lnTo>
                  <a:close/>
                </a:path>
              </a:pathLst>
            </a:custGeom>
            <a:grpFill/>
            <a:ln w="5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86" name="Freeform 549">
              <a:extLst>
                <a:ext uri="{FF2B5EF4-FFF2-40B4-BE49-F238E27FC236}">
                  <a16:creationId xmlns:a16="http://schemas.microsoft.com/office/drawing/2014/main" id="{F79AD078-ED04-BF4F-A53B-FD85B02B7DE1}"/>
                </a:ext>
              </a:extLst>
            </p:cNvPr>
            <p:cNvSpPr/>
            <p:nvPr/>
          </p:nvSpPr>
          <p:spPr>
            <a:xfrm>
              <a:off x="1682793" y="1736626"/>
              <a:ext cx="256032" cy="12570"/>
            </a:xfrm>
            <a:custGeom>
              <a:avLst/>
              <a:gdLst>
                <a:gd name="connsiteX0" fmla="*/ 249688 w 256032"/>
                <a:gd name="connsiteY0" fmla="*/ 12570 h 12570"/>
                <a:gd name="connsiteX1" fmla="*/ 6285 w 256032"/>
                <a:gd name="connsiteY1" fmla="*/ 12570 h 12570"/>
                <a:gd name="connsiteX2" fmla="*/ 0 w 256032"/>
                <a:gd name="connsiteY2" fmla="*/ 6285 h 12570"/>
                <a:gd name="connsiteX3" fmla="*/ 6285 w 256032"/>
                <a:gd name="connsiteY3" fmla="*/ 0 h 12570"/>
                <a:gd name="connsiteX4" fmla="*/ 249747 w 256032"/>
                <a:gd name="connsiteY4" fmla="*/ 0 h 12570"/>
                <a:gd name="connsiteX5" fmla="*/ 256032 w 256032"/>
                <a:gd name="connsiteY5" fmla="*/ 6285 h 12570"/>
                <a:gd name="connsiteX6" fmla="*/ 249688 w 256032"/>
                <a:gd name="connsiteY6" fmla="*/ 12570 h 1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032" h="12570">
                  <a:moveTo>
                    <a:pt x="249688" y="12570"/>
                  </a:moveTo>
                  <a:lnTo>
                    <a:pt x="6285" y="12570"/>
                  </a:lnTo>
                  <a:cubicBezTo>
                    <a:pt x="2787" y="12570"/>
                    <a:pt x="0" y="9724"/>
                    <a:pt x="0" y="6285"/>
                  </a:cubicBezTo>
                  <a:cubicBezTo>
                    <a:pt x="0" y="2787"/>
                    <a:pt x="2846" y="0"/>
                    <a:pt x="6285" y="0"/>
                  </a:cubicBezTo>
                  <a:lnTo>
                    <a:pt x="249747" y="0"/>
                  </a:lnTo>
                  <a:cubicBezTo>
                    <a:pt x="253245" y="0"/>
                    <a:pt x="256032" y="2846"/>
                    <a:pt x="256032" y="6285"/>
                  </a:cubicBezTo>
                  <a:cubicBezTo>
                    <a:pt x="256032" y="9724"/>
                    <a:pt x="253186" y="12570"/>
                    <a:pt x="249688" y="12570"/>
                  </a:cubicBezTo>
                  <a:close/>
                </a:path>
              </a:pathLst>
            </a:custGeom>
            <a:grpFill/>
            <a:ln w="5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88" name="Freeform 550">
              <a:extLst>
                <a:ext uri="{FF2B5EF4-FFF2-40B4-BE49-F238E27FC236}">
                  <a16:creationId xmlns:a16="http://schemas.microsoft.com/office/drawing/2014/main" id="{062EA51E-9DB4-DF4C-AE0E-38ABDBCD5397}"/>
                </a:ext>
              </a:extLst>
            </p:cNvPr>
            <p:cNvSpPr/>
            <p:nvPr/>
          </p:nvSpPr>
          <p:spPr>
            <a:xfrm>
              <a:off x="1765508" y="1775642"/>
              <a:ext cx="64572" cy="58048"/>
            </a:xfrm>
            <a:custGeom>
              <a:avLst/>
              <a:gdLst>
                <a:gd name="connsiteX0" fmla="*/ 58286 w 64572"/>
                <a:gd name="connsiteY0" fmla="*/ 58049 h 58048"/>
                <a:gd name="connsiteX1" fmla="*/ 6285 w 64572"/>
                <a:gd name="connsiteY1" fmla="*/ 58049 h 58048"/>
                <a:gd name="connsiteX2" fmla="*/ 0 w 64572"/>
                <a:gd name="connsiteY2" fmla="*/ 51764 h 58048"/>
                <a:gd name="connsiteX3" fmla="*/ 0 w 64572"/>
                <a:gd name="connsiteY3" fmla="*/ 6285 h 58048"/>
                <a:gd name="connsiteX4" fmla="*/ 6285 w 64572"/>
                <a:gd name="connsiteY4" fmla="*/ 0 h 58048"/>
                <a:gd name="connsiteX5" fmla="*/ 58286 w 64572"/>
                <a:gd name="connsiteY5" fmla="*/ 0 h 58048"/>
                <a:gd name="connsiteX6" fmla="*/ 64571 w 64572"/>
                <a:gd name="connsiteY6" fmla="*/ 6285 h 58048"/>
                <a:gd name="connsiteX7" fmla="*/ 64571 w 64572"/>
                <a:gd name="connsiteY7" fmla="*/ 51764 h 58048"/>
                <a:gd name="connsiteX8" fmla="*/ 58286 w 64572"/>
                <a:gd name="connsiteY8" fmla="*/ 58049 h 58048"/>
                <a:gd name="connsiteX9" fmla="*/ 12630 w 64572"/>
                <a:gd name="connsiteY9" fmla="*/ 45419 h 58048"/>
                <a:gd name="connsiteX10" fmla="*/ 52001 w 64572"/>
                <a:gd name="connsiteY10" fmla="*/ 45419 h 58048"/>
                <a:gd name="connsiteX11" fmla="*/ 52001 w 64572"/>
                <a:gd name="connsiteY11" fmla="*/ 12511 h 58048"/>
                <a:gd name="connsiteX12" fmla="*/ 12630 w 64572"/>
                <a:gd name="connsiteY12" fmla="*/ 12511 h 58048"/>
                <a:gd name="connsiteX13" fmla="*/ 12630 w 64572"/>
                <a:gd name="connsiteY13" fmla="*/ 45419 h 5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572" h="58048">
                  <a:moveTo>
                    <a:pt x="58286" y="58049"/>
                  </a:moveTo>
                  <a:lnTo>
                    <a:pt x="6285" y="58049"/>
                  </a:lnTo>
                  <a:cubicBezTo>
                    <a:pt x="2787" y="58049"/>
                    <a:pt x="0" y="55203"/>
                    <a:pt x="0" y="51764"/>
                  </a:cubicBezTo>
                  <a:lnTo>
                    <a:pt x="0" y="6285"/>
                  </a:lnTo>
                  <a:cubicBezTo>
                    <a:pt x="0" y="2787"/>
                    <a:pt x="2846" y="0"/>
                    <a:pt x="6285" y="0"/>
                  </a:cubicBezTo>
                  <a:lnTo>
                    <a:pt x="58286" y="0"/>
                  </a:lnTo>
                  <a:cubicBezTo>
                    <a:pt x="61784" y="0"/>
                    <a:pt x="64571" y="2846"/>
                    <a:pt x="64571" y="6285"/>
                  </a:cubicBezTo>
                  <a:lnTo>
                    <a:pt x="64571" y="51764"/>
                  </a:lnTo>
                  <a:cubicBezTo>
                    <a:pt x="64631" y="55203"/>
                    <a:pt x="61784" y="58049"/>
                    <a:pt x="58286" y="58049"/>
                  </a:cubicBezTo>
                  <a:close/>
                  <a:moveTo>
                    <a:pt x="12630" y="45419"/>
                  </a:moveTo>
                  <a:lnTo>
                    <a:pt x="52001" y="45419"/>
                  </a:lnTo>
                  <a:lnTo>
                    <a:pt x="52001" y="12511"/>
                  </a:lnTo>
                  <a:lnTo>
                    <a:pt x="12630" y="12511"/>
                  </a:lnTo>
                  <a:lnTo>
                    <a:pt x="12630" y="45419"/>
                  </a:lnTo>
                  <a:close/>
                </a:path>
              </a:pathLst>
            </a:custGeom>
            <a:grpFill/>
            <a:ln w="5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89" name="Freeform 551">
              <a:extLst>
                <a:ext uri="{FF2B5EF4-FFF2-40B4-BE49-F238E27FC236}">
                  <a16:creationId xmlns:a16="http://schemas.microsoft.com/office/drawing/2014/main" id="{1E3E3D12-E99A-1A4F-A2CB-12242A4204AE}"/>
                </a:ext>
              </a:extLst>
            </p:cNvPr>
            <p:cNvSpPr/>
            <p:nvPr/>
          </p:nvSpPr>
          <p:spPr>
            <a:xfrm>
              <a:off x="1744696" y="1821121"/>
              <a:ext cx="106136" cy="12570"/>
            </a:xfrm>
            <a:custGeom>
              <a:avLst/>
              <a:gdLst>
                <a:gd name="connsiteX0" fmla="*/ 99911 w 106136"/>
                <a:gd name="connsiteY0" fmla="*/ 12570 h 12570"/>
                <a:gd name="connsiteX1" fmla="*/ 6285 w 106136"/>
                <a:gd name="connsiteY1" fmla="*/ 12570 h 12570"/>
                <a:gd name="connsiteX2" fmla="*/ 0 w 106136"/>
                <a:gd name="connsiteY2" fmla="*/ 6285 h 12570"/>
                <a:gd name="connsiteX3" fmla="*/ 6285 w 106136"/>
                <a:gd name="connsiteY3" fmla="*/ 0 h 12570"/>
                <a:gd name="connsiteX4" fmla="*/ 99851 w 106136"/>
                <a:gd name="connsiteY4" fmla="*/ 0 h 12570"/>
                <a:gd name="connsiteX5" fmla="*/ 106136 w 106136"/>
                <a:gd name="connsiteY5" fmla="*/ 6285 h 12570"/>
                <a:gd name="connsiteX6" fmla="*/ 99911 w 106136"/>
                <a:gd name="connsiteY6" fmla="*/ 12570 h 1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136" h="12570">
                  <a:moveTo>
                    <a:pt x="99911" y="12570"/>
                  </a:moveTo>
                  <a:lnTo>
                    <a:pt x="6285" y="12570"/>
                  </a:lnTo>
                  <a:cubicBezTo>
                    <a:pt x="2787" y="12570"/>
                    <a:pt x="0" y="9724"/>
                    <a:pt x="0" y="6285"/>
                  </a:cubicBezTo>
                  <a:cubicBezTo>
                    <a:pt x="0" y="2846"/>
                    <a:pt x="2846" y="0"/>
                    <a:pt x="6285" y="0"/>
                  </a:cubicBezTo>
                  <a:lnTo>
                    <a:pt x="99851" y="0"/>
                  </a:lnTo>
                  <a:cubicBezTo>
                    <a:pt x="103350" y="0"/>
                    <a:pt x="106136" y="2846"/>
                    <a:pt x="106136" y="6285"/>
                  </a:cubicBezTo>
                  <a:cubicBezTo>
                    <a:pt x="106136" y="9724"/>
                    <a:pt x="103409" y="12570"/>
                    <a:pt x="99911" y="12570"/>
                  </a:cubicBezTo>
                  <a:close/>
                </a:path>
              </a:pathLst>
            </a:custGeom>
            <a:grpFill/>
            <a:ln w="5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B2F0406A-B7E4-234E-B215-3F30F81228D3}"/>
              </a:ext>
            </a:extLst>
          </p:cNvPr>
          <p:cNvCxnSpPr>
            <a:cxnSpLocks/>
          </p:cNvCxnSpPr>
          <p:nvPr/>
        </p:nvCxnSpPr>
        <p:spPr>
          <a:xfrm>
            <a:off x="148184" y="1448339"/>
            <a:ext cx="0" cy="880862"/>
          </a:xfrm>
          <a:prstGeom prst="line">
            <a:avLst/>
          </a:prstGeom>
          <a:noFill/>
          <a:ln w="25400" cap="flat">
            <a:solidFill>
              <a:srgbClr val="F5F4F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778C87A3-DF29-BD43-B918-DB702B85A36B}"/>
              </a:ext>
            </a:extLst>
          </p:cNvPr>
          <p:cNvCxnSpPr>
            <a:cxnSpLocks/>
          </p:cNvCxnSpPr>
          <p:nvPr/>
        </p:nvCxnSpPr>
        <p:spPr>
          <a:xfrm>
            <a:off x="2514152" y="1420217"/>
            <a:ext cx="0" cy="880862"/>
          </a:xfrm>
          <a:prstGeom prst="line">
            <a:avLst/>
          </a:prstGeom>
          <a:noFill/>
          <a:ln w="25400" cap="flat">
            <a:solidFill>
              <a:srgbClr val="F5F4F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42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Прямоугольник"/>
          <p:cNvSpPr/>
          <p:nvPr/>
        </p:nvSpPr>
        <p:spPr>
          <a:xfrm flipH="1">
            <a:off x="0" y="1316984"/>
            <a:ext cx="9178027" cy="318052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9" name="цели и задачи…"/>
          <p:cNvSpPr txBox="1"/>
          <p:nvPr/>
        </p:nvSpPr>
        <p:spPr>
          <a:xfrm>
            <a:off x="279946" y="570548"/>
            <a:ext cx="788589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2600" kern="0" cap="all" dirty="0" err="1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в</a:t>
            </a:r>
            <a:r>
              <a:rPr sz="2600" kern="0" cap="all" dirty="0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 </a:t>
            </a:r>
            <a:r>
              <a:rPr sz="2600" kern="0" cap="all" dirty="0" err="1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предоставлении</a:t>
            </a:r>
            <a:r>
              <a:rPr lang="ru-RU" sz="2600" kern="0" cap="all" dirty="0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 </a:t>
            </a:r>
            <a:r>
              <a:rPr sz="2600" kern="0" cap="all" dirty="0" err="1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онлайн</a:t>
            </a:r>
            <a:r>
              <a:rPr lang="ru-RU" sz="2600" kern="0" cap="all" dirty="0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-</a:t>
            </a:r>
            <a:r>
              <a:rPr sz="2600" kern="0" cap="all" dirty="0" err="1">
                <a:solidFill>
                  <a:schemeClr val="bg1"/>
                </a:solidFill>
                <a:latin typeface="Pragmatica ExtraLight" panose="020B0303040502020204" pitchFamily="34" charset="0"/>
                <a:sym typeface="LADA Pragmatica Regular"/>
              </a:rPr>
              <a:t>сервисов</a:t>
            </a:r>
            <a:endParaRPr sz="2600" kern="0" cap="all" dirty="0">
              <a:solidFill>
                <a:schemeClr val="bg1"/>
              </a:solidFill>
              <a:latin typeface="Pragmatica ExtraLight" panose="020B0303040502020204" pitchFamily="34" charset="0"/>
              <a:sym typeface="LADA Pragmatica Regular"/>
            </a:endParaRPr>
          </a:p>
        </p:txBody>
      </p:sp>
      <p:sp>
        <p:nvSpPr>
          <p:cNvPr id="4701" name="Прямоугольник"/>
          <p:cNvSpPr/>
          <p:nvPr/>
        </p:nvSpPr>
        <p:spPr>
          <a:xfrm>
            <a:off x="4222894" y="3552766"/>
            <a:ext cx="4471275" cy="74472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3" name="Прямоугольник"/>
          <p:cNvSpPr/>
          <p:nvPr/>
        </p:nvSpPr>
        <p:spPr>
          <a:xfrm>
            <a:off x="0" y="2747015"/>
            <a:ext cx="124240" cy="74543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713" name="Изображение" descr="Изображение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7141" y="3180069"/>
            <a:ext cx="1242392" cy="993914"/>
          </a:xfrm>
          <a:prstGeom prst="rect">
            <a:avLst/>
          </a:prstGeom>
          <a:ln w="12700">
            <a:miter lim="400000"/>
          </a:ln>
        </p:spPr>
      </p:pic>
      <p:sp>
        <p:nvSpPr>
          <p:cNvPr id="4714" name="Прямоугольник"/>
          <p:cNvSpPr/>
          <p:nvPr/>
        </p:nvSpPr>
        <p:spPr>
          <a:xfrm>
            <a:off x="3480690" y="3179976"/>
            <a:ext cx="1987827" cy="993914"/>
          </a:xfrm>
          <a:prstGeom prst="rect">
            <a:avLst/>
          </a:prstGeom>
          <a:solidFill>
            <a:srgbClr val="E2E7EB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5" name="Granta"/>
          <p:cNvSpPr txBox="1"/>
          <p:nvPr/>
        </p:nvSpPr>
        <p:spPr>
          <a:xfrm>
            <a:off x="3602526" y="3738134"/>
            <a:ext cx="17081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defRPr sz="2500">
                <a:solidFill>
                  <a:srgbClr val="4C5863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pP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От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телематической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системы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Lada Connect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до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электронной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сервисной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.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Обслуживание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кредита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,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аксессуары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,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помощь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на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дороге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,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заправки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и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многое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другое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.</a:t>
            </a:r>
          </a:p>
        </p:txBody>
      </p:sp>
      <p:sp>
        <p:nvSpPr>
          <p:cNvPr id="4716" name="LADA"/>
          <p:cNvSpPr txBox="1"/>
          <p:nvPr/>
        </p:nvSpPr>
        <p:spPr>
          <a:xfrm>
            <a:off x="3602525" y="3305749"/>
            <a:ext cx="1677125" cy="376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lnSpc>
                <a:spcPct val="80000"/>
              </a:lnSpc>
              <a:defRPr sz="4000" cap="all">
                <a:solidFill>
                  <a:srgbClr val="F5671E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pPr>
            <a:r>
              <a:rPr sz="1000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Топ</a:t>
            </a:r>
            <a: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r>
              <a:rPr sz="1000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сервисов</a:t>
            </a:r>
            <a: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b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</a:br>
            <a:r>
              <a:rPr sz="1000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для</a:t>
            </a:r>
            <a: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r>
              <a:rPr sz="1000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владельцев</a:t>
            </a:r>
            <a: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b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</a:br>
            <a:r>
              <a:rPr sz="1000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в</a:t>
            </a:r>
            <a: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r>
              <a:rPr sz="1000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одном</a:t>
            </a:r>
            <a:r>
              <a:rPr sz="1000" kern="0" cap="all" dirty="0">
                <a:solidFill>
                  <a:srgbClr val="F5671E"/>
                </a:solidFill>
                <a:latin typeface="LADA Pragmatica Bold"/>
                <a:sym typeface="LADA Pragmatica Bold"/>
              </a:rPr>
              <a:t> </a:t>
            </a:r>
            <a:r>
              <a:rPr sz="1000" kern="0" cap="all" dirty="0" err="1">
                <a:solidFill>
                  <a:srgbClr val="F5671E"/>
                </a:solidFill>
                <a:latin typeface="LADA Pragmatica Bold"/>
                <a:sym typeface="LADA Pragmatica Bold"/>
              </a:rPr>
              <a:t>приложении</a:t>
            </a:r>
            <a:endParaRPr sz="1000" kern="0" cap="all" dirty="0">
              <a:solidFill>
                <a:srgbClr val="F5671E"/>
              </a:solidFill>
              <a:latin typeface="LADA Pragmatica Bold"/>
              <a:sym typeface="LADA Pragmatica Bold"/>
            </a:endParaRPr>
          </a:p>
        </p:txBody>
      </p:sp>
      <p:pic>
        <p:nvPicPr>
          <p:cNvPr id="4717" name="Изображение" descr="Изображение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77" y="3180069"/>
            <a:ext cx="1242028" cy="993914"/>
          </a:xfrm>
          <a:prstGeom prst="rect">
            <a:avLst/>
          </a:prstGeom>
          <a:ln w="12700">
            <a:miter lim="400000"/>
          </a:ln>
        </p:spPr>
      </p:pic>
      <p:sp>
        <p:nvSpPr>
          <p:cNvPr id="4718" name="Прямоугольник"/>
          <p:cNvSpPr/>
          <p:nvPr/>
        </p:nvSpPr>
        <p:spPr>
          <a:xfrm>
            <a:off x="6958626" y="3179976"/>
            <a:ext cx="1987827" cy="993914"/>
          </a:xfrm>
          <a:prstGeom prst="rect">
            <a:avLst/>
          </a:prstGeom>
          <a:solidFill>
            <a:srgbClr val="E2E7EB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9" name="LADA"/>
          <p:cNvSpPr txBox="1"/>
          <p:nvPr/>
        </p:nvSpPr>
        <p:spPr>
          <a:xfrm>
            <a:off x="7081878" y="3305749"/>
            <a:ext cx="1788615" cy="36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2064380">
              <a:lnSpc>
                <a:spcPct val="80000"/>
              </a:lnSpc>
              <a:defRPr sz="4000" cap="all">
                <a:solidFill>
                  <a:schemeClr val="accent2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sz="978" kern="0" dirty="0" err="1">
                <a:solidFill>
                  <a:srgbClr val="F5671E"/>
                </a:solidFill>
              </a:rPr>
              <a:t>Расширение</a:t>
            </a:r>
            <a:r>
              <a:rPr sz="978" kern="0" dirty="0">
                <a:solidFill>
                  <a:srgbClr val="F5671E"/>
                </a:solidFill>
              </a:rPr>
              <a:t> </a:t>
            </a:r>
            <a:r>
              <a:rPr sz="978" kern="0" dirty="0" err="1">
                <a:solidFill>
                  <a:srgbClr val="F5671E"/>
                </a:solidFill>
              </a:rPr>
              <a:t>присутствия</a:t>
            </a:r>
            <a:r>
              <a:rPr sz="978" kern="0" dirty="0">
                <a:solidFill>
                  <a:srgbClr val="F5671E"/>
                </a:solidFill>
              </a:rPr>
              <a:t> </a:t>
            </a:r>
            <a:r>
              <a:rPr sz="978" kern="0" dirty="0" err="1">
                <a:solidFill>
                  <a:srgbClr val="F5671E"/>
                </a:solidFill>
              </a:rPr>
              <a:t>на</a:t>
            </a:r>
            <a:r>
              <a:rPr sz="978" kern="0" dirty="0">
                <a:solidFill>
                  <a:srgbClr val="F5671E"/>
                </a:solidFill>
              </a:rPr>
              <a:t> </a:t>
            </a:r>
            <a:r>
              <a:rPr sz="978" kern="0" dirty="0" err="1">
                <a:solidFill>
                  <a:srgbClr val="F5671E"/>
                </a:solidFill>
              </a:rPr>
              <a:t>внешних</a:t>
            </a:r>
            <a:r>
              <a:rPr sz="978" kern="0" dirty="0">
                <a:solidFill>
                  <a:srgbClr val="F5671E"/>
                </a:solidFill>
              </a:rPr>
              <a:t> </a:t>
            </a:r>
            <a:r>
              <a:rPr sz="978" kern="0" dirty="0" err="1">
                <a:solidFill>
                  <a:srgbClr val="F5671E"/>
                </a:solidFill>
              </a:rPr>
              <a:t>платформах</a:t>
            </a:r>
            <a:endParaRPr sz="978" kern="0" dirty="0">
              <a:solidFill>
                <a:srgbClr val="F5671E"/>
              </a:solidFill>
            </a:endParaRPr>
          </a:p>
        </p:txBody>
      </p:sp>
      <p:sp>
        <p:nvSpPr>
          <p:cNvPr id="4720" name="Granta"/>
          <p:cNvSpPr txBox="1"/>
          <p:nvPr/>
        </p:nvSpPr>
        <p:spPr>
          <a:xfrm>
            <a:off x="7081878" y="3687808"/>
            <a:ext cx="1708184" cy="440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spcBef>
                <a:spcPts val="489"/>
              </a:spcBef>
              <a:defRPr sz="2500">
                <a:solidFill>
                  <a:srgbClr val="4C5863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pP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Выход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на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лидирующие</a:t>
            </a:r>
            <a:r>
              <a:rPr sz="6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Маркетплейсы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Wilberries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,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Сбер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Авто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, Ozon,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Т-Авто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, ВТБ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Авто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rPr>
              <a:t>.</a:t>
            </a:r>
            <a:endParaRPr lang="ru-RU" sz="600" kern="0" dirty="0">
              <a:solidFill>
                <a:srgbClr val="4C5863"/>
              </a:solidFill>
              <a:latin typeface="LADA Pragmatica Regular"/>
              <a:ea typeface="LADA Pragmatica Regular"/>
              <a:cs typeface="LADA Pragmatica Regular"/>
              <a:sym typeface="LADA Pragmatica Regular"/>
            </a:endParaRPr>
          </a:p>
          <a:p>
            <a:pPr defTabSz="504947" hangingPunct="0">
              <a:spcBef>
                <a:spcPts val="489"/>
              </a:spcBef>
              <a:defRPr sz="2500">
                <a:solidFill>
                  <a:srgbClr val="4C5863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pP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Участие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в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федеральной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акции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с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ведущим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классифайдом</a:t>
            </a:r>
            <a:r>
              <a:rPr sz="6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6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Avito</a:t>
            </a:r>
            <a:endParaRPr sz="600" kern="0" dirty="0">
              <a:solidFill>
                <a:srgbClr val="4C5863"/>
              </a:solidFill>
              <a:latin typeface="LADA Pragmatica Regular"/>
              <a:sym typeface="LADA Pragmatica Regular"/>
            </a:endParaRPr>
          </a:p>
        </p:txBody>
      </p:sp>
      <p:sp>
        <p:nvSpPr>
          <p:cNvPr id="4721" name="Фигура"/>
          <p:cNvSpPr/>
          <p:nvPr/>
        </p:nvSpPr>
        <p:spPr>
          <a:xfrm>
            <a:off x="8447753" y="2995493"/>
            <a:ext cx="248479" cy="24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AA14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Прямоугольник">
            <a:extLst>
              <a:ext uri="{FF2B5EF4-FFF2-40B4-BE49-F238E27FC236}">
                <a16:creationId xmlns:a16="http://schemas.microsoft.com/office/drawing/2014/main" id="{7A2C904E-DE91-4F9D-9CED-13B22906A1E5}"/>
              </a:ext>
            </a:extLst>
          </p:cNvPr>
          <p:cNvSpPr/>
          <p:nvPr/>
        </p:nvSpPr>
        <p:spPr>
          <a:xfrm>
            <a:off x="2623727" y="2111631"/>
            <a:ext cx="4471275" cy="74472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AF9E1C-B8D5-A745-A20E-54BF08787668}"/>
              </a:ext>
            </a:extLst>
          </p:cNvPr>
          <p:cNvSpPr txBox="1"/>
          <p:nvPr/>
        </p:nvSpPr>
        <p:spPr>
          <a:xfrm>
            <a:off x="201294" y="34755"/>
            <a:ext cx="4021600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04947" hangingPunct="0"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3800" b="1" kern="0" cap="all" dirty="0">
                <a:solidFill>
                  <a:schemeClr val="bg1"/>
                </a:solidFill>
                <a:latin typeface="LADA Pragmatica" panose="020B0503040502020204" pitchFamily="34" charset="0"/>
                <a:sym typeface="LADA Pragmatica Regular"/>
              </a:rPr>
              <a:t>Лидерство</a:t>
            </a:r>
            <a:r>
              <a:rPr lang="ru-RU" sz="2800" kern="0" cap="all" dirty="0">
                <a:solidFill>
                  <a:schemeClr val="bg1"/>
                </a:solidFill>
                <a:latin typeface="LADA Pragmatica Regular"/>
                <a:sym typeface="LADA Pragmatica Regular"/>
              </a:rPr>
              <a:t> </a:t>
            </a:r>
          </a:p>
        </p:txBody>
      </p:sp>
      <p:sp>
        <p:nvSpPr>
          <p:cNvPr id="32" name="Прямоугольник">
            <a:extLst>
              <a:ext uri="{FF2B5EF4-FFF2-40B4-BE49-F238E27FC236}">
                <a16:creationId xmlns:a16="http://schemas.microsoft.com/office/drawing/2014/main" id="{E8A2CE36-2A58-43E0-BE66-4C7F2C69CC4F}"/>
              </a:ext>
            </a:extLst>
          </p:cNvPr>
          <p:cNvSpPr/>
          <p:nvPr/>
        </p:nvSpPr>
        <p:spPr>
          <a:xfrm>
            <a:off x="2237779" y="1649853"/>
            <a:ext cx="1987826" cy="993914"/>
          </a:xfrm>
          <a:prstGeom prst="rect">
            <a:avLst/>
          </a:prstGeom>
          <a:solidFill>
            <a:srgbClr val="E2E7EB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ranta">
            <a:extLst>
              <a:ext uri="{FF2B5EF4-FFF2-40B4-BE49-F238E27FC236}">
                <a16:creationId xmlns:a16="http://schemas.microsoft.com/office/drawing/2014/main" id="{A777EBC4-99B1-466B-BDF3-7AA911074DC2}"/>
              </a:ext>
            </a:extLst>
          </p:cNvPr>
          <p:cNvSpPr txBox="1"/>
          <p:nvPr/>
        </p:nvSpPr>
        <p:spPr>
          <a:xfrm>
            <a:off x="2361698" y="2084891"/>
            <a:ext cx="1766561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defRPr sz="2500">
                <a:solidFill>
                  <a:srgbClr val="4C5863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pPr>
            <a:r>
              <a:rPr sz="7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№1 </a:t>
            </a:r>
            <a:r>
              <a:rPr sz="7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по</a:t>
            </a:r>
            <a:r>
              <a:rPr sz="7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7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количеству</a:t>
            </a:r>
            <a:r>
              <a:rPr sz="7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7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онлайн</a:t>
            </a:r>
            <a:r>
              <a:rPr sz="7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 </a:t>
            </a:r>
            <a:r>
              <a:rPr sz="700" kern="0" dirty="0" err="1">
                <a:solidFill>
                  <a:srgbClr val="4C5863"/>
                </a:solidFill>
                <a:latin typeface="LADA Pragmatica Bold"/>
                <a:sym typeface="LADA Pragmatica Bold"/>
              </a:rPr>
              <a:t>сервисов</a:t>
            </a:r>
            <a:r>
              <a:rPr sz="700" kern="0" dirty="0">
                <a:solidFill>
                  <a:srgbClr val="4C5863"/>
                </a:solidFill>
                <a:latin typeface="LADA Pragmatica Bold"/>
                <a:sym typeface="LADA Pragmatica Bold"/>
              </a:rPr>
              <a:t>.</a:t>
            </a:r>
          </a:p>
          <a:p>
            <a:pPr defTabSz="504947" hangingPunct="0">
              <a:defRPr sz="25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Внедрение</a:t>
            </a:r>
            <a:r>
              <a:rPr sz="7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ИИ </a:t>
            </a:r>
            <a:r>
              <a:rPr sz="7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для</a:t>
            </a:r>
            <a:r>
              <a:rPr sz="7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7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повышения</a:t>
            </a:r>
            <a:r>
              <a:rPr sz="7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7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качества</a:t>
            </a:r>
            <a:r>
              <a:rPr sz="7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</a:t>
            </a:r>
            <a:r>
              <a:rPr sz="700" kern="0" dirty="0" err="1">
                <a:solidFill>
                  <a:srgbClr val="4C5863"/>
                </a:solidFill>
                <a:latin typeface="LADA Pragmatica Regular"/>
                <a:sym typeface="LADA Pragmatica Regular"/>
              </a:rPr>
              <a:t>обслуживания</a:t>
            </a:r>
            <a:r>
              <a:rPr sz="700" kern="0" dirty="0">
                <a:solidFill>
                  <a:srgbClr val="4C5863"/>
                </a:solidFill>
                <a:latin typeface="LADA Pragmatica Regular"/>
                <a:sym typeface="LADA Pragmatica Regular"/>
              </a:rPr>
              <a:t>  </a:t>
            </a:r>
          </a:p>
        </p:txBody>
      </p:sp>
      <p:sp>
        <p:nvSpPr>
          <p:cNvPr id="34" name="LADA">
            <a:extLst>
              <a:ext uri="{FF2B5EF4-FFF2-40B4-BE49-F238E27FC236}">
                <a16:creationId xmlns:a16="http://schemas.microsoft.com/office/drawing/2014/main" id="{9BA864E3-DAA9-4C3C-93F5-771A6D13B4A5}"/>
              </a:ext>
            </a:extLst>
          </p:cNvPr>
          <p:cNvSpPr txBox="1"/>
          <p:nvPr/>
        </p:nvSpPr>
        <p:spPr>
          <a:xfrm>
            <a:off x="2361698" y="1775292"/>
            <a:ext cx="1490870" cy="25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2064380">
              <a:lnSpc>
                <a:spcPct val="80000"/>
              </a:lnSpc>
              <a:defRPr sz="4000" cap="all">
                <a:solidFill>
                  <a:schemeClr val="accent2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sz="1000" kern="0" dirty="0">
                <a:solidFill>
                  <a:srgbClr val="F5671E"/>
                </a:solidFill>
              </a:rPr>
              <a:t>+25 </a:t>
            </a:r>
            <a:r>
              <a:rPr sz="1000" kern="0" dirty="0" err="1">
                <a:solidFill>
                  <a:srgbClr val="F5671E"/>
                </a:solidFill>
              </a:rPr>
              <a:t>млн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посетителей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в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год</a:t>
            </a:r>
            <a:endParaRPr sz="1000" kern="0" dirty="0">
              <a:solidFill>
                <a:srgbClr val="F5671E"/>
              </a:solidFill>
            </a:endParaRPr>
          </a:p>
        </p:txBody>
      </p:sp>
      <p:pic>
        <p:nvPicPr>
          <p:cNvPr id="35" name="Изображение" descr="Изображение">
            <a:extLst>
              <a:ext uri="{FF2B5EF4-FFF2-40B4-BE49-F238E27FC236}">
                <a16:creationId xmlns:a16="http://schemas.microsoft.com/office/drawing/2014/main" id="{14B370DA-7437-4E84-93FE-93AFDA8C19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4230" y="1649945"/>
            <a:ext cx="1242392" cy="99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Изображение" descr="Изображение">
            <a:extLst>
              <a:ext uri="{FF2B5EF4-FFF2-40B4-BE49-F238E27FC236}">
                <a16:creationId xmlns:a16="http://schemas.microsoft.com/office/drawing/2014/main" id="{8F565008-CB1A-4C3B-9F62-6EBF61170D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2685" y="1649945"/>
            <a:ext cx="1242392" cy="993914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Прямоугольник">
            <a:extLst>
              <a:ext uri="{FF2B5EF4-FFF2-40B4-BE49-F238E27FC236}">
                <a16:creationId xmlns:a16="http://schemas.microsoft.com/office/drawing/2014/main" id="{9BF5F121-B8AA-49F7-9E06-19C1F833C834}"/>
              </a:ext>
            </a:extLst>
          </p:cNvPr>
          <p:cNvSpPr/>
          <p:nvPr/>
        </p:nvSpPr>
        <p:spPr>
          <a:xfrm>
            <a:off x="5716475" y="1649853"/>
            <a:ext cx="1987826" cy="993914"/>
          </a:xfrm>
          <a:prstGeom prst="rect">
            <a:avLst/>
          </a:prstGeom>
          <a:solidFill>
            <a:srgbClr val="E2E7EB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LADA">
            <a:extLst>
              <a:ext uri="{FF2B5EF4-FFF2-40B4-BE49-F238E27FC236}">
                <a16:creationId xmlns:a16="http://schemas.microsoft.com/office/drawing/2014/main" id="{03BBD331-6586-4770-9998-104AF8EA4140}"/>
              </a:ext>
            </a:extLst>
          </p:cNvPr>
          <p:cNvSpPr txBox="1"/>
          <p:nvPr/>
        </p:nvSpPr>
        <p:spPr>
          <a:xfrm>
            <a:off x="5839076" y="1775292"/>
            <a:ext cx="1788615" cy="376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2064380">
              <a:lnSpc>
                <a:spcPct val="80000"/>
              </a:lnSpc>
              <a:defRPr sz="4000" cap="all">
                <a:solidFill>
                  <a:schemeClr val="accent2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sz="1000" kern="0" dirty="0" err="1">
                <a:solidFill>
                  <a:srgbClr val="F5671E"/>
                </a:solidFill>
              </a:rPr>
              <a:t>Лидер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онлайн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продаж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на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собственной</a:t>
            </a:r>
            <a:r>
              <a:rPr sz="1000" kern="0" dirty="0">
                <a:solidFill>
                  <a:srgbClr val="F5671E"/>
                </a:solidFill>
              </a:rPr>
              <a:t> </a:t>
            </a:r>
            <a:r>
              <a:rPr sz="1000" kern="0" dirty="0" err="1">
                <a:solidFill>
                  <a:srgbClr val="F5671E"/>
                </a:solidFill>
              </a:rPr>
              <a:t>платформе</a:t>
            </a:r>
            <a:endParaRPr sz="1000" kern="0" dirty="0">
              <a:solidFill>
                <a:srgbClr val="F5671E"/>
              </a:solidFill>
            </a:endParaRPr>
          </a:p>
        </p:txBody>
      </p:sp>
      <p:sp>
        <p:nvSpPr>
          <p:cNvPr id="39" name="Granta">
            <a:extLst>
              <a:ext uri="{FF2B5EF4-FFF2-40B4-BE49-F238E27FC236}">
                <a16:creationId xmlns:a16="http://schemas.microsoft.com/office/drawing/2014/main" id="{D8500928-FE21-4ABE-81B9-C71FA1F6372F}"/>
              </a:ext>
            </a:extLst>
          </p:cNvPr>
          <p:cNvSpPr txBox="1"/>
          <p:nvPr/>
        </p:nvSpPr>
        <p:spPr>
          <a:xfrm>
            <a:off x="5863151" y="2125545"/>
            <a:ext cx="1723882" cy="88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2064380">
              <a:lnSpc>
                <a:spcPct val="80000"/>
              </a:lnSpc>
              <a:defRPr sz="2500">
                <a:solidFill>
                  <a:srgbClr val="4C5863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sz="700" kern="0" dirty="0">
                <a:latin typeface="LADA Pragmatica Regular"/>
              </a:rPr>
              <a:t>8,1</a:t>
            </a:r>
            <a:r>
              <a:rPr lang="ru-RU" sz="700" kern="0" dirty="0">
                <a:latin typeface="LADA Pragmatica Regular"/>
              </a:rPr>
              <a:t> + </a:t>
            </a:r>
            <a:r>
              <a:rPr lang="ru-RU" sz="700" kern="0" dirty="0" err="1">
                <a:latin typeface="LADA Pragmatica Regular"/>
              </a:rPr>
              <a:t>тыс</a:t>
            </a:r>
            <a:r>
              <a:rPr lang="ru-RU" sz="700" kern="0" dirty="0">
                <a:latin typeface="LADA Pragmatica Regular"/>
              </a:rPr>
              <a:t> </a:t>
            </a:r>
            <a:r>
              <a:rPr sz="700" kern="0" dirty="0" err="1">
                <a:latin typeface="LADA Pragmatica Regular"/>
              </a:rPr>
              <a:t>автомобилей</a:t>
            </a:r>
            <a:r>
              <a:rPr sz="700" kern="0" dirty="0">
                <a:latin typeface="LADA Pragmatica Regular"/>
              </a:rPr>
              <a:t> </a:t>
            </a:r>
            <a:r>
              <a:rPr sz="700" kern="0" dirty="0" err="1">
                <a:latin typeface="LADA Pragmatica Regular"/>
              </a:rPr>
              <a:t>продано</a:t>
            </a:r>
            <a:r>
              <a:rPr sz="700" kern="0" dirty="0">
                <a:latin typeface="LADA Pragmatica Regular"/>
              </a:rPr>
              <a:t> </a:t>
            </a:r>
            <a:r>
              <a:rPr sz="700" kern="0" dirty="0" err="1">
                <a:latin typeface="LADA Pragmatica Regular"/>
              </a:rPr>
              <a:t>онлайн</a:t>
            </a:r>
            <a:endParaRPr sz="700" kern="0" dirty="0">
              <a:latin typeface="LADA Pragmatica Regular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">
            <a:extLst>
              <a:ext uri="{FF2B5EF4-FFF2-40B4-BE49-F238E27FC236}">
                <a16:creationId xmlns:a16="http://schemas.microsoft.com/office/drawing/2014/main" id="{28122243-BB67-4A3C-A0B7-44CF5E7A45D9}"/>
              </a:ext>
            </a:extLst>
          </p:cNvPr>
          <p:cNvSpPr/>
          <p:nvPr/>
        </p:nvSpPr>
        <p:spPr>
          <a:xfrm>
            <a:off x="2186098" y="3979801"/>
            <a:ext cx="6461741" cy="74472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5" name="Прямоугольник"/>
          <p:cNvSpPr/>
          <p:nvPr/>
        </p:nvSpPr>
        <p:spPr>
          <a:xfrm>
            <a:off x="6336268" y="1409086"/>
            <a:ext cx="2808776" cy="1477233"/>
          </a:xfrm>
          <a:prstGeom prst="rect">
            <a:avLst/>
          </a:prstGeom>
          <a:solidFill>
            <a:srgbClr val="E2E7EB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7" name="Прямоугольник"/>
          <p:cNvSpPr/>
          <p:nvPr/>
        </p:nvSpPr>
        <p:spPr>
          <a:xfrm>
            <a:off x="0" y="2868096"/>
            <a:ext cx="9144001" cy="172071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8" name="Треугольник"/>
          <p:cNvSpPr/>
          <p:nvPr/>
        </p:nvSpPr>
        <p:spPr>
          <a:xfrm>
            <a:off x="4722553" y="1966745"/>
            <a:ext cx="1242392" cy="1242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AA14"/>
          </a:solidFill>
          <a:ln w="12700">
            <a:miter lim="400000"/>
          </a:ln>
        </p:spPr>
        <p:txBody>
          <a:bodyPr lIns="25263" tIns="25263" rIns="25263" bIns="25263" anchor="ctr"/>
          <a:lstStyle/>
          <a:p>
            <a:pPr defTabSz="592226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sz="11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0" name="цели и задачи…"/>
          <p:cNvSpPr txBox="1"/>
          <p:nvPr/>
        </p:nvSpPr>
        <p:spPr>
          <a:xfrm>
            <a:off x="427870" y="269454"/>
            <a:ext cx="6729447" cy="45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lnSpc>
                <a:spcPct val="75000"/>
              </a:lnSpc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3800" b="1" kern="0" cap="all" dirty="0" err="1">
                <a:solidFill>
                  <a:schemeClr val="bg1"/>
                </a:solidFill>
                <a:latin typeface="LADA Pragmatica" panose="020B0503040502020204" pitchFamily="34" charset="0"/>
                <a:sym typeface="LADA Pragmatica Regular"/>
              </a:rPr>
              <a:t>изменение</a:t>
            </a:r>
            <a:r>
              <a:rPr sz="3800" b="1" kern="0" cap="all" dirty="0">
                <a:solidFill>
                  <a:schemeClr val="bg1"/>
                </a:solidFill>
                <a:latin typeface="LADA Pragmatica" panose="020B0503040502020204" pitchFamily="34" charset="0"/>
                <a:sym typeface="LADA Pragmatica Regular"/>
              </a:rPr>
              <a:t> АУДИТОРИИ </a:t>
            </a:r>
          </a:p>
        </p:txBody>
      </p:sp>
      <p:sp>
        <p:nvSpPr>
          <p:cNvPr id="4801" name="TextBox 19"/>
          <p:cNvSpPr txBox="1"/>
          <p:nvPr/>
        </p:nvSpPr>
        <p:spPr>
          <a:xfrm>
            <a:off x="1986520" y="3032429"/>
            <a:ext cx="1740513" cy="13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181" tIns="11181" rIns="11181" bIns="11181">
            <a:spAutoFit/>
          </a:bodyPr>
          <a:lstStyle/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Автомобиль — рациональная покупка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Оффлайн выбор и покупка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В собственном владении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Консервативные требования</a:t>
            </a:r>
            <a:b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</a:b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к оснащению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Доля рынка в городах в 2–3 раза ниже, чем всего в РФ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Автомобиль — роскошь</a:t>
            </a:r>
          </a:p>
        </p:txBody>
      </p:sp>
      <p:sp>
        <p:nvSpPr>
          <p:cNvPr id="4803" name="Text Box 3"/>
          <p:cNvSpPr txBox="1"/>
          <p:nvPr/>
        </p:nvSpPr>
        <p:spPr>
          <a:xfrm>
            <a:off x="427870" y="594421"/>
            <a:ext cx="823826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2064380">
              <a:defRPr sz="4000" cap="all">
                <a:solidFill>
                  <a:schemeClr val="accent2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sz="2600" kern="0" dirty="0" err="1">
                <a:solidFill>
                  <a:schemeClr val="bg1"/>
                </a:solidFill>
                <a:latin typeface="Pragmatica ExtraLight" panose="020B0303040502020204" pitchFamily="34" charset="0"/>
              </a:rPr>
              <a:t>потребитель</a:t>
            </a:r>
            <a:r>
              <a:rPr sz="2600" kern="0" dirty="0">
                <a:solidFill>
                  <a:schemeClr val="bg1"/>
                </a:solidFill>
                <a:latin typeface="Pragmatica ExtraLight" panose="020B0303040502020204" pitchFamily="34" charset="0"/>
              </a:rPr>
              <a:t> </a:t>
            </a:r>
            <a:r>
              <a:rPr sz="2600" kern="0" dirty="0" err="1">
                <a:solidFill>
                  <a:schemeClr val="bg1"/>
                </a:solidFill>
                <a:latin typeface="Pragmatica ExtraLight" panose="020B0303040502020204" pitchFamily="34" charset="0"/>
              </a:rPr>
              <a:t>становится</a:t>
            </a:r>
            <a:r>
              <a:rPr sz="2600" kern="0" dirty="0">
                <a:solidFill>
                  <a:schemeClr val="bg1"/>
                </a:solidFill>
                <a:latin typeface="Pragmatica ExtraLight" panose="020B0303040502020204" pitchFamily="34" charset="0"/>
              </a:rPr>
              <a:t> </a:t>
            </a:r>
            <a:r>
              <a:rPr sz="2600" kern="0" dirty="0" err="1">
                <a:solidFill>
                  <a:schemeClr val="bg1"/>
                </a:solidFill>
                <a:latin typeface="Pragmatica ExtraLight" panose="020B0303040502020204" pitchFamily="34" charset="0"/>
              </a:rPr>
              <a:t>более</a:t>
            </a:r>
            <a:r>
              <a:rPr sz="2600" kern="0" dirty="0">
                <a:solidFill>
                  <a:schemeClr val="bg1"/>
                </a:solidFill>
                <a:latin typeface="Pragmatica ExtraLight" panose="020B0303040502020204" pitchFamily="34" charset="0"/>
              </a:rPr>
              <a:t> </a:t>
            </a:r>
            <a:r>
              <a:rPr sz="2600" kern="0" dirty="0" err="1">
                <a:solidFill>
                  <a:schemeClr val="bg1"/>
                </a:solidFill>
                <a:latin typeface="Pragmatica ExtraLight" panose="020B0303040502020204" pitchFamily="34" charset="0"/>
              </a:rPr>
              <a:t>требовательным</a:t>
            </a:r>
            <a:endParaRPr sz="2600" kern="0" dirty="0">
              <a:solidFill>
                <a:schemeClr val="bg1"/>
              </a:solidFill>
              <a:latin typeface="Pragmatica ExtraLight" panose="020B0303040502020204" pitchFamily="34" charset="0"/>
            </a:endParaRPr>
          </a:p>
        </p:txBody>
      </p:sp>
      <p:sp>
        <p:nvSpPr>
          <p:cNvPr id="4804" name="цели и задачи…"/>
          <p:cNvSpPr txBox="1"/>
          <p:nvPr/>
        </p:nvSpPr>
        <p:spPr>
          <a:xfrm>
            <a:off x="1708288" y="2535985"/>
            <a:ext cx="2762874" cy="48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2064380">
              <a:lnSpc>
                <a:spcPct val="75000"/>
              </a:lnSpc>
              <a:defRPr sz="16000" cap="all">
                <a:solidFill>
                  <a:schemeClr val="accent3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sz="3914" kern="0" dirty="0">
                <a:solidFill>
                  <a:srgbClr val="C6D0D7"/>
                </a:solidFill>
              </a:rPr>
              <a:t>СЕЙЧАС</a:t>
            </a:r>
          </a:p>
        </p:txBody>
      </p:sp>
      <p:sp>
        <p:nvSpPr>
          <p:cNvPr id="4805" name="цели и задачи…"/>
          <p:cNvSpPr txBox="1"/>
          <p:nvPr/>
        </p:nvSpPr>
        <p:spPr>
          <a:xfrm>
            <a:off x="6925310" y="2535985"/>
            <a:ext cx="1989753" cy="48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2064380">
              <a:lnSpc>
                <a:spcPct val="75000"/>
              </a:lnSpc>
              <a:defRPr sz="16000" cap="all">
                <a:solidFill>
                  <a:schemeClr val="accent3"/>
                </a:solidFill>
                <a:latin typeface="LADA Pragmatica Bold"/>
                <a:ea typeface="LADA Pragmatica Bold"/>
                <a:cs typeface="LADA Pragmatica Bold"/>
                <a:sym typeface="LADA Pragmatica Bold"/>
              </a:defRPr>
            </a:lvl1pPr>
          </a:lstStyle>
          <a:p>
            <a:pPr defTabSz="504947" hangingPunct="0"/>
            <a:r>
              <a:rPr sz="3914" kern="0" dirty="0">
                <a:solidFill>
                  <a:srgbClr val="C6D0D7"/>
                </a:solidFill>
              </a:rPr>
              <a:t>БУДЕТ</a:t>
            </a:r>
          </a:p>
        </p:txBody>
      </p:sp>
      <p:sp>
        <p:nvSpPr>
          <p:cNvPr id="4806" name="цели и задачи…"/>
          <p:cNvSpPr txBox="1"/>
          <p:nvPr/>
        </p:nvSpPr>
        <p:spPr>
          <a:xfrm>
            <a:off x="1739348" y="2279042"/>
            <a:ext cx="1490870" cy="1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2064380">
              <a:lnSpc>
                <a:spcPct val="75000"/>
              </a:lnSpc>
              <a:defRPr sz="4000" cap="all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sz="978" kern="0"/>
              <a:t>ПОТРЕБИТЕЛЬ</a:t>
            </a:r>
          </a:p>
        </p:txBody>
      </p:sp>
      <p:sp>
        <p:nvSpPr>
          <p:cNvPr id="4807" name="цели и задачи…"/>
          <p:cNvSpPr txBox="1"/>
          <p:nvPr/>
        </p:nvSpPr>
        <p:spPr>
          <a:xfrm>
            <a:off x="6957391" y="2279042"/>
            <a:ext cx="1490870" cy="1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2064380">
              <a:lnSpc>
                <a:spcPct val="75000"/>
              </a:lnSpc>
              <a:defRPr sz="4000" cap="all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sz="978" kern="0"/>
              <a:t>ПОТРЕБИТЕЛЬ</a:t>
            </a:r>
          </a:p>
        </p:txBody>
      </p:sp>
      <p:sp>
        <p:nvSpPr>
          <p:cNvPr id="4808" name="TextBox 19"/>
          <p:cNvSpPr txBox="1"/>
          <p:nvPr/>
        </p:nvSpPr>
        <p:spPr>
          <a:xfrm>
            <a:off x="7204764" y="3032429"/>
            <a:ext cx="1740513" cy="13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181" tIns="11181" rIns="11181" bIns="11181">
            <a:spAutoFit/>
          </a:bodyPr>
          <a:lstStyle/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Эмоциональная связь с брендом 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Онлайн выбор и покупка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Шеринг 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Автомобиль как гаджет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Новые сегменты — кроссоверы </a:t>
            </a:r>
            <a:b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</a:b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и новые территории — большие города и новые ЦА</a:t>
            </a:r>
            <a:endParaRPr sz="734" kern="0">
              <a:solidFill>
                <a:srgbClr val="F5671E"/>
              </a:solidFill>
              <a:latin typeface="LADA Pragmatica Bold"/>
              <a:ea typeface="LADA Pragmatica Bold"/>
              <a:cs typeface="LADA Pragmatica Bold"/>
              <a:sym typeface="LADA Pragmatica Bold"/>
            </a:endParaRPr>
          </a:p>
          <a:p>
            <a:pPr marL="124257" indent="-124257" defTabSz="592226" hangingPunct="0">
              <a:spcBef>
                <a:spcPts val="489"/>
              </a:spcBef>
              <a:buSzPct val="100000"/>
              <a:buFontTx/>
              <a:buChar char="•"/>
              <a:defRPr sz="3000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Автомобиль — доступный </a:t>
            </a:r>
            <a:b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</a:br>
            <a:r>
              <a:rPr sz="734" kern="0">
                <a:solidFill>
                  <a:srgbClr val="4C5863"/>
                </a:solidFill>
                <a:latin typeface="LADA Pragmatica Regular"/>
                <a:sym typeface="LADA Pragmatica Regular"/>
              </a:rPr>
              <a:t>и привычный предмет</a:t>
            </a:r>
          </a:p>
        </p:txBody>
      </p:sp>
      <p:pic>
        <p:nvPicPr>
          <p:cNvPr id="480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80" y="1098488"/>
            <a:ext cx="5236680" cy="3491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1" name="Изображение" descr="Изображение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715" y="1098488"/>
            <a:ext cx="2328141" cy="3491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A6CD1E-4DA5-024E-A52A-81D348C09894}"/>
              </a:ext>
            </a:extLst>
          </p:cNvPr>
          <p:cNvSpPr/>
          <p:nvPr/>
        </p:nvSpPr>
        <p:spPr>
          <a:xfrm>
            <a:off x="4745057" y="873531"/>
            <a:ext cx="4406562" cy="4277589"/>
          </a:xfrm>
          <a:prstGeom prst="rect">
            <a:avLst/>
          </a:prstGeom>
          <a:solidFill>
            <a:srgbClr val="F5671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E77AEA-59E7-2741-81F5-147F9BE2AE56}"/>
              </a:ext>
            </a:extLst>
          </p:cNvPr>
          <p:cNvSpPr/>
          <p:nvPr/>
        </p:nvSpPr>
        <p:spPr>
          <a:xfrm>
            <a:off x="-7619" y="873531"/>
            <a:ext cx="4753936" cy="42775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6" name="цели и задачи…">
            <a:extLst>
              <a:ext uri="{FF2B5EF4-FFF2-40B4-BE49-F238E27FC236}">
                <a16:creationId xmlns:a16="http://schemas.microsoft.com/office/drawing/2014/main" id="{50A93D66-A5C6-4A15-B9FF-65ED97061904}"/>
              </a:ext>
            </a:extLst>
          </p:cNvPr>
          <p:cNvSpPr txBox="1"/>
          <p:nvPr/>
        </p:nvSpPr>
        <p:spPr>
          <a:xfrm>
            <a:off x="257941" y="519470"/>
            <a:ext cx="3738135" cy="23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504947" hangingPunct="0">
              <a:lnSpc>
                <a:spcPct val="75000"/>
              </a:lnSpc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endParaRPr sz="1957" kern="0" cap="all" dirty="0">
              <a:solidFill>
                <a:srgbClr val="4C5863"/>
              </a:solidFill>
              <a:latin typeface="LADA Pragmatica Regular"/>
              <a:sym typeface="LADA Pragmatica Regular"/>
            </a:endParaRPr>
          </a:p>
        </p:txBody>
      </p:sp>
      <p:sp>
        <p:nvSpPr>
          <p:cNvPr id="103" name="цели и задачи…">
            <a:extLst>
              <a:ext uri="{FF2B5EF4-FFF2-40B4-BE49-F238E27FC236}">
                <a16:creationId xmlns:a16="http://schemas.microsoft.com/office/drawing/2014/main" id="{C6AEA1F9-503B-4A56-A8BE-763DD3F279BE}"/>
              </a:ext>
            </a:extLst>
          </p:cNvPr>
          <p:cNvSpPr txBox="1"/>
          <p:nvPr/>
        </p:nvSpPr>
        <p:spPr>
          <a:xfrm>
            <a:off x="304813" y="396134"/>
            <a:ext cx="9129899" cy="24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lnSpc>
                <a:spcPct val="75000"/>
              </a:lnSpc>
              <a:tabLst>
                <a:tab pos="3994856" algn="l"/>
              </a:tabLst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2000" b="1" kern="0" cap="all" dirty="0">
                <a:solidFill>
                  <a:srgbClr val="4E5862"/>
                </a:solidFill>
                <a:latin typeface="LADA Pragmatica" panose="020B0503040502020204" pitchFamily="34" charset="0"/>
                <a:sym typeface="LADA Pragmatica Regular"/>
              </a:rPr>
              <a:t>Доступная мобильность </a:t>
            </a:r>
            <a:r>
              <a:rPr lang="en-US" sz="2000" kern="0" cap="all" dirty="0">
                <a:solidFill>
                  <a:srgbClr val="4E5862"/>
                </a:solidFill>
                <a:latin typeface="Pragmatica ExtraLight" panose="020B0303040502020204" pitchFamily="34" charset="0"/>
                <a:sym typeface="LADA Pragmatica Regular"/>
              </a:rPr>
              <a:t>—</a:t>
            </a:r>
            <a:r>
              <a:rPr lang="en-US" sz="2000" b="1" kern="0" cap="all" dirty="0">
                <a:solidFill>
                  <a:srgbClr val="4E5862"/>
                </a:solidFill>
                <a:latin typeface="LADA Pragmatica" panose="020B0503040502020204" pitchFamily="34" charset="0"/>
                <a:sym typeface="LADA Pragmatica Regular"/>
              </a:rPr>
              <a:t> </a:t>
            </a:r>
            <a:r>
              <a:rPr lang="ru-RU" sz="2000" kern="0" cap="all" dirty="0">
                <a:solidFill>
                  <a:srgbClr val="4E5862"/>
                </a:solidFill>
                <a:latin typeface="Pragmatica ExtraLight" panose="020B0303040502020204" pitchFamily="34" charset="0"/>
                <a:sym typeface="LADA Pragmatica Regular"/>
              </a:rPr>
              <a:t>это не только про автомобиль</a:t>
            </a:r>
            <a:endParaRPr sz="2000" kern="0" cap="all" dirty="0">
              <a:solidFill>
                <a:srgbClr val="4E5862"/>
              </a:solidFill>
              <a:latin typeface="Pragmatica ExtraLight" panose="020B0303040502020204" pitchFamily="34" charset="0"/>
              <a:sym typeface="LADA Pragmatica Regular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CD30E6A-2FEC-49DC-9E63-72E13AB49265}"/>
              </a:ext>
            </a:extLst>
          </p:cNvPr>
          <p:cNvSpPr txBox="1"/>
          <p:nvPr/>
        </p:nvSpPr>
        <p:spPr>
          <a:xfrm>
            <a:off x="304813" y="1399051"/>
            <a:ext cx="2973970" cy="276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  <a:cs typeface="Arial" panose="020B0604020202020204" pitchFamily="34" charset="0"/>
              </a:rPr>
              <a:t>Lada Connect</a:t>
            </a:r>
          </a:p>
          <a:p>
            <a:pPr marL="171450" marR="0" lvl="0" indent="-17145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  <a:cs typeface="Arial" panose="020B0604020202020204" pitchFamily="34" charset="0"/>
              </a:rPr>
              <a:t>Мой гараж (информация об авто)</a:t>
            </a:r>
          </a:p>
          <a:p>
            <a:pPr marL="171450" marR="0" lvl="0" indent="-17145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Авто </a:t>
            </a:r>
            <a:r>
              <a:rPr kumimoji="0" lang="ru-RU" sz="900" u="none" strike="noStrike" kern="0" cap="none" spc="0" normalizeH="0" baseline="0" noProof="0" dirty="0" err="1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Финанс</a:t>
            </a: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 Банк личный кабинет</a:t>
            </a:r>
            <a:endParaRPr kumimoji="0" lang="ru-RU" sz="900" u="none" strike="noStrike" kern="1200" cap="none" spc="0" normalizeH="0" baseline="0" noProof="0" dirty="0">
              <a:ln>
                <a:noFill/>
              </a:ln>
              <a:solidFill>
                <a:srgbClr val="F5F4F6"/>
              </a:solidFill>
              <a:effectLst/>
              <a:uLnTx/>
              <a:uFillTx/>
              <a:latin typeface="LADA Pragmatica" panose="020B0503040502020204" pitchFamily="34" charset="0"/>
              <a:cs typeface="Arial" panose="020B0604020202020204" pitchFamily="34" charset="0"/>
            </a:endParaRPr>
          </a:p>
          <a:p>
            <a:pPr marL="171450" marR="0" lvl="0" indent="-17145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Онлайн оценка </a:t>
            </a:r>
            <a:r>
              <a:rPr kumimoji="0" lang="en-US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Trade-in</a:t>
            </a:r>
            <a:endParaRPr kumimoji="0" lang="ru-RU" sz="900" u="none" strike="noStrike" kern="0" cap="none" spc="0" normalizeH="0" baseline="0" noProof="0" dirty="0">
              <a:ln>
                <a:noFill/>
              </a:ln>
              <a:solidFill>
                <a:srgbClr val="F5F4F6"/>
              </a:solidFill>
              <a:effectLst/>
              <a:uLnTx/>
              <a:uFillTx/>
              <a:latin typeface="LADA Pragmatica" panose="020B0503040502020204" pitchFamily="34" charset="0"/>
            </a:endParaRPr>
          </a:p>
          <a:p>
            <a:pPr marL="171450" marR="0" lvl="0" indent="-17145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Lada </a:t>
            </a: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Помощь на дороге +</a:t>
            </a:r>
          </a:p>
          <a:p>
            <a:pPr marL="171450" marR="0" lvl="0" indent="-17145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Инструкции и Индикаторы</a:t>
            </a:r>
          </a:p>
          <a:p>
            <a:pPr marL="171450" marR="0" lvl="0" indent="-17145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Частые вопросы и связь с дилером </a:t>
            </a:r>
          </a:p>
          <a:p>
            <a:pPr marL="171450" marR="0" lvl="0" indent="-17145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</a:rPr>
              <a:t>Онлайн продажи авто и аксессуары</a:t>
            </a:r>
          </a:p>
          <a:p>
            <a:pPr marL="171450" marR="0" lvl="0" indent="-17145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  <a:cs typeface="Arial" panose="020B0604020202020204" pitchFamily="34" charset="0"/>
              </a:rPr>
              <a:t>Напоминание, калькулятор ТО и запись на ТО </a:t>
            </a:r>
          </a:p>
          <a:p>
            <a:pPr marL="171450" marR="0" lvl="0" indent="-17145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  <a:cs typeface="Arial" panose="020B0604020202020204" pitchFamily="34" charset="0"/>
              </a:rPr>
              <a:t>LADA </a:t>
            </a:r>
            <a:r>
              <a:rPr kumimoji="0" lang="ru-RU" sz="90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  <a:cs typeface="Arial" panose="020B0604020202020204" pitchFamily="34" charset="0"/>
              </a:rPr>
              <a:t>Спорт – магазин и поддержка гонок</a:t>
            </a:r>
            <a:endParaRPr kumimoji="0" lang="en-US" sz="900" u="none" strike="noStrike" kern="1200" cap="none" spc="0" normalizeH="0" baseline="0" noProof="0" dirty="0">
              <a:ln>
                <a:noFill/>
              </a:ln>
              <a:solidFill>
                <a:srgbClr val="F5F4F6"/>
              </a:solidFill>
              <a:effectLst/>
              <a:uLnTx/>
              <a:uFillTx/>
              <a:latin typeface="LADA Pragmatica" panose="020B0503040502020204" pitchFamily="34" charset="0"/>
              <a:cs typeface="Arial" panose="020B0604020202020204" pitchFamily="34" charset="0"/>
            </a:endParaRPr>
          </a:p>
          <a:p>
            <a:pPr marL="171450" marR="0" lvl="0" indent="-17145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  <a:cs typeface="Arial" panose="020B0604020202020204" pitchFamily="34" charset="0"/>
              </a:rPr>
              <a:t>Электронная сервисная книжка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solidFill>
                <a:srgbClr val="F5F4F6"/>
              </a:solidFill>
              <a:effectLst/>
              <a:uLnTx/>
              <a:uFillTx/>
              <a:latin typeface="LADA Pragmatica" panose="020B0503040502020204" pitchFamily="34" charset="0"/>
              <a:cs typeface="Arial" panose="020B0604020202020204" pitchFamily="34" charset="0"/>
            </a:endParaRPr>
          </a:p>
          <a:p>
            <a:pPr marL="171450" marR="0" lvl="0" indent="-17145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kern="0" noProof="0" dirty="0">
                <a:solidFill>
                  <a:srgbClr val="F5F4F6"/>
                </a:solidFill>
                <a:latin typeface="LADA Pragmatica" panose="020B0503040502020204" pitchFamily="34" charset="0"/>
                <a:cs typeface="Arial" panose="020B0604020202020204" pitchFamily="34" charset="0"/>
              </a:rPr>
              <a:t>Ко</a:t>
            </a:r>
            <a:r>
              <a:rPr lang="ru-RU" sz="900" kern="0" dirty="0" err="1">
                <a:solidFill>
                  <a:srgbClr val="F5F4F6"/>
                </a:solidFill>
                <a:latin typeface="LADA Pragmatica" panose="020B0503040502020204" pitchFamily="34" charset="0"/>
                <a:cs typeface="Arial" panose="020B0604020202020204" pitchFamily="34" charset="0"/>
              </a:rPr>
              <a:t>нкурсы</a:t>
            </a:r>
            <a:r>
              <a:rPr lang="ru-RU" sz="900" kern="0" dirty="0">
                <a:solidFill>
                  <a:srgbClr val="F5F4F6"/>
                </a:solidFill>
                <a:latin typeface="LADA Pragmatica" panose="020B0503040502020204" pitchFamily="34" charset="0"/>
                <a:cs typeface="Arial" panose="020B0604020202020204" pitchFamily="34" charset="0"/>
              </a:rPr>
              <a:t>, внедорожные экспедиции</a:t>
            </a:r>
          </a:p>
          <a:p>
            <a:pPr marL="171450" marR="0" lvl="0" indent="-17145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u="none" strike="noStrike" kern="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LADA Pragmatica" panose="020B0503040502020204" pitchFamily="34" charset="0"/>
                <a:cs typeface="Arial" panose="020B0604020202020204" pitchFamily="34" charset="0"/>
              </a:rPr>
              <a:t>Онлайн </a:t>
            </a:r>
            <a:r>
              <a:rPr lang="ru-RU" sz="900" kern="0" dirty="0">
                <a:solidFill>
                  <a:srgbClr val="F5F4F6"/>
                </a:solidFill>
                <a:latin typeface="LADA Pragmatica" panose="020B0503040502020204" pitchFamily="34" charset="0"/>
                <a:cs typeface="Arial" panose="020B0604020202020204" pitchFamily="34" charset="0"/>
              </a:rPr>
              <a:t>Заправки</a:t>
            </a:r>
            <a:endParaRPr kumimoji="0" lang="ru-RU" sz="900" u="none" strike="noStrike" kern="1200" cap="none" spc="0" normalizeH="0" baseline="0" noProof="0" dirty="0">
              <a:ln>
                <a:noFill/>
              </a:ln>
              <a:solidFill>
                <a:srgbClr val="F5F4F6"/>
              </a:solidFill>
              <a:effectLst/>
              <a:uLnTx/>
              <a:uFillTx/>
              <a:latin typeface="LADA Pragmatica" panose="020B05030405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Текст 5">
            <a:extLst>
              <a:ext uri="{FF2B5EF4-FFF2-40B4-BE49-F238E27FC236}">
                <a16:creationId xmlns:a16="http://schemas.microsoft.com/office/drawing/2014/main" id="{6CBFD62E-2326-4A80-93C2-2D41063866B7}"/>
              </a:ext>
            </a:extLst>
          </p:cNvPr>
          <p:cNvSpPr txBox="1">
            <a:spLocks/>
          </p:cNvSpPr>
          <p:nvPr/>
        </p:nvSpPr>
        <p:spPr>
          <a:xfrm>
            <a:off x="2737633" y="933236"/>
            <a:ext cx="4210705" cy="621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None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None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DA Pragmatica" panose="020B0503040502020204" pitchFamily="34" charset="0"/>
              </a:rPr>
              <a:t>МИР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DA Pragmatica" panose="020B0503040502020204" pitchFamily="34" charset="0"/>
              </a:rPr>
              <a:t>LADA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DA Pragmatica" panose="020B0503040502020204" pitchFamily="34" charset="0"/>
              </a:rPr>
              <a:t> НА ЛАДОНИ</a:t>
            </a:r>
          </a:p>
        </p:txBody>
      </p:sp>
      <p:sp>
        <p:nvSpPr>
          <p:cNvPr id="93" name="Текст 5">
            <a:extLst>
              <a:ext uri="{FF2B5EF4-FFF2-40B4-BE49-F238E27FC236}">
                <a16:creationId xmlns:a16="http://schemas.microsoft.com/office/drawing/2014/main" id="{52532A20-7B8E-4DA4-8B37-B56080E73F20}"/>
              </a:ext>
            </a:extLst>
          </p:cNvPr>
          <p:cNvSpPr txBox="1">
            <a:spLocks/>
          </p:cNvSpPr>
          <p:nvPr/>
        </p:nvSpPr>
        <p:spPr>
          <a:xfrm>
            <a:off x="5853084" y="1574608"/>
            <a:ext cx="3012309" cy="1125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None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None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5671E"/>
              </a:buClr>
              <a:buFont typeface="Arial" panose="020B0604020202020204" pitchFamily="34" charset="0"/>
              <a:buChar char="•"/>
              <a:defRPr sz="900" kern="1200">
                <a:solidFill>
                  <a:srgbClr val="4D596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F5F4F6"/>
                </a:solidFill>
                <a:latin typeface="Pragmatica ExtraLight" panose="020B0303040502020204" pitchFamily="34" charset="0"/>
              </a:rPr>
              <a:t>СТАТЬ №1 НА ЭКРАНЕ ТЕЛЕФОНОВ ВЛАДЕЛЬЦЕВ</a:t>
            </a:r>
            <a:r>
              <a:rPr lang="en-US" sz="2000" dirty="0">
                <a:solidFill>
                  <a:srgbClr val="F5F4F6"/>
                </a:solidFill>
                <a:latin typeface="Pragmatica ExtraLight" panose="020B0303040502020204" pitchFamily="34" charset="0"/>
              </a:rPr>
              <a:t> LADA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solidFill>
                <a:srgbClr val="F5F4F6"/>
              </a:solidFill>
              <a:effectLst/>
              <a:uLnTx/>
              <a:uFillTx/>
              <a:latin typeface="Pragmatica ExtraLight" panose="020B03030405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C7426E-4DF9-4F36-A8FC-A6B606F12583}"/>
              </a:ext>
            </a:extLst>
          </p:cNvPr>
          <p:cNvSpPr txBox="1"/>
          <p:nvPr/>
        </p:nvSpPr>
        <p:spPr>
          <a:xfrm>
            <a:off x="5737896" y="2571750"/>
            <a:ext cx="312749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Программа лояльности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LADA Connect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5F4F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5F4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Интеграция с партнерскими сервисами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28C707-B64D-684B-A8F3-342E896A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37" y="170352"/>
            <a:ext cx="3668561" cy="56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B83514-68B1-1845-A816-8A39538FC79B}"/>
              </a:ext>
            </a:extLst>
          </p:cNvPr>
          <p:cNvSpPr/>
          <p:nvPr/>
        </p:nvSpPr>
        <p:spPr>
          <a:xfrm>
            <a:off x="1" y="-12612"/>
            <a:ext cx="5674406" cy="515611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955" name="цели и задачи…"/>
          <p:cNvSpPr txBox="1"/>
          <p:nvPr/>
        </p:nvSpPr>
        <p:spPr>
          <a:xfrm>
            <a:off x="525328" y="617126"/>
            <a:ext cx="5020894" cy="1185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504947" hangingPunct="0">
              <a:lnSpc>
                <a:spcPct val="80000"/>
              </a:lnSpc>
              <a:tabLst>
                <a:tab pos="3994856" algn="l"/>
              </a:tabLst>
              <a:defRPr sz="8000" cap="all">
                <a:solidFill>
                  <a:srgbClr val="F5671E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3200" b="1" kern="0" cap="all" dirty="0">
                <a:solidFill>
                  <a:schemeClr val="bg1"/>
                </a:solidFill>
                <a:latin typeface="LADA Pragmatica" panose="020B0503040502020204" pitchFamily="34" charset="0"/>
                <a:sym typeface="LADA Pragmatica Regular"/>
              </a:rPr>
              <a:t>УПРАВЛЕНИЕ</a:t>
            </a:r>
            <a:r>
              <a:rPr sz="3200" kern="0" cap="all" dirty="0">
                <a:solidFill>
                  <a:srgbClr val="F5671E"/>
                </a:solidFill>
                <a:latin typeface="Pragmatica ExtraLight" panose="020B0303040502020204" pitchFamily="34" charset="0"/>
                <a:sym typeface="LADA Pragmatica Regular"/>
              </a:rPr>
              <a:t> </a:t>
            </a:r>
            <a:r>
              <a:rPr sz="3200" kern="0" cap="all" dirty="0">
                <a:solidFill>
                  <a:srgbClr val="4E5862"/>
                </a:solidFill>
                <a:latin typeface="Pragmatica ExtraLight" panose="020B0303040502020204" pitchFamily="34" charset="0"/>
                <a:sym typeface="LADA Pragmatica Regular"/>
              </a:rPr>
              <a:t>ЭФФЕКТИВНОСТЬЮ</a:t>
            </a:r>
            <a:endParaRPr sz="3200" kern="0" cap="all" dirty="0">
              <a:solidFill>
                <a:srgbClr val="4C5863"/>
              </a:solidFill>
              <a:latin typeface="Pragmatica ExtraLight" panose="020B0303040502020204" pitchFamily="34" charset="0"/>
              <a:sym typeface="LADA Pragmatica Regular"/>
            </a:endParaRPr>
          </a:p>
          <a:p>
            <a:pPr defTabSz="504947" hangingPunct="0">
              <a:lnSpc>
                <a:spcPct val="80000"/>
              </a:lnSpc>
              <a:defRPr sz="8000" cap="all">
                <a:solidFill>
                  <a:srgbClr val="4C5863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sz="3200" kern="0" cap="all" dirty="0">
                <a:solidFill>
                  <a:srgbClr val="4E5862"/>
                </a:solidFill>
                <a:latin typeface="Pragmatica ExtraLight" panose="020B0303040502020204" pitchFamily="34" charset="0"/>
                <a:sym typeface="LADA Pragmatica Regular"/>
              </a:rPr>
              <a:t>ЧЕРЕЗ IT</a:t>
            </a:r>
            <a:r>
              <a:rPr lang="ru-RU" sz="3200" kern="0" cap="all" dirty="0">
                <a:solidFill>
                  <a:srgbClr val="4E5862"/>
                </a:solidFill>
                <a:latin typeface="Pragmatica ExtraLight" panose="020B0303040502020204" pitchFamily="34" charset="0"/>
                <a:sym typeface="LADA Pragmatica Regular"/>
              </a:rPr>
              <a:t> </a:t>
            </a:r>
            <a:r>
              <a:rPr sz="3200" kern="0" cap="all" dirty="0">
                <a:solidFill>
                  <a:srgbClr val="4E5862"/>
                </a:solidFill>
                <a:latin typeface="Pragmatica ExtraLight" panose="020B0303040502020204" pitchFamily="34" charset="0"/>
                <a:sym typeface="LADA Pragmatica Regular"/>
              </a:rPr>
              <a:t>ИНСТРУМЕНТЫ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3586D9B-2031-0D44-927B-5F07E35F4127}"/>
              </a:ext>
            </a:extLst>
          </p:cNvPr>
          <p:cNvSpPr/>
          <p:nvPr/>
        </p:nvSpPr>
        <p:spPr>
          <a:xfrm>
            <a:off x="2917543" y="2835012"/>
            <a:ext cx="1616494" cy="231354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971" name="3"/>
          <p:cNvSpPr txBox="1"/>
          <p:nvPr/>
        </p:nvSpPr>
        <p:spPr>
          <a:xfrm>
            <a:off x="3105339" y="3032651"/>
            <a:ext cx="575479" cy="19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2064380">
              <a:lnSpc>
                <a:spcPct val="90000"/>
              </a:lnSpc>
              <a:defRPr sz="6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sz="1400" kern="0" dirty="0" err="1">
                <a:latin typeface="Pragmatica ExtraLight" panose="020B0303040502020204" pitchFamily="34" charset="0"/>
              </a:rPr>
              <a:t>Вчера</a:t>
            </a:r>
            <a:endParaRPr sz="1400" kern="0" dirty="0">
              <a:latin typeface="Pragmatica ExtraLight" panose="020B0303040502020204" pitchFamily="34" charset="0"/>
            </a:endParaRPr>
          </a:p>
        </p:txBody>
      </p:sp>
      <p:pic>
        <p:nvPicPr>
          <p:cNvPr id="4964" name="Изображение" descr="Изображение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7543" y="3430469"/>
            <a:ext cx="1616494" cy="1131545"/>
          </a:xfrm>
          <a:prstGeom prst="rect">
            <a:avLst/>
          </a:prstGeom>
          <a:ln w="12700">
            <a:miter lim="400000"/>
          </a:ln>
        </p:spPr>
      </p:pic>
      <p:sp>
        <p:nvSpPr>
          <p:cNvPr id="4975" name="Text Box 3"/>
          <p:cNvSpPr txBox="1"/>
          <p:nvPr/>
        </p:nvSpPr>
        <p:spPr>
          <a:xfrm>
            <a:off x="3103758" y="4750945"/>
            <a:ext cx="136663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508000" indent="-508000" defTabSz="2064380">
              <a:spcBef>
                <a:spcPts val="2000"/>
              </a:spcBef>
              <a:buClr>
                <a:srgbClr val="FFFFFF"/>
              </a:buClr>
              <a:buSzPct val="100000"/>
              <a:buChar char="▪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marL="90488" indent="-90488" defTabSz="504947" hangingPunct="0">
              <a:spcBef>
                <a:spcPts val="489"/>
              </a:spcBef>
              <a:buFont typeface="Arial" panose="020B0604020202020204" pitchFamily="34" charset="0"/>
              <a:buChar char="•"/>
            </a:pPr>
            <a:r>
              <a:rPr sz="1000" kern="0" dirty="0" err="1"/>
              <a:t>Отдельно</a:t>
            </a:r>
            <a:r>
              <a:rPr sz="1000" kern="0" dirty="0"/>
              <a:t> </a:t>
            </a:r>
            <a:r>
              <a:rPr sz="1000" kern="0" dirty="0" err="1"/>
              <a:t>стоящие</a:t>
            </a:r>
            <a:r>
              <a:rPr sz="1000" kern="0" dirty="0"/>
              <a:t> </a:t>
            </a:r>
            <a:r>
              <a:rPr sz="1000" kern="0" dirty="0" err="1"/>
              <a:t>системы</a:t>
            </a:r>
            <a:endParaRPr sz="1000" kern="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744DAA-0827-584C-B264-76A55B8F7117}"/>
              </a:ext>
            </a:extLst>
          </p:cNvPr>
          <p:cNvSpPr/>
          <p:nvPr/>
        </p:nvSpPr>
        <p:spPr>
          <a:xfrm>
            <a:off x="4804274" y="2021144"/>
            <a:ext cx="1616494" cy="312235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" name="3">
            <a:extLst>
              <a:ext uri="{FF2B5EF4-FFF2-40B4-BE49-F238E27FC236}">
                <a16:creationId xmlns:a16="http://schemas.microsoft.com/office/drawing/2014/main" id="{95CBE74E-A82D-3C4E-9CDB-13E7919B8BE6}"/>
              </a:ext>
            </a:extLst>
          </p:cNvPr>
          <p:cNvSpPr txBox="1"/>
          <p:nvPr/>
        </p:nvSpPr>
        <p:spPr>
          <a:xfrm>
            <a:off x="4992070" y="2218784"/>
            <a:ext cx="838371" cy="19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2064380">
              <a:lnSpc>
                <a:spcPct val="90000"/>
              </a:lnSpc>
              <a:defRPr sz="6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lang="ru-RU" sz="1400" kern="0" dirty="0">
                <a:latin typeface="Pragmatica ExtraLight" panose="020B0303040502020204" pitchFamily="34" charset="0"/>
              </a:rPr>
              <a:t>Сегодня</a:t>
            </a:r>
            <a:endParaRPr sz="1400" kern="0" dirty="0">
              <a:latin typeface="Pragmatica ExtraLight" panose="020B0303040502020204" pitchFamily="34" charset="0"/>
            </a:endParaRPr>
          </a:p>
        </p:txBody>
      </p:sp>
      <p:pic>
        <p:nvPicPr>
          <p:cNvPr id="27" name="Изображение" descr="Изображение">
            <a:extLst>
              <a:ext uri="{FF2B5EF4-FFF2-40B4-BE49-F238E27FC236}">
                <a16:creationId xmlns:a16="http://schemas.microsoft.com/office/drawing/2014/main" id="{8FE3C673-119E-8A42-8D0D-5CD092CAB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4274" y="2616602"/>
            <a:ext cx="1616494" cy="113154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 Box 3">
            <a:extLst>
              <a:ext uri="{FF2B5EF4-FFF2-40B4-BE49-F238E27FC236}">
                <a16:creationId xmlns:a16="http://schemas.microsoft.com/office/drawing/2014/main" id="{AC890D88-B5F7-B94B-9971-A3E3CB5EDC05}"/>
              </a:ext>
            </a:extLst>
          </p:cNvPr>
          <p:cNvSpPr txBox="1"/>
          <p:nvPr/>
        </p:nvSpPr>
        <p:spPr>
          <a:xfrm>
            <a:off x="4992070" y="3947064"/>
            <a:ext cx="1366631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508000" indent="-508000" defTabSz="2064380">
              <a:spcBef>
                <a:spcPts val="2000"/>
              </a:spcBef>
              <a:buClr>
                <a:srgbClr val="FFFFFF"/>
              </a:buClr>
              <a:buSzPct val="100000"/>
              <a:buChar char="▪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marL="134938" indent="-134938" defTabSz="504947" hangingPunct="0">
              <a:spcBef>
                <a:spcPts val="245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000" kern="0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Автоматизация мониторинга и аналитики</a:t>
            </a:r>
          </a:p>
          <a:p>
            <a:pPr marL="134938" indent="-134938" defTabSz="504947" hangingPunct="0">
              <a:spcBef>
                <a:spcPts val="245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000" kern="0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Интеграция систем в единую экосистему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57188BA-DF20-864A-80A8-A00DB89AFC4A}"/>
              </a:ext>
            </a:extLst>
          </p:cNvPr>
          <p:cNvSpPr/>
          <p:nvPr/>
        </p:nvSpPr>
        <p:spPr>
          <a:xfrm>
            <a:off x="6760999" y="1366434"/>
            <a:ext cx="1617877" cy="37770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03298" tIns="103298" rIns="103298" bIns="103298" numCol="1" spcCol="38100" rtlCol="0" anchor="ctr">
            <a:spAutoFit/>
          </a:bodyPr>
          <a:lstStyle/>
          <a:p>
            <a:pPr marL="0" marR="0" indent="0" algn="l" defTabSz="24212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1" name="3">
            <a:extLst>
              <a:ext uri="{FF2B5EF4-FFF2-40B4-BE49-F238E27FC236}">
                <a16:creationId xmlns:a16="http://schemas.microsoft.com/office/drawing/2014/main" id="{F6C7DA37-C175-164E-BB7E-FA11CF8C20E8}"/>
              </a:ext>
            </a:extLst>
          </p:cNvPr>
          <p:cNvSpPr txBox="1"/>
          <p:nvPr/>
        </p:nvSpPr>
        <p:spPr>
          <a:xfrm>
            <a:off x="6950179" y="1564075"/>
            <a:ext cx="658835" cy="19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2064380">
              <a:lnSpc>
                <a:spcPct val="90000"/>
              </a:lnSpc>
              <a:defRPr sz="6000" cap="all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defTabSz="504947" hangingPunct="0"/>
            <a:r>
              <a:rPr lang="ru-RU" sz="1400" kern="0" dirty="0">
                <a:latin typeface="Pragmatica ExtraLight" panose="020B0303040502020204" pitchFamily="34" charset="0"/>
              </a:rPr>
              <a:t>завтра</a:t>
            </a:r>
            <a:endParaRPr sz="1400" kern="0" dirty="0">
              <a:latin typeface="Pragmatica ExtraLight" panose="020B0303040502020204" pitchFamily="34" charset="0"/>
            </a:endParaRPr>
          </a:p>
        </p:txBody>
      </p:sp>
      <p:pic>
        <p:nvPicPr>
          <p:cNvPr id="32" name="Изображение" descr="Изображение">
            <a:extLst>
              <a:ext uri="{FF2B5EF4-FFF2-40B4-BE49-F238E27FC236}">
                <a16:creationId xmlns:a16="http://schemas.microsoft.com/office/drawing/2014/main" id="{07DC405E-7DD2-6D44-B19F-FC3097914E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62383" y="1961893"/>
            <a:ext cx="1616494" cy="113154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400AB09F-84AF-4542-BE2B-0E296F48A464}"/>
              </a:ext>
            </a:extLst>
          </p:cNvPr>
          <p:cNvSpPr txBox="1"/>
          <p:nvPr/>
        </p:nvSpPr>
        <p:spPr>
          <a:xfrm>
            <a:off x="6950179" y="3292355"/>
            <a:ext cx="1366631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508000" indent="-508000" defTabSz="2064380">
              <a:spcBef>
                <a:spcPts val="2000"/>
              </a:spcBef>
              <a:buClr>
                <a:srgbClr val="FFFFFF"/>
              </a:buClr>
              <a:buSzPct val="100000"/>
              <a:buChar char="▪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lvl1pPr>
          </a:lstStyle>
          <a:p>
            <a:pPr marL="134938" indent="-134938" defTabSz="504947" hangingPunct="0">
              <a:spcBef>
                <a:spcPts val="245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000" kern="0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Система управление дилерским центром/холдингом включая автоматизированное управление контентом.</a:t>
            </a:r>
          </a:p>
          <a:p>
            <a:pPr marL="134938" indent="-134938" defTabSz="504947" hangingPunct="0">
              <a:spcBef>
                <a:spcPts val="245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000" kern="0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Система лояльности. </a:t>
            </a:r>
          </a:p>
          <a:p>
            <a:pPr marL="134938" indent="-134938" defTabSz="504947" hangingPunct="0">
              <a:spcBef>
                <a:spcPts val="245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 sz="2500">
                <a:solidFill>
                  <a:srgbClr val="FFFFFF"/>
                </a:solidFill>
                <a:latin typeface="LADA Pragmatica Regular"/>
                <a:ea typeface="LADA Pragmatica Regular"/>
                <a:cs typeface="LADA Pragmatica Regular"/>
                <a:sym typeface="LADA Pragmatica Regular"/>
              </a:defRPr>
            </a:pPr>
            <a:r>
              <a:rPr lang="ru-RU" sz="1000" kern="0" dirty="0">
                <a:solidFill>
                  <a:srgbClr val="FFFFFF"/>
                </a:solidFill>
                <a:latin typeface="LADA Pragmatica Regular"/>
                <a:sym typeface="LADA Pragmatica Regular"/>
              </a:rPr>
              <a:t>Внедрение ИИ</a:t>
            </a:r>
          </a:p>
        </p:txBody>
      </p:sp>
      <p:pic>
        <p:nvPicPr>
          <p:cNvPr id="34" name="Изображение" descr="Изображение">
            <a:extLst>
              <a:ext uri="{FF2B5EF4-FFF2-40B4-BE49-F238E27FC236}">
                <a16:creationId xmlns:a16="http://schemas.microsoft.com/office/drawing/2014/main" id="{CFD745CD-72EF-9544-9AF6-552D6B1688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30338" y="2633609"/>
            <a:ext cx="1592198" cy="1114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Изображение" descr="Изображение">
            <a:extLst>
              <a:ext uri="{FF2B5EF4-FFF2-40B4-BE49-F238E27FC236}">
                <a16:creationId xmlns:a16="http://schemas.microsoft.com/office/drawing/2014/main" id="{7B6C0C5E-F4E2-D84A-8DE0-BC9BDFD23F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0023" y="1955614"/>
            <a:ext cx="1616494" cy="1131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9_Тема LADA content">
  <a:themeElements>
    <a:clrScheme name="Custom 11">
      <a:dk1>
        <a:srgbClr val="000000"/>
      </a:dk1>
      <a:lt1>
        <a:srgbClr val="FFFFFF"/>
      </a:lt1>
      <a:dk2>
        <a:srgbClr val="F56727"/>
      </a:dk2>
      <a:lt2>
        <a:srgbClr val="E7E8EA"/>
      </a:lt2>
      <a:accent1>
        <a:srgbClr val="4D5964"/>
      </a:accent1>
      <a:accent2>
        <a:srgbClr val="F5671E"/>
      </a:accent2>
      <a:accent3>
        <a:srgbClr val="CED0D4"/>
      </a:accent3>
      <a:accent4>
        <a:srgbClr val="A9ACB3"/>
      </a:accent4>
      <a:accent5>
        <a:srgbClr val="6C717C"/>
      </a:accent5>
      <a:accent6>
        <a:srgbClr val="36383E"/>
      </a:accent6>
      <a:hlink>
        <a:srgbClr val="8C0025"/>
      </a:hlink>
      <a:folHlink>
        <a:srgbClr val="BA10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Тема LADA content">
  <a:themeElements>
    <a:clrScheme name="LADA colors">
      <a:dk1>
        <a:srgbClr val="282828"/>
      </a:dk1>
      <a:lt1>
        <a:srgbClr val="FFFFFF"/>
      </a:lt1>
      <a:dk2>
        <a:srgbClr val="282828"/>
      </a:dk2>
      <a:lt2>
        <a:srgbClr val="FA6900"/>
      </a:lt2>
      <a:accent1>
        <a:srgbClr val="FA6900"/>
      </a:accent1>
      <a:accent2>
        <a:srgbClr val="FFA463"/>
      </a:accent2>
      <a:accent3>
        <a:srgbClr val="B4735F"/>
      </a:accent3>
      <a:accent4>
        <a:srgbClr val="F09678"/>
      </a:accent4>
      <a:accent5>
        <a:srgbClr val="3CBEC8"/>
      </a:accent5>
      <a:accent6>
        <a:srgbClr val="328C96"/>
      </a:accent6>
      <a:hlink>
        <a:srgbClr val="326482"/>
      </a:hlink>
      <a:folHlink>
        <a:srgbClr val="5A78B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Тема LADA content">
  <a:themeElements>
    <a:clrScheme name="1_Тема LADA content">
      <a:dk1>
        <a:srgbClr val="000000"/>
      </a:dk1>
      <a:lt1>
        <a:srgbClr val="4D5964"/>
      </a:lt1>
      <a:dk2>
        <a:srgbClr val="A7A7A7"/>
      </a:dk2>
      <a:lt2>
        <a:srgbClr val="535353"/>
      </a:lt2>
      <a:accent1>
        <a:srgbClr val="3A9B88"/>
      </a:accent1>
      <a:accent2>
        <a:srgbClr val="F5671E"/>
      </a:accent2>
      <a:accent3>
        <a:srgbClr val="C6D0D7"/>
      </a:accent3>
      <a:accent4>
        <a:srgbClr val="A4ACB6"/>
      </a:accent4>
      <a:accent5>
        <a:srgbClr val="828E98"/>
      </a:accent5>
      <a:accent6>
        <a:srgbClr val="63717C"/>
      </a:accent6>
      <a:hlink>
        <a:srgbClr val="0000FF"/>
      </a:hlink>
      <a:folHlink>
        <a:srgbClr val="FF00FF"/>
      </a:folHlink>
    </a:clrScheme>
    <a:fontScheme name="1_Тема LADA content">
      <a:majorFont>
        <a:latin typeface="Renault Group Light"/>
        <a:ea typeface="Renault Group Light"/>
        <a:cs typeface="Renault Group Light"/>
      </a:majorFont>
      <a:minorFont>
        <a:latin typeface="Helvetica"/>
        <a:ea typeface="Helvetica"/>
        <a:cs typeface="Helvetica"/>
      </a:minorFont>
    </a:fontScheme>
    <a:fmtScheme name="1_Тема LADA cont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3298" tIns="103298" rIns="103298" bIns="103298" numCol="1" spcCol="38100" rtlCol="0" anchor="ctr">
        <a:spAutoFit/>
      </a:bodyPr>
      <a:lstStyle>
        <a:defPPr marL="0" marR="0" indent="0" algn="l" defTabSz="242120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3298" tIns="103298" rIns="103298" bIns="103298" numCol="1" spcCol="38100" rtlCol="0" anchor="t">
        <a:spAutoFit/>
      </a:bodyPr>
      <a:lstStyle>
        <a:defPPr marL="0" marR="0" indent="0" algn="l" defTabSz="242120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Тема LADA content">
  <a:themeElements>
    <a:clrScheme name="Custom 11">
      <a:dk1>
        <a:srgbClr val="000000"/>
      </a:dk1>
      <a:lt1>
        <a:srgbClr val="FFFFFF"/>
      </a:lt1>
      <a:dk2>
        <a:srgbClr val="F56727"/>
      </a:dk2>
      <a:lt2>
        <a:srgbClr val="E7E8EA"/>
      </a:lt2>
      <a:accent1>
        <a:srgbClr val="4D5964"/>
      </a:accent1>
      <a:accent2>
        <a:srgbClr val="F5671E"/>
      </a:accent2>
      <a:accent3>
        <a:srgbClr val="CED0D4"/>
      </a:accent3>
      <a:accent4>
        <a:srgbClr val="A9ACB3"/>
      </a:accent4>
      <a:accent5>
        <a:srgbClr val="6C717C"/>
      </a:accent5>
      <a:accent6>
        <a:srgbClr val="36383E"/>
      </a:accent6>
      <a:hlink>
        <a:srgbClr val="8C0025"/>
      </a:hlink>
      <a:folHlink>
        <a:srgbClr val="BA101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LADA content">
  <a:themeElements>
    <a:clrScheme name="AVTOVAZ 2019">
      <a:dk1>
        <a:srgbClr val="000000"/>
      </a:dk1>
      <a:lt1>
        <a:srgbClr val="FFFFFF"/>
      </a:lt1>
      <a:dk2>
        <a:srgbClr val="FF6A13"/>
      </a:dk2>
      <a:lt2>
        <a:srgbClr val="E7E8EA"/>
      </a:lt2>
      <a:accent1>
        <a:srgbClr val="5B6770"/>
      </a:accent1>
      <a:accent2>
        <a:srgbClr val="FF6900"/>
      </a:accent2>
      <a:accent3>
        <a:srgbClr val="ACB3B7"/>
      </a:accent3>
      <a:accent4>
        <a:srgbClr val="3CBEC8"/>
      </a:accent4>
      <a:accent5>
        <a:srgbClr val="328C96"/>
      </a:accent5>
      <a:accent6>
        <a:srgbClr val="FFA363"/>
      </a:accent6>
      <a:hlink>
        <a:srgbClr val="640064"/>
      </a:hlink>
      <a:folHlink>
        <a:srgbClr val="B400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Тема LADA content">
  <a:themeElements>
    <a:clrScheme name="Custom 11">
      <a:dk1>
        <a:srgbClr val="000000"/>
      </a:dk1>
      <a:lt1>
        <a:srgbClr val="FFFFFF"/>
      </a:lt1>
      <a:dk2>
        <a:srgbClr val="F56727"/>
      </a:dk2>
      <a:lt2>
        <a:srgbClr val="E7E8EA"/>
      </a:lt2>
      <a:accent1>
        <a:srgbClr val="4D5964"/>
      </a:accent1>
      <a:accent2>
        <a:srgbClr val="F5671E"/>
      </a:accent2>
      <a:accent3>
        <a:srgbClr val="CED0D4"/>
      </a:accent3>
      <a:accent4>
        <a:srgbClr val="A9ACB3"/>
      </a:accent4>
      <a:accent5>
        <a:srgbClr val="6C717C"/>
      </a:accent5>
      <a:accent6>
        <a:srgbClr val="36383E"/>
      </a:accent6>
      <a:hlink>
        <a:srgbClr val="8C0025"/>
      </a:hlink>
      <a:folHlink>
        <a:srgbClr val="BA101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0_Тема LADA content">
  <a:themeElements>
    <a:clrScheme name="Custom 11">
      <a:dk1>
        <a:srgbClr val="000000"/>
      </a:dk1>
      <a:lt1>
        <a:srgbClr val="FFFFFF"/>
      </a:lt1>
      <a:dk2>
        <a:srgbClr val="F56727"/>
      </a:dk2>
      <a:lt2>
        <a:srgbClr val="E7E8EA"/>
      </a:lt2>
      <a:accent1>
        <a:srgbClr val="4D5964"/>
      </a:accent1>
      <a:accent2>
        <a:srgbClr val="F5671E"/>
      </a:accent2>
      <a:accent3>
        <a:srgbClr val="CED0D4"/>
      </a:accent3>
      <a:accent4>
        <a:srgbClr val="A9ACB3"/>
      </a:accent4>
      <a:accent5>
        <a:srgbClr val="6C717C"/>
      </a:accent5>
      <a:accent6>
        <a:srgbClr val="36383E"/>
      </a:accent6>
      <a:hlink>
        <a:srgbClr val="8C0025"/>
      </a:hlink>
      <a:folHlink>
        <a:srgbClr val="BA10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Тема LADA content">
  <a:themeElements>
    <a:clrScheme name="Custom 11">
      <a:dk1>
        <a:srgbClr val="000000"/>
      </a:dk1>
      <a:lt1>
        <a:srgbClr val="FFFFFF"/>
      </a:lt1>
      <a:dk2>
        <a:srgbClr val="F56727"/>
      </a:dk2>
      <a:lt2>
        <a:srgbClr val="E7E8EA"/>
      </a:lt2>
      <a:accent1>
        <a:srgbClr val="4D5964"/>
      </a:accent1>
      <a:accent2>
        <a:srgbClr val="F5671E"/>
      </a:accent2>
      <a:accent3>
        <a:srgbClr val="CED0D4"/>
      </a:accent3>
      <a:accent4>
        <a:srgbClr val="A9ACB3"/>
      </a:accent4>
      <a:accent5>
        <a:srgbClr val="6C717C"/>
      </a:accent5>
      <a:accent6>
        <a:srgbClr val="36383E"/>
      </a:accent6>
      <a:hlink>
        <a:srgbClr val="8C0025"/>
      </a:hlink>
      <a:folHlink>
        <a:srgbClr val="BA10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Тема LADA content">
  <a:themeElements>
    <a:clrScheme name="Custom 11">
      <a:dk1>
        <a:srgbClr val="000000"/>
      </a:dk1>
      <a:lt1>
        <a:srgbClr val="FFFFFF"/>
      </a:lt1>
      <a:dk2>
        <a:srgbClr val="F56727"/>
      </a:dk2>
      <a:lt2>
        <a:srgbClr val="E7E8EA"/>
      </a:lt2>
      <a:accent1>
        <a:srgbClr val="4D5964"/>
      </a:accent1>
      <a:accent2>
        <a:srgbClr val="F5671E"/>
      </a:accent2>
      <a:accent3>
        <a:srgbClr val="CED0D4"/>
      </a:accent3>
      <a:accent4>
        <a:srgbClr val="A9ACB3"/>
      </a:accent4>
      <a:accent5>
        <a:srgbClr val="6C717C"/>
      </a:accent5>
      <a:accent6>
        <a:srgbClr val="36383E"/>
      </a:accent6>
      <a:hlink>
        <a:srgbClr val="8C0025"/>
      </a:hlink>
      <a:folHlink>
        <a:srgbClr val="BA10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8_Тема LADA content">
  <a:themeElements>
    <a:clrScheme name="Custom 7">
      <a:dk1>
        <a:srgbClr val="000000"/>
      </a:dk1>
      <a:lt1>
        <a:srgbClr val="FFFFFF"/>
      </a:lt1>
      <a:dk2>
        <a:srgbClr val="4C5863"/>
      </a:dk2>
      <a:lt2>
        <a:srgbClr val="E7E8EA"/>
      </a:lt2>
      <a:accent1>
        <a:srgbClr val="4C5863"/>
      </a:accent1>
      <a:accent2>
        <a:srgbClr val="F5671E"/>
      </a:accent2>
      <a:accent3>
        <a:srgbClr val="C6D0D7"/>
      </a:accent3>
      <a:accent4>
        <a:srgbClr val="A4ACB6"/>
      </a:accent4>
      <a:accent5>
        <a:srgbClr val="828E98"/>
      </a:accent5>
      <a:accent6>
        <a:srgbClr val="63717C"/>
      </a:accent6>
      <a:hlink>
        <a:srgbClr val="1F2350"/>
      </a:hlink>
      <a:folHlink>
        <a:srgbClr val="194DB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Тема LADA content">
  <a:themeElements>
    <a:clrScheme name="Custom 7">
      <a:dk1>
        <a:srgbClr val="000000"/>
      </a:dk1>
      <a:lt1>
        <a:srgbClr val="FFFFFF"/>
      </a:lt1>
      <a:dk2>
        <a:srgbClr val="4C5863"/>
      </a:dk2>
      <a:lt2>
        <a:srgbClr val="E7E8EA"/>
      </a:lt2>
      <a:accent1>
        <a:srgbClr val="4C5863"/>
      </a:accent1>
      <a:accent2>
        <a:srgbClr val="F5671E"/>
      </a:accent2>
      <a:accent3>
        <a:srgbClr val="C6D0D7"/>
      </a:accent3>
      <a:accent4>
        <a:srgbClr val="A4ACB6"/>
      </a:accent4>
      <a:accent5>
        <a:srgbClr val="828E98"/>
      </a:accent5>
      <a:accent6>
        <a:srgbClr val="63717C"/>
      </a:accent6>
      <a:hlink>
        <a:srgbClr val="1F2350"/>
      </a:hlink>
      <a:folHlink>
        <a:srgbClr val="194DB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78559</TotalTime>
  <Words>550</Words>
  <Application>Microsoft Office PowerPoint</Application>
  <PresentationFormat>Экран (16:9)</PresentationFormat>
  <Paragraphs>116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8</vt:i4>
      </vt:variant>
    </vt:vector>
  </HeadingPairs>
  <TitlesOfParts>
    <vt:vector size="29" baseType="lpstr">
      <vt:lpstr>Arial</vt:lpstr>
      <vt:lpstr>Calibri</vt:lpstr>
      <vt:lpstr>Helvetica</vt:lpstr>
      <vt:lpstr>LADA Pragmatica</vt:lpstr>
      <vt:lpstr>LADA Pragmatica Bold</vt:lpstr>
      <vt:lpstr>LADA Pragmatica Regular</vt:lpstr>
      <vt:lpstr>Pragmatica Book</vt:lpstr>
      <vt:lpstr>Pragmatica ExtraLight</vt:lpstr>
      <vt:lpstr>Pragmatica Medium</vt:lpstr>
      <vt:lpstr>PragmaticaLightC</vt:lpstr>
      <vt:lpstr>19_Тема LADA content</vt:lpstr>
      <vt:lpstr>7_Тема LADA content</vt:lpstr>
      <vt:lpstr>Тема LADA content</vt:lpstr>
      <vt:lpstr>8_Тема LADA content</vt:lpstr>
      <vt:lpstr>20_Тема LADA content</vt:lpstr>
      <vt:lpstr>1_Тема LADA content</vt:lpstr>
      <vt:lpstr>11_Тема LADA content</vt:lpstr>
      <vt:lpstr>38_Тема LADA content</vt:lpstr>
      <vt:lpstr>3_Тема LADA content</vt:lpstr>
      <vt:lpstr>2_Тема LADA content</vt:lpstr>
      <vt:lpstr>4_Тема LADA content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Павленко Марина</dc:creator>
  <cp:lastModifiedBy>GREMITSKIKH Natalya</cp:lastModifiedBy>
  <cp:revision>907</cp:revision>
  <cp:lastPrinted>2023-03-17T11:27:30Z</cp:lastPrinted>
  <dcterms:created xsi:type="dcterms:W3CDTF">2018-11-19T14:50:27Z</dcterms:created>
  <dcterms:modified xsi:type="dcterms:W3CDTF">2026-02-27T12:46:23Z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-1061068415</vt:i4>
  </property>
  <property fmtid="{D5CDD505-2E9C-101B-9397-08002B2CF9AE}" pid="3" name="_NewReviewCycle">
    <vt:lpwstr/>
  </property>
  <property fmtid="{D5CDD505-2E9C-101B-9397-08002B2CF9AE}" pid="4" name="_EmailSubject">
    <vt:lpwstr>Комитет по послепродажному обслуживанию 21.02.23</vt:lpwstr>
  </property>
  <property fmtid="{D5CDD505-2E9C-101B-9397-08002B2CF9AE}" pid="5" name="_AuthorEmail">
    <vt:lpwstr>Roman.Osiptsov@vaz.ru</vt:lpwstr>
  </property>
  <property fmtid="{D5CDD505-2E9C-101B-9397-08002B2CF9AE}" pid="6" name="_AuthorEmailDisplayName">
    <vt:lpwstr>ОСИПЦОВ РОМАН ИГОРЕВИЧ</vt:lpwstr>
  </property>
  <property fmtid="{D5CDD505-2E9C-101B-9397-08002B2CF9AE}" pid="7" name="_PreviousAdHocReviewCycleID">
    <vt:i4>687891945</vt:i4>
  </property>
</Properties>
</file>