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74" r:id="rId7"/>
    <p:sldId id="262" r:id="rId8"/>
    <p:sldId id="263" r:id="rId9"/>
    <p:sldId id="264" r:id="rId10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 Gorbunov" initials="MG" lastIdx="1" clrIdx="0">
    <p:extLst>
      <p:ext uri="{19B8F6BF-5375-455C-9EA6-DF929625EA0E}">
        <p15:presenceInfo xmlns:p15="http://schemas.microsoft.com/office/powerpoint/2012/main" userId="f2440d6d9a967ad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2128"/>
    <a:srgbClr val="7E7D7D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14" d="100"/>
          <a:sy n="114" d="100"/>
        </p:scale>
        <p:origin x="562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275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60390-69FA-CE75-3B6F-D9A7FCD0A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525133-FF7B-C650-954D-3DE490BDE3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E4FC70-BAC4-B886-1E3C-CDE2087DCD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22EE8C-B9AE-624C-E919-50BEBE8710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970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8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29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26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5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18.png"/><Relationship Id="rId10" Type="http://schemas.openxmlformats.org/officeDocument/2006/relationships/image" Target="../media/image39.png"/><Relationship Id="rId19" Type="http://schemas.openxmlformats.org/officeDocument/2006/relationships/image" Target="../media/image4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3.png"/><Relationship Id="rId10" Type="http://schemas.openxmlformats.org/officeDocument/2006/relationships/image" Target="../media/image49.png"/><Relationship Id="rId4" Type="http://schemas.openxmlformats.org/officeDocument/2006/relationships/image" Target="../media/image2.png"/><Relationship Id="rId9" Type="http://schemas.openxmlformats.org/officeDocument/2006/relationships/hyperlink" Target="https://yandex.ru/plusadtech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2221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76250" y="3309938"/>
            <a:ext cx="3773615" cy="782611"/>
          </a:xfrm>
          <a:prstGeom prst="rect">
            <a:avLst/>
          </a:prstGeom>
          <a:noFill/>
          <a:ln/>
        </p:spPr>
      </p:sp>
      <p:sp>
        <p:nvSpPr>
          <p:cNvPr id="3" name="Shape 1"/>
          <p:cNvSpPr/>
          <p:nvPr/>
        </p:nvSpPr>
        <p:spPr>
          <a:xfrm>
            <a:off x="476250" y="3345660"/>
            <a:ext cx="1482575" cy="711166"/>
          </a:xfrm>
          <a:prstGeom prst="rect">
            <a:avLst/>
          </a:prstGeom>
          <a:noFill/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6250" y="3345663"/>
            <a:ext cx="717575" cy="711161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41236" y="3345660"/>
            <a:ext cx="717589" cy="711166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158850" y="3376888"/>
            <a:ext cx="199749" cy="652649"/>
          </a:xfrm>
          <a:prstGeom prst="rect">
            <a:avLst/>
          </a:prstGeom>
        </p:spPr>
      </p:pic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544890" y="3309938"/>
            <a:ext cx="1704975" cy="782612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476250" y="497219"/>
            <a:ext cx="7300913" cy="1233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4807"/>
              </a:lnSpc>
              <a:buNone/>
            </a:pPr>
            <a:r>
              <a:rPr lang="en-US" sz="6163" b="1" kern="0" spc="-62" dirty="0">
                <a:solidFill>
                  <a:srgbClr val="FFFFFF">
                    <a:alpha val="99000"/>
                  </a:srgbClr>
                </a:solidFill>
                <a:latin typeface="YS Text Cond Heavy" pitchFamily="2" charset="-52"/>
                <a:ea typeface="YS Text Cond" pitchFamily="34" charset="-122"/>
                <a:cs typeface="YS Text Cond Heavy" pitchFamily="2" charset="-52"/>
              </a:rPr>
              <a:t>ОТ АНОНСА </a:t>
            </a:r>
            <a:endParaRPr lang="en-US" sz="6163" dirty="0">
              <a:latin typeface="YS Text Cond Heavy" pitchFamily="2" charset="-52"/>
              <a:cs typeface="YS Text Cond Heavy" pitchFamily="2" charset="-52"/>
            </a:endParaRPr>
          </a:p>
          <a:p>
            <a:pPr marL="0" indent="0" algn="l">
              <a:lnSpc>
                <a:spcPts val="4807"/>
              </a:lnSpc>
              <a:buNone/>
            </a:pPr>
            <a:r>
              <a:rPr lang="en-US" sz="6163" b="1" kern="0" spc="-62" dirty="0">
                <a:solidFill>
                  <a:srgbClr val="FFFFFF">
                    <a:alpha val="99000"/>
                  </a:srgbClr>
                </a:solidFill>
                <a:latin typeface="YS Text Cond Heavy" pitchFamily="2" charset="-52"/>
                <a:ea typeface="YS Text Cond" pitchFamily="34" charset="-122"/>
                <a:cs typeface="YS Text Cond Heavy" pitchFamily="2" charset="-52"/>
              </a:rPr>
              <a:t>ДО ПОКУПКИ БИЛЕТА </a:t>
            </a:r>
            <a:endParaRPr lang="en-US" sz="6163" dirty="0">
              <a:latin typeface="YS Text Cond Heavy" pitchFamily="2" charset="-52"/>
              <a:cs typeface="YS Text Cond Heavy" pitchFamily="2" charset="-52"/>
            </a:endParaRPr>
          </a:p>
        </p:txBody>
      </p:sp>
      <p:sp>
        <p:nvSpPr>
          <p:cNvPr id="9" name="Text 3"/>
          <p:cNvSpPr/>
          <p:nvPr/>
        </p:nvSpPr>
        <p:spPr>
          <a:xfrm>
            <a:off x="476250" y="1891651"/>
            <a:ext cx="5976938" cy="2714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622"/>
              </a:lnSpc>
              <a:buNone/>
            </a:pPr>
            <a:r>
              <a:rPr lang="en-US" sz="2850" dirty="0">
                <a:solidFill>
                  <a:srgbClr val="7C7B82">
                    <a:alpha val="99000"/>
                  </a:srgbClr>
                </a:solidFill>
                <a:latin typeface="YS Text Cond Medium" pitchFamily="2" charset="-52"/>
                <a:ea typeface="YS Text Cond" pitchFamily="34" charset="-122"/>
                <a:cs typeface="YS Text Cond Medium" pitchFamily="2" charset="-52"/>
              </a:rPr>
              <a:t>Яндекс Плюс AdTech × Фильм «Горыныч»</a:t>
            </a:r>
            <a:endParaRPr lang="en-US" sz="2850" dirty="0">
              <a:latin typeface="YS Text Cond Medium" pitchFamily="2" charset="-52"/>
              <a:cs typeface="YS Text Cond Medium" pitchFamily="2" charset="-52"/>
            </a:endParaRPr>
          </a:p>
        </p:txBody>
      </p:sp>
      <p:sp>
        <p:nvSpPr>
          <p:cNvPr id="10" name="Shape 4"/>
          <p:cNvSpPr/>
          <p:nvPr/>
        </p:nvSpPr>
        <p:spPr>
          <a:xfrm>
            <a:off x="6619875" y="3467100"/>
            <a:ext cx="2047875" cy="485775"/>
          </a:xfrm>
          <a:prstGeom prst="rect">
            <a:avLst/>
          </a:prstGeom>
          <a:noFill/>
          <a:ln/>
        </p:spPr>
      </p:sp>
      <p:sp>
        <p:nvSpPr>
          <p:cNvPr id="11" name="Text 5"/>
          <p:cNvSpPr/>
          <p:nvPr/>
        </p:nvSpPr>
        <p:spPr>
          <a:xfrm>
            <a:off x="6619875" y="3473203"/>
            <a:ext cx="2047875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283"/>
              </a:lnSpc>
              <a:buNone/>
            </a:pPr>
            <a:r>
              <a:rPr lang="en-US" sz="1425" b="1" dirty="0">
                <a:solidFill>
                  <a:srgbClr val="FFFFFF">
                    <a:alpha val="99000"/>
                  </a:srgbClr>
                </a:solidFill>
                <a:latin typeface="YS Text Cond Heavy" pitchFamily="2" charset="-52"/>
                <a:ea typeface="YS Text Cond" pitchFamily="34" charset="-122"/>
                <a:cs typeface="YS Text Cond Heavy" pitchFamily="2" charset="-52"/>
              </a:rPr>
              <a:t>АЛЕКСАНДР ДЕНИСОВ </a:t>
            </a:r>
            <a:endParaRPr lang="en-US" sz="1425" dirty="0">
              <a:latin typeface="YS Text Cond Heavy" pitchFamily="2" charset="-52"/>
              <a:cs typeface="YS Text Cond Heavy" pitchFamily="2" charset="-52"/>
            </a:endParaRPr>
          </a:p>
        </p:txBody>
      </p:sp>
      <p:sp>
        <p:nvSpPr>
          <p:cNvPr id="12" name="Text 6"/>
          <p:cNvSpPr/>
          <p:nvPr/>
        </p:nvSpPr>
        <p:spPr>
          <a:xfrm>
            <a:off x="6619875" y="3706566"/>
            <a:ext cx="1814215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083"/>
              </a:lnSpc>
              <a:buNone/>
            </a:pPr>
            <a:r>
              <a:rPr lang="en-US" sz="1140" b="1" dirty="0">
                <a:solidFill>
                  <a:srgbClr val="7C7B82">
                    <a:alpha val="99000"/>
                  </a:srgbClr>
                </a:solidFill>
                <a:latin typeface="YS Text Cond Bold" pitchFamily="2" charset="-52"/>
                <a:ea typeface="YS Text Cond" pitchFamily="34" charset="-122"/>
                <a:cs typeface="YS Text Cond Bold" pitchFamily="2" charset="-52"/>
              </a:rPr>
              <a:t>Руководитель службы внутренних стратпартнерств</a:t>
            </a:r>
            <a:endParaRPr lang="en-US" sz="1140" dirty="0">
              <a:latin typeface="YS Text Cond Bold" pitchFamily="2" charset="-52"/>
              <a:cs typeface="YS Text Cond Bold" pitchFamily="2" charset="-5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17">
            <a:extLst>
              <a:ext uri="{FF2B5EF4-FFF2-40B4-BE49-F238E27FC236}">
                <a16:creationId xmlns:a16="http://schemas.microsoft.com/office/drawing/2014/main" id="{5EEBFD5B-45A6-7DBC-19DF-2F5BE444E832}"/>
              </a:ext>
            </a:extLst>
          </p:cNvPr>
          <p:cNvSpPr/>
          <p:nvPr/>
        </p:nvSpPr>
        <p:spPr>
          <a:xfrm>
            <a:off x="190500" y="2589252"/>
            <a:ext cx="2119313" cy="1223963"/>
          </a:xfrm>
          <a:prstGeom prst="roundRect">
            <a:avLst>
              <a:gd name="adj" fmla="val 16150"/>
            </a:avLst>
          </a:prstGeom>
          <a:solidFill>
            <a:srgbClr val="FFFFFF">
              <a:alpha val="60000"/>
            </a:srgbClr>
          </a:solidFill>
          <a:ln w="9049">
            <a:solidFill>
              <a:srgbClr val="EEEEEE"/>
            </a:solidFill>
            <a:prstDash val="solid"/>
          </a:ln>
        </p:spPr>
        <p:txBody>
          <a:bodyPr/>
          <a:lstStyle/>
          <a:p>
            <a:endParaRPr lang="ru-RU" dirty="0"/>
          </a:p>
        </p:txBody>
      </p:sp>
      <p:sp>
        <p:nvSpPr>
          <p:cNvPr id="50" name="Shape 17">
            <a:extLst>
              <a:ext uri="{FF2B5EF4-FFF2-40B4-BE49-F238E27FC236}">
                <a16:creationId xmlns:a16="http://schemas.microsoft.com/office/drawing/2014/main" id="{C2424E7C-01D8-0DC3-DB82-89548427CB20}"/>
              </a:ext>
            </a:extLst>
          </p:cNvPr>
          <p:cNvSpPr/>
          <p:nvPr/>
        </p:nvSpPr>
        <p:spPr>
          <a:xfrm>
            <a:off x="2405062" y="2581631"/>
            <a:ext cx="2119313" cy="1223963"/>
          </a:xfrm>
          <a:prstGeom prst="roundRect">
            <a:avLst>
              <a:gd name="adj" fmla="val 16150"/>
            </a:avLst>
          </a:prstGeom>
          <a:solidFill>
            <a:srgbClr val="FFFFFF">
              <a:alpha val="60000"/>
            </a:srgbClr>
          </a:solidFill>
          <a:ln w="9049">
            <a:solidFill>
              <a:srgbClr val="EEEEEE"/>
            </a:solidFill>
            <a:prstDash val="solid"/>
          </a:ln>
        </p:spPr>
        <p:txBody>
          <a:bodyPr/>
          <a:lstStyle/>
          <a:p>
            <a:endParaRPr lang="ru-RU" dirty="0"/>
          </a:p>
        </p:txBody>
      </p:sp>
      <p:sp>
        <p:nvSpPr>
          <p:cNvPr id="49" name="Shape 17">
            <a:extLst>
              <a:ext uri="{FF2B5EF4-FFF2-40B4-BE49-F238E27FC236}">
                <a16:creationId xmlns:a16="http://schemas.microsoft.com/office/drawing/2014/main" id="{3F9DBC84-7A5B-1C3B-47E2-028BBF6DB67B}"/>
              </a:ext>
            </a:extLst>
          </p:cNvPr>
          <p:cNvSpPr/>
          <p:nvPr/>
        </p:nvSpPr>
        <p:spPr>
          <a:xfrm>
            <a:off x="4619625" y="2583060"/>
            <a:ext cx="2119313" cy="1223963"/>
          </a:xfrm>
          <a:prstGeom prst="roundRect">
            <a:avLst>
              <a:gd name="adj" fmla="val 16150"/>
            </a:avLst>
          </a:prstGeom>
          <a:solidFill>
            <a:srgbClr val="FFFFFF">
              <a:alpha val="60000"/>
            </a:srgbClr>
          </a:solidFill>
          <a:ln w="9049">
            <a:solidFill>
              <a:srgbClr val="EEEEEE"/>
            </a:solidFill>
            <a:prstDash val="solid"/>
          </a:ln>
        </p:spPr>
        <p:txBody>
          <a:bodyPr/>
          <a:lstStyle/>
          <a:p>
            <a:endParaRPr lang="ru-RU" dirty="0"/>
          </a:p>
        </p:txBody>
      </p:sp>
      <p:sp>
        <p:nvSpPr>
          <p:cNvPr id="36" name="Shape 17"/>
          <p:cNvSpPr/>
          <p:nvPr/>
        </p:nvSpPr>
        <p:spPr>
          <a:xfrm>
            <a:off x="6834188" y="2585442"/>
            <a:ext cx="2119313" cy="1223963"/>
          </a:xfrm>
          <a:prstGeom prst="roundRect">
            <a:avLst>
              <a:gd name="adj" fmla="val 16150"/>
            </a:avLst>
          </a:prstGeom>
          <a:solidFill>
            <a:srgbClr val="FFFFFF">
              <a:alpha val="60000"/>
            </a:srgbClr>
          </a:solidFill>
          <a:ln w="9049">
            <a:solidFill>
              <a:srgbClr val="EEEEEE"/>
            </a:solidFill>
            <a:prstDash val="solid"/>
          </a:ln>
        </p:spPr>
        <p:txBody>
          <a:bodyPr/>
          <a:lstStyle/>
          <a:p>
            <a:endParaRPr lang="ru-RU" dirty="0"/>
          </a:p>
        </p:txBody>
      </p:sp>
      <p:sp>
        <p:nvSpPr>
          <p:cNvPr id="2" name="Shape 0"/>
          <p:cNvSpPr/>
          <p:nvPr/>
        </p:nvSpPr>
        <p:spPr>
          <a:xfrm>
            <a:off x="190500" y="1334095"/>
            <a:ext cx="8763000" cy="2475309"/>
          </a:xfrm>
          <a:prstGeom prst="rect">
            <a:avLst/>
          </a:prstGeom>
          <a:noFill/>
          <a:ln/>
        </p:spPr>
      </p:sp>
      <p:sp>
        <p:nvSpPr>
          <p:cNvPr id="3" name="Shape 1"/>
          <p:cNvSpPr/>
          <p:nvPr/>
        </p:nvSpPr>
        <p:spPr>
          <a:xfrm>
            <a:off x="900113" y="1334095"/>
            <a:ext cx="7343775" cy="917972"/>
          </a:xfrm>
          <a:prstGeom prst="rect">
            <a:avLst/>
          </a:prstGeom>
          <a:noFill/>
          <a:ln/>
        </p:spPr>
      </p:sp>
      <p:sp>
        <p:nvSpPr>
          <p:cNvPr id="4" name="Shape 2"/>
          <p:cNvSpPr/>
          <p:nvPr/>
        </p:nvSpPr>
        <p:spPr>
          <a:xfrm>
            <a:off x="900113" y="1337906"/>
            <a:ext cx="922077" cy="914163"/>
          </a:xfrm>
          <a:prstGeom prst="ellipse">
            <a:avLst/>
          </a:prstGeom>
          <a:solidFill>
            <a:srgbClr val="FF3C00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22596" y="1507935"/>
            <a:ext cx="426231" cy="575037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047784" y="1441890"/>
            <a:ext cx="5196103" cy="698192"/>
          </a:xfrm>
          <a:prstGeom prst="rect">
            <a:avLst/>
          </a:prstGeom>
        </p:spPr>
      </p:pic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883660" y="1334095"/>
            <a:ext cx="922079" cy="914163"/>
          </a:xfrm>
          <a:prstGeom prst="rect">
            <a:avLst/>
          </a:prstGeom>
        </p:spPr>
      </p:pic>
      <p:sp>
        <p:nvSpPr>
          <p:cNvPr id="8" name="Shape 3"/>
          <p:cNvSpPr/>
          <p:nvPr/>
        </p:nvSpPr>
        <p:spPr>
          <a:xfrm>
            <a:off x="190500" y="2585442"/>
            <a:ext cx="8763000" cy="1223963"/>
          </a:xfrm>
          <a:prstGeom prst="rect">
            <a:avLst/>
          </a:prstGeom>
          <a:noFill/>
          <a:ln/>
        </p:spPr>
      </p:sp>
      <p:sp>
        <p:nvSpPr>
          <p:cNvPr id="10" name="Text 5"/>
          <p:cNvSpPr/>
          <p:nvPr/>
        </p:nvSpPr>
        <p:spPr>
          <a:xfrm>
            <a:off x="371475" y="2766417"/>
            <a:ext cx="1757363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354"/>
              </a:lnSpc>
              <a:buNone/>
            </a:pPr>
            <a:r>
              <a:rPr lang="en-US" sz="1425" b="1" kern="0" spc="14" dirty="0">
                <a:solidFill>
                  <a:srgbClr val="000000">
                    <a:alpha val="99000"/>
                  </a:srgbClr>
                </a:solidFill>
                <a:latin typeface="YS Text Cond Heavy" pitchFamily="2" charset="-52"/>
                <a:ea typeface="YS Text Cond" pitchFamily="34" charset="-122"/>
                <a:cs typeface="YS Text Cond Heavy" pitchFamily="2" charset="-52"/>
              </a:rPr>
              <a:t>РАЗВЛЕКАТЕЛЬНЫЕ СЕРВИСЫ</a:t>
            </a:r>
            <a:endParaRPr lang="en-US" sz="1425" dirty="0">
              <a:latin typeface="YS Text Cond Heavy" pitchFamily="2" charset="-52"/>
              <a:cs typeface="YS Text Cond Heavy" pitchFamily="2" charset="-52"/>
            </a:endParaRPr>
          </a:p>
        </p:txBody>
      </p:sp>
      <p:sp>
        <p:nvSpPr>
          <p:cNvPr id="11" name="Shape 6"/>
          <p:cNvSpPr/>
          <p:nvPr/>
        </p:nvSpPr>
        <p:spPr>
          <a:xfrm>
            <a:off x="371475" y="3271242"/>
            <a:ext cx="1757363" cy="357188"/>
          </a:xfrm>
          <a:prstGeom prst="rect">
            <a:avLst/>
          </a:prstGeom>
          <a:noFill/>
          <a:ln/>
        </p:spPr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71475" y="3272465"/>
            <a:ext cx="354742" cy="354742"/>
          </a:xfrm>
          <a:prstGeom prst="rect">
            <a:avLst/>
          </a:prstGeom>
        </p:spPr>
      </p:pic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39015" y="3272465"/>
            <a:ext cx="354742" cy="354742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306555" y="3272465"/>
            <a:ext cx="354742" cy="354742"/>
          </a:xfrm>
          <a:prstGeom prst="rect">
            <a:avLst/>
          </a:prstGeom>
        </p:spPr>
      </p:pic>
      <p:pic>
        <p:nvPicPr>
          <p:cNvPr id="15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774095" y="3272465"/>
            <a:ext cx="354742" cy="354742"/>
          </a:xfrm>
          <a:prstGeom prst="rect">
            <a:avLst/>
          </a:prstGeom>
        </p:spPr>
      </p:pic>
      <p:sp>
        <p:nvSpPr>
          <p:cNvPr id="17" name="Text 8"/>
          <p:cNvSpPr/>
          <p:nvPr/>
        </p:nvSpPr>
        <p:spPr>
          <a:xfrm>
            <a:off x="2586038" y="2766417"/>
            <a:ext cx="1757363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354"/>
              </a:lnSpc>
              <a:buNone/>
            </a:pPr>
            <a:r>
              <a:rPr lang="en-US" sz="1425" b="1" kern="0" spc="14" dirty="0">
                <a:solidFill>
                  <a:srgbClr val="000000">
                    <a:alpha val="99000"/>
                  </a:srgbClr>
                </a:solidFill>
                <a:latin typeface="YS Text Cond Heavy" pitchFamily="2" charset="-52"/>
                <a:ea typeface="YS Text Cond" pitchFamily="34" charset="-122"/>
                <a:cs typeface="YS Text Cond Heavy" pitchFamily="2" charset="-52"/>
              </a:rPr>
              <a:t>ПРОГРАММА ЛОЯЛЬНОСТИ </a:t>
            </a:r>
            <a:endParaRPr lang="en-US" sz="1425" dirty="0">
              <a:latin typeface="YS Text Cond Heavy" pitchFamily="2" charset="-52"/>
              <a:cs typeface="YS Text Cond Heavy" pitchFamily="2" charset="-52"/>
            </a:endParaRPr>
          </a:p>
        </p:txBody>
      </p:sp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940264" y="3307017"/>
            <a:ext cx="1403136" cy="219040"/>
          </a:xfrm>
          <a:prstGeom prst="rect">
            <a:avLst/>
          </a:prstGeom>
        </p:spPr>
      </p:pic>
      <p:pic>
        <p:nvPicPr>
          <p:cNvPr id="19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2586038" y="3271242"/>
            <a:ext cx="290586" cy="290586"/>
          </a:xfrm>
          <a:prstGeom prst="rect">
            <a:avLst/>
          </a:prstGeom>
        </p:spPr>
      </p:pic>
      <p:pic>
        <p:nvPicPr>
          <p:cNvPr id="20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2586038" y="3271242"/>
            <a:ext cx="290587" cy="290587"/>
          </a:xfrm>
          <a:prstGeom prst="rect">
            <a:avLst/>
          </a:prstGeom>
        </p:spPr>
      </p:pic>
      <p:sp>
        <p:nvSpPr>
          <p:cNvPr id="22" name="Text 10"/>
          <p:cNvSpPr/>
          <p:nvPr/>
        </p:nvSpPr>
        <p:spPr>
          <a:xfrm>
            <a:off x="4800600" y="2768798"/>
            <a:ext cx="1757363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354"/>
              </a:lnSpc>
              <a:buNone/>
            </a:pPr>
            <a:r>
              <a:rPr lang="en-US" sz="1425" b="1" kern="0" spc="14" dirty="0">
                <a:solidFill>
                  <a:srgbClr val="000000">
                    <a:alpha val="99000"/>
                  </a:srgbClr>
                </a:solidFill>
                <a:latin typeface="YS Text Cond Heavy" pitchFamily="2" charset="-52"/>
                <a:ea typeface="YS Text Cond" pitchFamily="34" charset="-122"/>
                <a:cs typeface="YS Text Cond Heavy" pitchFamily="2" charset="-52"/>
              </a:rPr>
              <a:t>ФИНАНСОВЫЕ СЕРВИСЫ</a:t>
            </a:r>
            <a:endParaRPr lang="en-US" sz="1425" dirty="0">
              <a:latin typeface="YS Text Cond Heavy" pitchFamily="2" charset="-52"/>
              <a:cs typeface="YS Text Cond Heavy" pitchFamily="2" charset="-52"/>
            </a:endParaRPr>
          </a:p>
        </p:txBody>
      </p:sp>
      <p:sp>
        <p:nvSpPr>
          <p:cNvPr id="23" name="Shape 11"/>
          <p:cNvSpPr/>
          <p:nvPr/>
        </p:nvSpPr>
        <p:spPr>
          <a:xfrm>
            <a:off x="4800600" y="3273623"/>
            <a:ext cx="1295400" cy="357188"/>
          </a:xfrm>
          <a:prstGeom prst="rect">
            <a:avLst/>
          </a:prstGeom>
          <a:noFill/>
          <a:ln/>
        </p:spPr>
      </p:sp>
      <p:sp>
        <p:nvSpPr>
          <p:cNvPr id="24" name="Shape 12"/>
          <p:cNvSpPr/>
          <p:nvPr/>
        </p:nvSpPr>
        <p:spPr>
          <a:xfrm>
            <a:off x="4800600" y="3273956"/>
            <a:ext cx="356523" cy="356523"/>
          </a:xfrm>
          <a:prstGeom prst="rect">
            <a:avLst/>
          </a:prstGeom>
          <a:noFill/>
          <a:ln/>
        </p:spPr>
      </p:sp>
      <p:sp>
        <p:nvSpPr>
          <p:cNvPr id="25" name="Shape 13"/>
          <p:cNvSpPr/>
          <p:nvPr/>
        </p:nvSpPr>
        <p:spPr>
          <a:xfrm>
            <a:off x="4800600" y="3273956"/>
            <a:ext cx="356523" cy="356523"/>
          </a:xfrm>
          <a:prstGeom prst="roundRect">
            <a:avLst>
              <a:gd name="adj" fmla="val 256000"/>
            </a:avLst>
          </a:prstGeom>
          <a:noFill/>
          <a:ln/>
        </p:spPr>
      </p:sp>
      <p:sp>
        <p:nvSpPr>
          <p:cNvPr id="26" name="Shape 14"/>
          <p:cNvSpPr/>
          <p:nvPr/>
        </p:nvSpPr>
        <p:spPr>
          <a:xfrm>
            <a:off x="4800673" y="3273956"/>
            <a:ext cx="356731" cy="356731"/>
          </a:xfrm>
          <a:prstGeom prst="rect">
            <a:avLst/>
          </a:prstGeom>
          <a:noFill/>
          <a:ln/>
        </p:spPr>
      </p:sp>
      <p:pic>
        <p:nvPicPr>
          <p:cNvPr id="32" name="Image 15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5275134" y="3273956"/>
            <a:ext cx="356522" cy="356522"/>
          </a:xfrm>
          <a:prstGeom prst="rect">
            <a:avLst/>
          </a:prstGeom>
        </p:spPr>
      </p:pic>
      <p:sp>
        <p:nvSpPr>
          <p:cNvPr id="33" name="Shape 15"/>
          <p:cNvSpPr/>
          <p:nvPr/>
        </p:nvSpPr>
        <p:spPr>
          <a:xfrm>
            <a:off x="5739478" y="3273956"/>
            <a:ext cx="356523" cy="356523"/>
          </a:xfrm>
          <a:prstGeom prst="rect">
            <a:avLst/>
          </a:prstGeom>
          <a:noFill/>
          <a:ln/>
        </p:spPr>
      </p:sp>
      <p:pic>
        <p:nvPicPr>
          <p:cNvPr id="34" name="Image 16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5718132" y="3273948"/>
            <a:ext cx="356522" cy="356522"/>
          </a:xfrm>
          <a:prstGeom prst="rect">
            <a:avLst/>
          </a:prstGeom>
        </p:spPr>
      </p:pic>
      <p:sp>
        <p:nvSpPr>
          <p:cNvPr id="35" name="Shape 16"/>
          <p:cNvSpPr/>
          <p:nvPr/>
        </p:nvSpPr>
        <p:spPr>
          <a:xfrm>
            <a:off x="5868144" y="3402625"/>
            <a:ext cx="98315" cy="98315"/>
          </a:xfrm>
          <a:prstGeom prst="ellipse">
            <a:avLst/>
          </a:prstGeom>
          <a:solidFill>
            <a:srgbClr val="080245"/>
          </a:solidFill>
          <a:ln/>
        </p:spPr>
      </p:sp>
      <p:sp>
        <p:nvSpPr>
          <p:cNvPr id="37" name="Text 18"/>
          <p:cNvSpPr/>
          <p:nvPr/>
        </p:nvSpPr>
        <p:spPr>
          <a:xfrm>
            <a:off x="7015163" y="2766417"/>
            <a:ext cx="70485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354"/>
              </a:lnSpc>
              <a:buNone/>
            </a:pPr>
            <a:r>
              <a:rPr lang="en-US" sz="1425" b="1" kern="0" spc="14" dirty="0">
                <a:solidFill>
                  <a:srgbClr val="000000">
                    <a:alpha val="99000"/>
                  </a:srgbClr>
                </a:solidFill>
                <a:latin typeface="YS Text Cond" pitchFamily="34" charset="0"/>
                <a:ea typeface="YS Text Cond" pitchFamily="34" charset="-122"/>
                <a:cs typeface="YS Text Cond" pitchFamily="34" charset="-120"/>
              </a:rPr>
              <a:t>ЕДАДИЛ </a:t>
            </a:r>
            <a:endParaRPr lang="en-US" sz="1425" dirty="0"/>
          </a:p>
        </p:txBody>
      </p:sp>
      <p:sp>
        <p:nvSpPr>
          <p:cNvPr id="38" name="Shape 19"/>
          <p:cNvSpPr/>
          <p:nvPr/>
        </p:nvSpPr>
        <p:spPr>
          <a:xfrm>
            <a:off x="7015163" y="3271242"/>
            <a:ext cx="376238" cy="357188"/>
          </a:xfrm>
          <a:prstGeom prst="rect">
            <a:avLst/>
          </a:prstGeom>
          <a:noFill/>
          <a:ln/>
        </p:spPr>
      </p:sp>
      <p:pic>
        <p:nvPicPr>
          <p:cNvPr id="39" name="Image 17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7015163" y="3271242"/>
            <a:ext cx="376238" cy="357188"/>
          </a:xfrm>
          <a:prstGeom prst="rect">
            <a:avLst/>
          </a:prstGeom>
        </p:spPr>
      </p:pic>
      <p:sp>
        <p:nvSpPr>
          <p:cNvPr id="40" name="Shape 20"/>
          <p:cNvSpPr/>
          <p:nvPr/>
        </p:nvSpPr>
        <p:spPr>
          <a:xfrm>
            <a:off x="7710487" y="190500"/>
            <a:ext cx="1243013" cy="276225"/>
          </a:xfrm>
          <a:prstGeom prst="rect">
            <a:avLst/>
          </a:prstGeom>
          <a:noFill/>
          <a:ln/>
        </p:spPr>
      </p:sp>
      <p:sp>
        <p:nvSpPr>
          <p:cNvPr id="41" name="Shape 21"/>
          <p:cNvSpPr/>
          <p:nvPr/>
        </p:nvSpPr>
        <p:spPr>
          <a:xfrm>
            <a:off x="7710487" y="213999"/>
            <a:ext cx="477873" cy="229228"/>
          </a:xfrm>
          <a:prstGeom prst="rect">
            <a:avLst/>
          </a:prstGeom>
          <a:noFill/>
          <a:ln/>
        </p:spPr>
      </p:sp>
      <p:pic>
        <p:nvPicPr>
          <p:cNvPr id="42" name="Image 18" descr="preencoded.png"/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7710487" y="213999"/>
            <a:ext cx="231293" cy="229228"/>
          </a:xfrm>
          <a:prstGeom prst="rect">
            <a:avLst/>
          </a:prstGeom>
        </p:spPr>
      </p:pic>
      <p:pic>
        <p:nvPicPr>
          <p:cNvPr id="43" name="Image 19" descr="preencoded.png"/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7957063" y="213998"/>
            <a:ext cx="231298" cy="229228"/>
          </a:xfrm>
          <a:prstGeom prst="rect">
            <a:avLst/>
          </a:prstGeom>
        </p:spPr>
      </p:pic>
      <p:pic>
        <p:nvPicPr>
          <p:cNvPr id="44" name="Image 20" descr="preencoded.png"/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8259798" y="189149"/>
            <a:ext cx="82122" cy="280163"/>
          </a:xfrm>
          <a:prstGeom prst="rect">
            <a:avLst/>
          </a:prstGeom>
        </p:spPr>
      </p:pic>
      <p:pic>
        <p:nvPicPr>
          <p:cNvPr id="45" name="Image 21" descr="preencoded.png"/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8408921" y="202406"/>
            <a:ext cx="547688" cy="252413"/>
          </a:xfrm>
          <a:prstGeom prst="rect">
            <a:avLst/>
          </a:prstGeom>
        </p:spPr>
      </p:pic>
      <p:sp>
        <p:nvSpPr>
          <p:cNvPr id="47" name="Text 10">
            <a:extLst>
              <a:ext uri="{FF2B5EF4-FFF2-40B4-BE49-F238E27FC236}">
                <a16:creationId xmlns:a16="http://schemas.microsoft.com/office/drawing/2014/main" id="{47CF753C-9398-FD3F-8E33-71F9FAC79855}"/>
              </a:ext>
            </a:extLst>
          </p:cNvPr>
          <p:cNvSpPr/>
          <p:nvPr/>
        </p:nvSpPr>
        <p:spPr>
          <a:xfrm>
            <a:off x="7015162" y="2789816"/>
            <a:ext cx="1757363" cy="17655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354"/>
              </a:lnSpc>
              <a:buNone/>
            </a:pPr>
            <a:r>
              <a:rPr lang="ru-RU" sz="1425" b="1" kern="0" spc="14" dirty="0">
                <a:solidFill>
                  <a:srgbClr val="000000">
                    <a:alpha val="99000"/>
                  </a:srgbClr>
                </a:solidFill>
                <a:latin typeface="YS Text Cond Heavy" pitchFamily="2" charset="-52"/>
                <a:cs typeface="YS Text Cond Heavy" pitchFamily="2" charset="-52"/>
              </a:rPr>
              <a:t>ЕДАДИЛ</a:t>
            </a:r>
            <a:endParaRPr lang="en-US" sz="1425" dirty="0">
              <a:latin typeface="YS Text Cond Heavy" pitchFamily="2" charset="-52"/>
              <a:cs typeface="YS Text Cond Heavy" pitchFamily="2" charset="-52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D816992-28F9-DCD6-93EC-912E973144B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799253" y="3269813"/>
            <a:ext cx="356731" cy="35673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2BE1D891-D42D-C431-CD7D-A78F7233D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97" y="1411606"/>
            <a:ext cx="4026694" cy="2405063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190500" y="190500"/>
            <a:ext cx="8867775" cy="51911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351"/>
              </a:lnSpc>
              <a:buNone/>
            </a:pPr>
            <a:r>
              <a:rPr lang="en-US" sz="2138" b="1" kern="0" spc="-21" dirty="0">
                <a:solidFill>
                  <a:srgbClr val="000000">
                    <a:alpha val="99000"/>
                  </a:srgbClr>
                </a:solidFill>
                <a:latin typeface="YS Text Cond Heavy" pitchFamily="2" charset="-52"/>
                <a:ea typeface="YS Text Cond" pitchFamily="34" charset="-122"/>
                <a:cs typeface="YS Text Cond Heavy" pitchFamily="2" charset="-52"/>
              </a:rPr>
              <a:t>ЯНДЕКС ПЛЮС ADTECH ДЛЯ КИНОИНДУСТРИИ: </a:t>
            </a:r>
            <a:endParaRPr lang="en-US" sz="2138" dirty="0">
              <a:latin typeface="YS Text Cond Heavy" pitchFamily="2" charset="-52"/>
              <a:cs typeface="YS Text Cond Heavy" pitchFamily="2" charset="-52"/>
            </a:endParaRPr>
          </a:p>
          <a:p>
            <a:pPr marL="0" indent="0" algn="l">
              <a:lnSpc>
                <a:spcPts val="2351"/>
              </a:lnSpc>
              <a:buNone/>
            </a:pPr>
            <a:r>
              <a:rPr lang="en-US" sz="2138" b="1" kern="0" spc="-21" dirty="0">
                <a:solidFill>
                  <a:srgbClr val="000000">
                    <a:alpha val="99000"/>
                  </a:srgbClr>
                </a:solidFill>
                <a:latin typeface="YS Text Cond Heavy" pitchFamily="2" charset="-52"/>
                <a:ea typeface="YS Text Cond" pitchFamily="34" charset="-122"/>
                <a:cs typeface="YS Text Cond Heavy" pitchFamily="2" charset="-52"/>
              </a:rPr>
              <a:t>КЕЙС ФИЛЬМА «ГОРЫНЫЧ»</a:t>
            </a:r>
            <a:endParaRPr lang="en-US" sz="2138" dirty="0">
              <a:latin typeface="YS Text Cond Heavy" pitchFamily="2" charset="-52"/>
              <a:cs typeface="YS Text Cond Heavy" pitchFamily="2" charset="-52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605463" y="747713"/>
            <a:ext cx="2909888" cy="4138613"/>
          </a:xfrm>
          <a:prstGeom prst="rect">
            <a:avLst/>
          </a:prstGeom>
        </p:spPr>
      </p:pic>
      <p:sp>
        <p:nvSpPr>
          <p:cNvPr id="5" name="Shape 1"/>
          <p:cNvSpPr/>
          <p:nvPr/>
        </p:nvSpPr>
        <p:spPr>
          <a:xfrm>
            <a:off x="476250" y="1709738"/>
            <a:ext cx="3071813" cy="1795463"/>
          </a:xfrm>
          <a:prstGeom prst="rect">
            <a:avLst/>
          </a:prstGeom>
          <a:noFill/>
          <a:ln/>
        </p:spPr>
      </p:sp>
      <p:sp>
        <p:nvSpPr>
          <p:cNvPr id="6" name="Text 2"/>
          <p:cNvSpPr/>
          <p:nvPr/>
        </p:nvSpPr>
        <p:spPr>
          <a:xfrm>
            <a:off x="476250" y="1709738"/>
            <a:ext cx="3071813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924"/>
              </a:lnSpc>
              <a:buNone/>
            </a:pPr>
            <a:r>
              <a:rPr lang="en-US" sz="2138" b="1" dirty="0">
                <a:solidFill>
                  <a:srgbClr val="000000">
                    <a:alpha val="99000"/>
                  </a:srgbClr>
                </a:solidFill>
                <a:latin typeface="YS Text Cond Heavy" pitchFamily="2" charset="-52"/>
                <a:ea typeface="YS Text Cond" pitchFamily="34" charset="-122"/>
                <a:cs typeface="YS Text Cond Heavy" pitchFamily="2" charset="-52"/>
              </a:rPr>
              <a:t>ЦЕЛИ РЕКЛАМНОЙ КАМПАНИИ</a:t>
            </a:r>
            <a:endParaRPr lang="en-US" sz="2138" dirty="0">
              <a:latin typeface="YS Text Cond Heavy" pitchFamily="2" charset="-52"/>
              <a:cs typeface="YS Text Cond Heavy" pitchFamily="2" charset="-52"/>
            </a:endParaRPr>
          </a:p>
        </p:txBody>
      </p:sp>
      <p:sp>
        <p:nvSpPr>
          <p:cNvPr id="7" name="Shape 3"/>
          <p:cNvSpPr/>
          <p:nvPr/>
        </p:nvSpPr>
        <p:spPr>
          <a:xfrm>
            <a:off x="476250" y="2414588"/>
            <a:ext cx="3071813" cy="1090613"/>
          </a:xfrm>
          <a:prstGeom prst="rect">
            <a:avLst/>
          </a:prstGeom>
          <a:noFill/>
          <a:ln/>
        </p:spPr>
      </p:sp>
      <p:sp>
        <p:nvSpPr>
          <p:cNvPr id="8" name="Shape 4"/>
          <p:cNvSpPr/>
          <p:nvPr/>
        </p:nvSpPr>
        <p:spPr>
          <a:xfrm>
            <a:off x="476250" y="2414588"/>
            <a:ext cx="3071813" cy="428625"/>
          </a:xfrm>
          <a:prstGeom prst="rect">
            <a:avLst/>
          </a:prstGeom>
          <a:noFill/>
          <a:ln/>
        </p:spPr>
      </p:sp>
      <p:sp>
        <p:nvSpPr>
          <p:cNvPr id="9" name="Text 5"/>
          <p:cNvSpPr/>
          <p:nvPr/>
        </p:nvSpPr>
        <p:spPr>
          <a:xfrm>
            <a:off x="476250" y="2414588"/>
            <a:ext cx="185738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206"/>
              </a:lnSpc>
              <a:buNone/>
            </a:pPr>
            <a:r>
              <a:rPr lang="en-US" sz="3563" b="1" dirty="0">
                <a:solidFill>
                  <a:srgbClr val="000000">
                    <a:alpha val="99000"/>
                  </a:srgbClr>
                </a:solidFill>
                <a:latin typeface="YS Text Cond Heavy" pitchFamily="2" charset="-52"/>
                <a:ea typeface="YS Text Cond" pitchFamily="34" charset="-122"/>
                <a:cs typeface="YS Text Cond Heavy" pitchFamily="2" charset="-52"/>
              </a:rPr>
              <a:t>1</a:t>
            </a:r>
            <a:endParaRPr lang="en-US" sz="3563" dirty="0">
              <a:latin typeface="YS Text Cond Heavy" pitchFamily="2" charset="-52"/>
              <a:cs typeface="YS Text Cond Heavy" pitchFamily="2" charset="-52"/>
            </a:endParaRPr>
          </a:p>
        </p:txBody>
      </p:sp>
      <p:sp>
        <p:nvSpPr>
          <p:cNvPr id="10" name="Text 6"/>
          <p:cNvSpPr/>
          <p:nvPr/>
        </p:nvSpPr>
        <p:spPr>
          <a:xfrm>
            <a:off x="823913" y="2402682"/>
            <a:ext cx="272415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283"/>
              </a:lnSpc>
              <a:buNone/>
            </a:pPr>
            <a:r>
              <a:rPr lang="en-US" sz="1283" dirty="0">
                <a:solidFill>
                  <a:srgbClr val="000000">
                    <a:alpha val="99000"/>
                  </a:srgbClr>
                </a:solidFill>
                <a:latin typeface="YS Text Regular" pitchFamily="2" charset="-52"/>
                <a:ea typeface="YS Text" pitchFamily="34" charset="-122"/>
                <a:cs typeface="YS Text" pitchFamily="34" charset="-120"/>
              </a:rPr>
              <a:t>Сформировать дополнительное знание аудитории о фильме</a:t>
            </a:r>
            <a:endParaRPr lang="en-US" sz="1283" dirty="0">
              <a:latin typeface="YS Text Regular" pitchFamily="2" charset="-52"/>
            </a:endParaRPr>
          </a:p>
        </p:txBody>
      </p:sp>
      <p:sp>
        <p:nvSpPr>
          <p:cNvPr id="11" name="Shape 7"/>
          <p:cNvSpPr/>
          <p:nvPr/>
        </p:nvSpPr>
        <p:spPr>
          <a:xfrm>
            <a:off x="476250" y="2990850"/>
            <a:ext cx="3071813" cy="514350"/>
          </a:xfrm>
          <a:prstGeom prst="rect">
            <a:avLst/>
          </a:prstGeom>
          <a:noFill/>
          <a:ln/>
        </p:spPr>
      </p:sp>
      <p:sp>
        <p:nvSpPr>
          <p:cNvPr id="12" name="Text 8"/>
          <p:cNvSpPr/>
          <p:nvPr/>
        </p:nvSpPr>
        <p:spPr>
          <a:xfrm>
            <a:off x="476250" y="3033713"/>
            <a:ext cx="214313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206"/>
              </a:lnSpc>
              <a:buNone/>
            </a:pPr>
            <a:r>
              <a:rPr lang="en-US" sz="3563" b="1" dirty="0">
                <a:solidFill>
                  <a:srgbClr val="000000">
                    <a:alpha val="99000"/>
                  </a:srgbClr>
                </a:solidFill>
                <a:latin typeface="YS Text Cond Heavy" pitchFamily="2" charset="-52"/>
                <a:ea typeface="YS Text Cond" pitchFamily="34" charset="-122"/>
                <a:cs typeface="YS Text Cond Heavy" pitchFamily="2" charset="-52"/>
              </a:rPr>
              <a:t>2</a:t>
            </a:r>
            <a:endParaRPr lang="en-US" sz="3563" dirty="0">
              <a:latin typeface="YS Text Cond Heavy" pitchFamily="2" charset="-52"/>
              <a:cs typeface="YS Text Cond Heavy" pitchFamily="2" charset="-52"/>
            </a:endParaRPr>
          </a:p>
        </p:txBody>
      </p:sp>
      <p:sp>
        <p:nvSpPr>
          <p:cNvPr id="13" name="Text 9"/>
          <p:cNvSpPr/>
          <p:nvPr/>
        </p:nvSpPr>
        <p:spPr>
          <a:xfrm>
            <a:off x="823913" y="2947988"/>
            <a:ext cx="2676525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283"/>
              </a:lnSpc>
              <a:buNone/>
            </a:pPr>
            <a:r>
              <a:rPr lang="en-US" sz="1283" dirty="0">
                <a:solidFill>
                  <a:srgbClr val="000000">
                    <a:alpha val="99000"/>
                  </a:srgbClr>
                </a:solidFill>
                <a:latin typeface="YS Text Regular" pitchFamily="2" charset="-52"/>
                <a:ea typeface="YS Text" pitchFamily="34" charset="-122"/>
                <a:cs typeface="YS Text" pitchFamily="34" charset="-120"/>
              </a:rPr>
              <a:t>Обеспечить измеримый вклад рекламной кампании в общий бокс-офис фильма</a:t>
            </a:r>
            <a:endParaRPr lang="en-US" sz="1283" dirty="0">
              <a:latin typeface="YS Text Regular" pitchFamily="2" charset="-52"/>
            </a:endParaRPr>
          </a:p>
        </p:txBody>
      </p:sp>
      <p:sp>
        <p:nvSpPr>
          <p:cNvPr id="14" name="Shape 10"/>
          <p:cNvSpPr/>
          <p:nvPr/>
        </p:nvSpPr>
        <p:spPr>
          <a:xfrm>
            <a:off x="7710487" y="190500"/>
            <a:ext cx="1243013" cy="276225"/>
          </a:xfrm>
          <a:prstGeom prst="rect">
            <a:avLst/>
          </a:prstGeom>
          <a:noFill/>
          <a:ln/>
        </p:spPr>
      </p:sp>
      <p:sp>
        <p:nvSpPr>
          <p:cNvPr id="15" name="Shape 11"/>
          <p:cNvSpPr/>
          <p:nvPr/>
        </p:nvSpPr>
        <p:spPr>
          <a:xfrm>
            <a:off x="7710487" y="213999"/>
            <a:ext cx="477873" cy="229228"/>
          </a:xfrm>
          <a:prstGeom prst="rect">
            <a:avLst/>
          </a:prstGeom>
          <a:noFill/>
          <a:ln/>
        </p:spPr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710487" y="213999"/>
            <a:ext cx="231293" cy="229228"/>
          </a:xfrm>
          <a:prstGeom prst="rect">
            <a:avLst/>
          </a:prstGeom>
        </p:spPr>
      </p:pic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957063" y="213999"/>
            <a:ext cx="231298" cy="229228"/>
          </a:xfrm>
          <a:prstGeom prst="rect">
            <a:avLst/>
          </a:prstGeom>
        </p:spPr>
      </p:pic>
      <p:pic>
        <p:nvPicPr>
          <p:cNvPr id="18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259798" y="189149"/>
            <a:ext cx="82122" cy="280162"/>
          </a:xfrm>
          <a:prstGeom prst="rect">
            <a:avLst/>
          </a:prstGeom>
        </p:spPr>
      </p:pic>
      <p:pic>
        <p:nvPicPr>
          <p:cNvPr id="19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08921" y="202406"/>
            <a:ext cx="547688" cy="25241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2">
            <a:extLst>
              <a:ext uri="{FF2B5EF4-FFF2-40B4-BE49-F238E27FC236}">
                <a16:creationId xmlns:a16="http://schemas.microsoft.com/office/drawing/2014/main" id="{72164003-A6D7-1448-A5EA-DF9AD8DFD6F3}"/>
              </a:ext>
            </a:extLst>
          </p:cNvPr>
          <p:cNvSpPr/>
          <p:nvPr/>
        </p:nvSpPr>
        <p:spPr>
          <a:xfrm>
            <a:off x="5114924" y="1708411"/>
            <a:ext cx="3833812" cy="1733550"/>
          </a:xfrm>
          <a:prstGeom prst="roundRect">
            <a:avLst>
              <a:gd name="adj" fmla="val 12567"/>
            </a:avLst>
          </a:prstGeom>
          <a:solidFill>
            <a:srgbClr val="FFFFFF">
              <a:alpha val="60000"/>
            </a:srgbClr>
          </a:solidFill>
          <a:ln w="9049">
            <a:solidFill>
              <a:srgbClr val="EEEEEE"/>
            </a:solidFill>
            <a:prstDash val="solid"/>
          </a:ln>
        </p:spPr>
      </p:sp>
      <p:sp>
        <p:nvSpPr>
          <p:cNvPr id="2" name="Text 0"/>
          <p:cNvSpPr/>
          <p:nvPr/>
        </p:nvSpPr>
        <p:spPr>
          <a:xfrm>
            <a:off x="190500" y="190500"/>
            <a:ext cx="8867775" cy="2047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817"/>
              </a:lnSpc>
              <a:buNone/>
            </a:pPr>
            <a:r>
              <a:rPr lang="en-US" sz="2138" b="1" kern="0" spc="-21" dirty="0">
                <a:solidFill>
                  <a:srgbClr val="000000">
                    <a:alpha val="99000"/>
                  </a:srgbClr>
                </a:solidFill>
                <a:latin typeface="YS Text Cond Heavy" pitchFamily="2" charset="-52"/>
                <a:ea typeface="YS Text Cond" pitchFamily="34" charset="-122"/>
                <a:cs typeface="YS Text Cond Heavy" pitchFamily="2" charset="-52"/>
              </a:rPr>
              <a:t>ВВОДИМ НОВЫЙ ПОДХОД К ПРОДВИЖЕНИЮ ФИЛЬМА </a:t>
            </a:r>
            <a:endParaRPr lang="en-US" sz="2138" dirty="0">
              <a:latin typeface="YS Text Cond Heavy" pitchFamily="2" charset="-52"/>
              <a:cs typeface="YS Text Cond Heavy" pitchFamily="2" charset="-52"/>
            </a:endParaRPr>
          </a:p>
        </p:txBody>
      </p:sp>
      <p:sp>
        <p:nvSpPr>
          <p:cNvPr id="3" name="Shape 1"/>
          <p:cNvSpPr/>
          <p:nvPr/>
        </p:nvSpPr>
        <p:spPr>
          <a:xfrm>
            <a:off x="185738" y="1700213"/>
            <a:ext cx="8763000" cy="1733550"/>
          </a:xfrm>
          <a:prstGeom prst="rect">
            <a:avLst/>
          </a:prstGeom>
          <a:noFill/>
          <a:ln/>
        </p:spPr>
      </p:sp>
      <p:sp>
        <p:nvSpPr>
          <p:cNvPr id="4" name="Shape 2"/>
          <p:cNvSpPr/>
          <p:nvPr/>
        </p:nvSpPr>
        <p:spPr>
          <a:xfrm>
            <a:off x="185738" y="1700213"/>
            <a:ext cx="3833812" cy="1733550"/>
          </a:xfrm>
          <a:prstGeom prst="roundRect">
            <a:avLst>
              <a:gd name="adj" fmla="val 12567"/>
            </a:avLst>
          </a:prstGeom>
          <a:solidFill>
            <a:srgbClr val="FFFFFF">
              <a:alpha val="60000"/>
            </a:srgbClr>
          </a:solidFill>
          <a:ln w="9049">
            <a:solidFill>
              <a:srgbClr val="EEEEEE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376238" y="2071688"/>
            <a:ext cx="3452813" cy="2571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1924"/>
              </a:lnSpc>
              <a:buNone/>
            </a:pPr>
            <a:r>
              <a:rPr lang="en-US" sz="2138" b="1" dirty="0">
                <a:solidFill>
                  <a:srgbClr val="FF0004">
                    <a:alpha val="99000"/>
                  </a:srgbClr>
                </a:solidFill>
                <a:latin typeface="YS Text Cond Heavy" pitchFamily="2" charset="-52"/>
                <a:ea typeface="YS Text Cond" pitchFamily="34" charset="-122"/>
                <a:cs typeface="YS Text Cond Heavy" pitchFamily="2" charset="-52"/>
              </a:rPr>
              <a:t>БЫЛО</a:t>
            </a:r>
            <a:endParaRPr lang="en-US" sz="2138" dirty="0">
              <a:latin typeface="YS Text Cond Heavy" pitchFamily="2" charset="-52"/>
              <a:cs typeface="YS Text Cond Heavy" pitchFamily="2" charset="-52"/>
            </a:endParaRPr>
          </a:p>
        </p:txBody>
      </p:sp>
      <p:sp>
        <p:nvSpPr>
          <p:cNvPr id="6" name="Text 4"/>
          <p:cNvSpPr/>
          <p:nvPr/>
        </p:nvSpPr>
        <p:spPr>
          <a:xfrm>
            <a:off x="376238" y="2519363"/>
            <a:ext cx="3452813" cy="5429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1354"/>
              </a:lnSpc>
              <a:buNone/>
            </a:pPr>
            <a:r>
              <a:rPr lang="en-US" sz="1425" b="1" kern="0" spc="14" dirty="0">
                <a:solidFill>
                  <a:srgbClr val="000000">
                    <a:alpha val="99000"/>
                  </a:srgbClr>
                </a:solidFill>
                <a:latin typeface="YS Text Cond Heavy" pitchFamily="2" charset="-52"/>
                <a:ea typeface="YS Text Cond" pitchFamily="34" charset="-122"/>
                <a:cs typeface="YS Text Cond Heavy" pitchFamily="2" charset="-52"/>
              </a:rPr>
              <a:t>CОЗДАЕМ ПРИТОК АУДИТОРИИ К ПРОСМОТРУ НОВОГО ФИЛЬМА С ПОМОЩЬЮ МЕДИЙНЫХ ИНСТРУМЕНТОВ</a:t>
            </a:r>
            <a:endParaRPr lang="en-US" sz="1425" dirty="0">
              <a:latin typeface="YS Text Cond Heavy" pitchFamily="2" charset="-52"/>
              <a:cs typeface="YS Text Cond Heavy" pitchFamily="2" charset="-52"/>
            </a:endParaRPr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62425" y="2566988"/>
            <a:ext cx="809625" cy="109984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5305425" y="2071688"/>
            <a:ext cx="3452813" cy="2571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1924"/>
              </a:lnSpc>
              <a:buNone/>
            </a:pPr>
            <a:r>
              <a:rPr lang="en-US" sz="2138" b="1" dirty="0">
                <a:solidFill>
                  <a:srgbClr val="FF0004">
                    <a:alpha val="99000"/>
                  </a:srgbClr>
                </a:solidFill>
                <a:latin typeface="YS Text Cond Heavy" pitchFamily="2" charset="-52"/>
                <a:ea typeface="YS Text Cond" pitchFamily="34" charset="-122"/>
                <a:cs typeface="YS Text Cond Heavy" pitchFamily="2" charset="-52"/>
              </a:rPr>
              <a:t>СТАЛО</a:t>
            </a:r>
            <a:endParaRPr lang="en-US" sz="2138" dirty="0">
              <a:latin typeface="YS Text Cond Heavy" pitchFamily="2" charset="-52"/>
              <a:cs typeface="YS Text Cond Heavy" pitchFamily="2" charset="-52"/>
            </a:endParaRPr>
          </a:p>
        </p:txBody>
      </p:sp>
      <p:sp>
        <p:nvSpPr>
          <p:cNvPr id="10" name="Text 7"/>
          <p:cNvSpPr/>
          <p:nvPr/>
        </p:nvSpPr>
        <p:spPr>
          <a:xfrm>
            <a:off x="5305425" y="2519363"/>
            <a:ext cx="3452813" cy="5429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1354"/>
              </a:lnSpc>
              <a:buNone/>
            </a:pPr>
            <a:r>
              <a:rPr lang="en-US" sz="1425" b="1" kern="0" spc="14" dirty="0">
                <a:solidFill>
                  <a:srgbClr val="000000">
                    <a:alpha val="99000"/>
                  </a:srgbClr>
                </a:solidFill>
                <a:latin typeface="YS Text Cond Heavy" pitchFamily="2" charset="-52"/>
                <a:ea typeface="YS Text Cond" pitchFamily="34" charset="-122"/>
                <a:cs typeface="YS Text Cond Heavy" pitchFamily="2" charset="-52"/>
              </a:rPr>
              <a:t>ПРИВОДИМ ЦЕЛЕВУЮ АУДИТОРИЮ К ПОКУПКЕ БИЛЕТОВ С ПОМОЩЬЮ ЭКОСИСТЕМНОГО ПОДХОДА  </a:t>
            </a:r>
            <a:endParaRPr lang="en-US" sz="1425" dirty="0">
              <a:latin typeface="YS Text Cond Heavy" pitchFamily="2" charset="-52"/>
              <a:cs typeface="YS Text Cond Heavy" pitchFamily="2" charset="-52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7710487" y="190500"/>
            <a:ext cx="1243013" cy="276225"/>
          </a:xfrm>
          <a:prstGeom prst="rect">
            <a:avLst/>
          </a:prstGeom>
          <a:noFill/>
          <a:ln/>
        </p:spPr>
      </p:sp>
      <p:sp>
        <p:nvSpPr>
          <p:cNvPr id="12" name="Shape 9"/>
          <p:cNvSpPr/>
          <p:nvPr/>
        </p:nvSpPr>
        <p:spPr>
          <a:xfrm>
            <a:off x="7710487" y="213999"/>
            <a:ext cx="477873" cy="229228"/>
          </a:xfrm>
          <a:prstGeom prst="rect">
            <a:avLst/>
          </a:prstGeom>
          <a:noFill/>
          <a:ln/>
        </p:spPr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10487" y="213999"/>
            <a:ext cx="231293" cy="229228"/>
          </a:xfrm>
          <a:prstGeom prst="rect">
            <a:avLst/>
          </a:prstGeom>
        </p:spPr>
      </p:pic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957063" y="213999"/>
            <a:ext cx="231298" cy="229228"/>
          </a:xfrm>
          <a:prstGeom prst="rect">
            <a:avLst/>
          </a:prstGeom>
        </p:spPr>
      </p:pic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259798" y="189149"/>
            <a:ext cx="82122" cy="280164"/>
          </a:xfrm>
          <a:prstGeom prst="rect">
            <a:avLst/>
          </a:prstGeom>
        </p:spPr>
      </p:pic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408921" y="202406"/>
            <a:ext cx="547688" cy="25241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90500" y="190500"/>
            <a:ext cx="8867775" cy="2047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817"/>
              </a:lnSpc>
              <a:buNone/>
            </a:pPr>
            <a:r>
              <a:rPr lang="en-US" sz="2138" b="1" kern="0" spc="-21" dirty="0">
                <a:solidFill>
                  <a:srgbClr val="000000">
                    <a:alpha val="99000"/>
                  </a:srgbClr>
                </a:solidFill>
                <a:latin typeface="YS Text Cond Heavy" pitchFamily="2" charset="-52"/>
                <a:ea typeface="YS Text Cond" pitchFamily="34" charset="-122"/>
                <a:cs typeface="YS Text Cond Heavy" pitchFamily="2" charset="-52"/>
              </a:rPr>
              <a:t>СОБИРАЕМ ЦЕЛЕВЫЕ СЕГМЕНТЫ АУДИТОРИИ </a:t>
            </a:r>
            <a:endParaRPr lang="en-US" sz="2138" dirty="0">
              <a:latin typeface="YS Text Cond Heavy" pitchFamily="2" charset="-52"/>
              <a:cs typeface="YS Text Cond Heavy" pitchFamily="2" charset="-52"/>
            </a:endParaRPr>
          </a:p>
        </p:txBody>
      </p:sp>
      <p:sp>
        <p:nvSpPr>
          <p:cNvPr id="3" name="Text 1"/>
          <p:cNvSpPr/>
          <p:nvPr/>
        </p:nvSpPr>
        <p:spPr>
          <a:xfrm>
            <a:off x="200025" y="561975"/>
            <a:ext cx="66294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539"/>
              </a:lnSpc>
              <a:buNone/>
            </a:pPr>
            <a:r>
              <a:rPr lang="en-US" sz="1283" dirty="0">
                <a:solidFill>
                  <a:srgbClr val="000000">
                    <a:alpha val="99000"/>
                  </a:srgbClr>
                </a:solidFill>
                <a:latin typeface="YS Text Regular" pitchFamily="2" charset="-52"/>
                <a:ea typeface="YS Text" pitchFamily="34" charset="-122"/>
                <a:cs typeface="YS Text" pitchFamily="34" charset="-120"/>
              </a:rPr>
              <a:t>В экосистеме Яндекса у каждого пользователя есть единый user ID — это даёт накопленное знание о поведении пользователя и позволяет строить сегменты на основе реальных поведенческих паттернов, релевантных конкретному фильму</a:t>
            </a:r>
            <a:endParaRPr lang="en-US" sz="1283" dirty="0">
              <a:latin typeface="YS Text Regular" pitchFamily="2" charset="-52"/>
            </a:endParaRPr>
          </a:p>
        </p:txBody>
      </p:sp>
      <p:sp>
        <p:nvSpPr>
          <p:cNvPr id="4" name="Shape 2"/>
          <p:cNvSpPr/>
          <p:nvPr/>
        </p:nvSpPr>
        <p:spPr>
          <a:xfrm>
            <a:off x="190500" y="1543050"/>
            <a:ext cx="8758238" cy="2571750"/>
          </a:xfrm>
          <a:prstGeom prst="rect">
            <a:avLst/>
          </a:prstGeom>
          <a:noFill/>
          <a:ln/>
        </p:spPr>
      </p:sp>
      <p:sp>
        <p:nvSpPr>
          <p:cNvPr id="5" name="Shape 3"/>
          <p:cNvSpPr/>
          <p:nvPr/>
        </p:nvSpPr>
        <p:spPr>
          <a:xfrm>
            <a:off x="190500" y="1543050"/>
            <a:ext cx="2118122" cy="2571750"/>
          </a:xfrm>
          <a:prstGeom prst="rect">
            <a:avLst/>
          </a:prstGeom>
          <a:noFill/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0500" y="1543050"/>
            <a:ext cx="2118122" cy="211455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90500" y="3752850"/>
            <a:ext cx="2118122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1354"/>
              </a:lnSpc>
              <a:buNone/>
            </a:pPr>
            <a:r>
              <a:rPr lang="en-US" sz="1425" b="1" kern="0" spc="14" dirty="0">
                <a:solidFill>
                  <a:srgbClr val="000000">
                    <a:alpha val="99000"/>
                  </a:srgbClr>
                </a:solidFill>
                <a:latin typeface="YS Text Cond Heavy" pitchFamily="2" charset="-52"/>
                <a:ea typeface="YS Text Cond" pitchFamily="34" charset="-122"/>
                <a:cs typeface="YS Text Cond Heavy" pitchFamily="2" charset="-52"/>
              </a:rPr>
              <a:t>ТЕХ,  КТО ЛЮБИТ АКТЁРА АЛЕКСАНДРА ПЕТРОВА</a:t>
            </a:r>
            <a:endParaRPr lang="en-US" sz="1425" dirty="0">
              <a:latin typeface="YS Text Cond Heavy" pitchFamily="2" charset="-52"/>
              <a:cs typeface="YS Text Cond Heavy" pitchFamily="2" charset="-52"/>
            </a:endParaRPr>
          </a:p>
        </p:txBody>
      </p:sp>
      <p:sp>
        <p:nvSpPr>
          <p:cNvPr id="8" name="Shape 5"/>
          <p:cNvSpPr/>
          <p:nvPr/>
        </p:nvSpPr>
        <p:spPr>
          <a:xfrm>
            <a:off x="2403872" y="1543050"/>
            <a:ext cx="2118122" cy="2390775"/>
          </a:xfrm>
          <a:prstGeom prst="rect">
            <a:avLst/>
          </a:prstGeom>
          <a:noFill/>
          <a:ln/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403872" y="1543050"/>
            <a:ext cx="2118122" cy="211455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2403872" y="3752850"/>
            <a:ext cx="2118122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1354"/>
              </a:lnSpc>
              <a:buNone/>
            </a:pPr>
            <a:r>
              <a:rPr lang="en-US" sz="1425" b="1" kern="0" spc="14" dirty="0">
                <a:solidFill>
                  <a:srgbClr val="000000">
                    <a:alpha val="99000"/>
                  </a:srgbClr>
                </a:solidFill>
                <a:latin typeface="YS Text Cond Heavy" pitchFamily="2" charset="-52"/>
                <a:ea typeface="YS Text Cond" pitchFamily="34" charset="-122"/>
                <a:cs typeface="YS Text Cond Heavy" pitchFamily="2" charset="-52"/>
              </a:rPr>
              <a:t>ТЕХ, КТО ЛЮБИТ СКАЗКИ</a:t>
            </a:r>
            <a:endParaRPr lang="en-US" sz="1425" dirty="0">
              <a:latin typeface="YS Text Cond Heavy" pitchFamily="2" charset="-52"/>
              <a:cs typeface="YS Text Cond Heavy" pitchFamily="2" charset="-52"/>
            </a:endParaRPr>
          </a:p>
        </p:txBody>
      </p:sp>
      <p:sp>
        <p:nvSpPr>
          <p:cNvPr id="11" name="Shape 7"/>
          <p:cNvSpPr/>
          <p:nvPr/>
        </p:nvSpPr>
        <p:spPr>
          <a:xfrm>
            <a:off x="4617244" y="1543050"/>
            <a:ext cx="2118122" cy="2571750"/>
          </a:xfrm>
          <a:prstGeom prst="rect">
            <a:avLst/>
          </a:prstGeom>
          <a:noFill/>
          <a:ln/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617244" y="1543050"/>
            <a:ext cx="2118122" cy="211455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4617244" y="3752850"/>
            <a:ext cx="2118122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1354"/>
              </a:lnSpc>
              <a:buNone/>
            </a:pPr>
            <a:r>
              <a:rPr lang="en-US" sz="1425" b="1" kern="0" spc="14" dirty="0">
                <a:solidFill>
                  <a:srgbClr val="000000">
                    <a:alpha val="99000"/>
                  </a:srgbClr>
                </a:solidFill>
                <a:latin typeface="YS Text Cond Heavy" pitchFamily="2" charset="-52"/>
                <a:ea typeface="YS Text Cond" pitchFamily="34" charset="-122"/>
                <a:cs typeface="YS Text Cond Heavy" pitchFamily="2" charset="-52"/>
              </a:rPr>
              <a:t>ТЕХ, КТО ДАВНО ЖДЁТ ФИЛЬМ</a:t>
            </a:r>
            <a:endParaRPr lang="en-US" sz="1425" dirty="0">
              <a:latin typeface="YS Text Cond Heavy" pitchFamily="2" charset="-52"/>
              <a:cs typeface="YS Text Cond Heavy" pitchFamily="2" charset="-52"/>
            </a:endParaRPr>
          </a:p>
        </p:txBody>
      </p:sp>
      <p:sp>
        <p:nvSpPr>
          <p:cNvPr id="14" name="Shape 9"/>
          <p:cNvSpPr/>
          <p:nvPr/>
        </p:nvSpPr>
        <p:spPr>
          <a:xfrm>
            <a:off x="6830616" y="1543050"/>
            <a:ext cx="2118122" cy="2390775"/>
          </a:xfrm>
          <a:prstGeom prst="rect">
            <a:avLst/>
          </a:prstGeom>
          <a:noFill/>
          <a:ln/>
        </p:spPr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830616" y="1543050"/>
            <a:ext cx="2118122" cy="2114550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6830616" y="3752850"/>
            <a:ext cx="2118122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1354"/>
              </a:lnSpc>
              <a:buNone/>
            </a:pPr>
            <a:r>
              <a:rPr lang="en-US" sz="1425" b="1" kern="0" spc="14" dirty="0">
                <a:solidFill>
                  <a:srgbClr val="000000">
                    <a:alpha val="99000"/>
                  </a:srgbClr>
                </a:solidFill>
                <a:latin typeface="YS Text Cond Heavy" pitchFamily="2" charset="-52"/>
                <a:ea typeface="YS Text Cond" pitchFamily="34" charset="-122"/>
                <a:cs typeface="YS Text Cond Heavy" pitchFamily="2" charset="-52"/>
              </a:rPr>
              <a:t>ТЕХ, У КОГО ЕСТЬ ДЕТИ</a:t>
            </a:r>
            <a:endParaRPr lang="en-US" sz="1425" dirty="0">
              <a:latin typeface="YS Text Cond Heavy" pitchFamily="2" charset="-52"/>
              <a:cs typeface="YS Text Cond Heavy" pitchFamily="2" charset="-52"/>
            </a:endParaRPr>
          </a:p>
        </p:txBody>
      </p:sp>
      <p:sp>
        <p:nvSpPr>
          <p:cNvPr id="17" name="Shape 11"/>
          <p:cNvSpPr/>
          <p:nvPr/>
        </p:nvSpPr>
        <p:spPr>
          <a:xfrm>
            <a:off x="7710487" y="190500"/>
            <a:ext cx="1243013" cy="276225"/>
          </a:xfrm>
          <a:prstGeom prst="rect">
            <a:avLst/>
          </a:prstGeom>
          <a:noFill/>
          <a:ln/>
        </p:spPr>
      </p:sp>
      <p:sp>
        <p:nvSpPr>
          <p:cNvPr id="18" name="Shape 12"/>
          <p:cNvSpPr/>
          <p:nvPr/>
        </p:nvSpPr>
        <p:spPr>
          <a:xfrm>
            <a:off x="7710487" y="213999"/>
            <a:ext cx="477873" cy="229228"/>
          </a:xfrm>
          <a:prstGeom prst="rect">
            <a:avLst/>
          </a:prstGeom>
          <a:noFill/>
          <a:ln/>
        </p:spPr>
      </p:sp>
      <p:pic>
        <p:nvPicPr>
          <p:cNvPr id="19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710487" y="213999"/>
            <a:ext cx="231293" cy="229228"/>
          </a:xfrm>
          <a:prstGeom prst="rect">
            <a:avLst/>
          </a:prstGeom>
        </p:spPr>
      </p:pic>
      <p:pic>
        <p:nvPicPr>
          <p:cNvPr id="20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57063" y="213999"/>
            <a:ext cx="231298" cy="229228"/>
          </a:xfrm>
          <a:prstGeom prst="rect">
            <a:avLst/>
          </a:prstGeom>
        </p:spPr>
      </p:pic>
      <p:pic>
        <p:nvPicPr>
          <p:cNvPr id="21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8259798" y="189149"/>
            <a:ext cx="82122" cy="280164"/>
          </a:xfrm>
          <a:prstGeom prst="rect">
            <a:avLst/>
          </a:prstGeom>
        </p:spPr>
      </p:pic>
      <p:pic>
        <p:nvPicPr>
          <p:cNvPr id="22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408921" y="202406"/>
            <a:ext cx="547688" cy="25241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D2A94-13B1-F31A-D8E8-ED5EA2E61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0">
            <a:extLst>
              <a:ext uri="{FF2B5EF4-FFF2-40B4-BE49-F238E27FC236}">
                <a16:creationId xmlns:a16="http://schemas.microsoft.com/office/drawing/2014/main" id="{33F24621-B2BB-C56A-3E91-C8DA338E7A3D}"/>
              </a:ext>
            </a:extLst>
          </p:cNvPr>
          <p:cNvSpPr/>
          <p:nvPr/>
        </p:nvSpPr>
        <p:spPr>
          <a:xfrm>
            <a:off x="190499" y="139069"/>
            <a:ext cx="8867775" cy="4780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817"/>
              </a:lnSpc>
              <a:buNone/>
            </a:pPr>
            <a:r>
              <a:rPr lang="ru-RU" b="1" kern="0" spc="-21" dirty="0">
                <a:solidFill>
                  <a:srgbClr val="000000">
                    <a:alpha val="99000"/>
                  </a:srgbClr>
                </a:solidFill>
                <a:latin typeface="YS Text Cond Heavy" pitchFamily="2" charset="-52"/>
                <a:cs typeface="YS Text Cond Heavy" pitchFamily="2" charset="-52"/>
              </a:rPr>
              <a:t>ИСПОЛЬЗУЕМ УНИКАЛЬНЫЙ МЕХАНИЗМ УПРАВЛЕНИЯ</a:t>
            </a:r>
            <a:br>
              <a:rPr lang="ru-RU" b="1" kern="0" spc="-21" dirty="0">
                <a:solidFill>
                  <a:srgbClr val="000000">
                    <a:alpha val="99000"/>
                  </a:srgbClr>
                </a:solidFill>
                <a:latin typeface="YS Text Cond Heavy" pitchFamily="2" charset="-52"/>
                <a:cs typeface="YS Text Cond Heavy" pitchFamily="2" charset="-52"/>
              </a:rPr>
            </a:br>
            <a:r>
              <a:rPr lang="ru-RU" b="1" kern="0" spc="-21" dirty="0">
                <a:solidFill>
                  <a:srgbClr val="000000">
                    <a:alpha val="99000"/>
                  </a:srgbClr>
                </a:solidFill>
                <a:latin typeface="YS Text Cond Heavy" pitchFamily="2" charset="-52"/>
                <a:cs typeface="YS Text Cond Heavy" pitchFamily="2" charset="-52"/>
              </a:rPr>
              <a:t>ВНИМАНИЕМ И ПОВЕДЕНИЕМ ЦЕЛЕВОЙ АУДИТОРИИ</a:t>
            </a:r>
            <a:endParaRPr lang="en-US" dirty="0">
              <a:latin typeface="YS Text Cond Heavy" pitchFamily="2" charset="-52"/>
              <a:cs typeface="YS Text Cond Heavy" pitchFamily="2" charset="-52"/>
            </a:endParaRPr>
          </a:p>
        </p:txBody>
      </p:sp>
      <p:pic>
        <p:nvPicPr>
          <p:cNvPr id="5" name="line" descr="preencoded.png">
            <a:extLst>
              <a:ext uri="{FF2B5EF4-FFF2-40B4-BE49-F238E27FC236}">
                <a16:creationId xmlns:a16="http://schemas.microsoft.com/office/drawing/2014/main" id="{E6CDF7C1-21D0-7B7B-81EB-EB4B7F1C6D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35790" y="915535"/>
            <a:ext cx="5734373" cy="3162676"/>
          </a:xfrm>
          <a:prstGeom prst="rect">
            <a:avLst/>
          </a:prstGeom>
        </p:spPr>
      </p:pic>
      <p:pic>
        <p:nvPicPr>
          <p:cNvPr id="6" name="info_1" descr="preencoded.png">
            <a:extLst>
              <a:ext uri="{FF2B5EF4-FFF2-40B4-BE49-F238E27FC236}">
                <a16:creationId xmlns:a16="http://schemas.microsoft.com/office/drawing/2014/main" id="{998C6D20-CBE3-BB13-9CD9-CC4A52390E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072705" y="838122"/>
            <a:ext cx="641265" cy="228247"/>
          </a:xfrm>
          <a:prstGeom prst="rect">
            <a:avLst/>
          </a:prstGeom>
        </p:spPr>
      </p:pic>
      <p:pic>
        <p:nvPicPr>
          <p:cNvPr id="7" name="info_2" descr="preencoded.png">
            <a:extLst>
              <a:ext uri="{FF2B5EF4-FFF2-40B4-BE49-F238E27FC236}">
                <a16:creationId xmlns:a16="http://schemas.microsoft.com/office/drawing/2014/main" id="{6C869A0E-A9DB-C112-B081-3573DF31068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061176" y="1864575"/>
            <a:ext cx="836905" cy="228247"/>
          </a:xfrm>
          <a:prstGeom prst="rect">
            <a:avLst/>
          </a:prstGeom>
        </p:spPr>
      </p:pic>
      <p:pic>
        <p:nvPicPr>
          <p:cNvPr id="8" name="info_3" descr="preencoded.png">
            <a:extLst>
              <a:ext uri="{FF2B5EF4-FFF2-40B4-BE49-F238E27FC236}">
                <a16:creationId xmlns:a16="http://schemas.microsoft.com/office/drawing/2014/main" id="{050F2E20-BFC8-AEE1-72B2-98517AADCA2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532471" y="2895903"/>
            <a:ext cx="938348" cy="228247"/>
          </a:xfrm>
          <a:prstGeom prst="rect">
            <a:avLst/>
          </a:prstGeom>
        </p:spPr>
      </p:pic>
      <p:pic>
        <p:nvPicPr>
          <p:cNvPr id="9" name="info_4" descr="preencoded.png">
            <a:extLst>
              <a:ext uri="{FF2B5EF4-FFF2-40B4-BE49-F238E27FC236}">
                <a16:creationId xmlns:a16="http://schemas.microsoft.com/office/drawing/2014/main" id="{E5712D37-E24D-76F4-B09E-25C5B4D2385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338995" y="3909621"/>
            <a:ext cx="659379" cy="228247"/>
          </a:xfrm>
          <a:prstGeom prst="rect">
            <a:avLst/>
          </a:prstGeom>
        </p:spPr>
      </p:pic>
      <p:pic>
        <p:nvPicPr>
          <p:cNvPr id="20" name="img_2">
            <a:extLst>
              <a:ext uri="{FF2B5EF4-FFF2-40B4-BE49-F238E27FC236}">
                <a16:creationId xmlns:a16="http://schemas.microsoft.com/office/drawing/2014/main" id="{4C438077-B68C-F217-A061-2C127D24F3C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195125" y="1224340"/>
            <a:ext cx="6790883" cy="1675672"/>
          </a:xfrm>
          <a:prstGeom prst="rect">
            <a:avLst/>
          </a:prstGeom>
        </p:spPr>
      </p:pic>
      <p:pic>
        <p:nvPicPr>
          <p:cNvPr id="18" name="img_1">
            <a:extLst>
              <a:ext uri="{FF2B5EF4-FFF2-40B4-BE49-F238E27FC236}">
                <a16:creationId xmlns:a16="http://schemas.microsoft.com/office/drawing/2014/main" id="{9608C848-132A-AF3B-0BCC-9B057E78CE8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177397" y="1379567"/>
            <a:ext cx="6790883" cy="1316600"/>
          </a:xfrm>
          <a:prstGeom prst="rect">
            <a:avLst/>
          </a:prstGeom>
        </p:spPr>
      </p:pic>
      <p:grpSp>
        <p:nvGrpSpPr>
          <p:cNvPr id="16" name="ref" hidden="1">
            <a:extLst>
              <a:ext uri="{FF2B5EF4-FFF2-40B4-BE49-F238E27FC236}">
                <a16:creationId xmlns:a16="http://schemas.microsoft.com/office/drawing/2014/main" id="{3A3ED9E9-CDBA-47CA-DEFA-721102EAD8FC}"/>
              </a:ext>
            </a:extLst>
          </p:cNvPr>
          <p:cNvGrpSpPr/>
          <p:nvPr/>
        </p:nvGrpSpPr>
        <p:grpSpPr>
          <a:xfrm>
            <a:off x="2238375" y="1085850"/>
            <a:ext cx="4667250" cy="3914775"/>
            <a:chOff x="4476750" y="2171700"/>
            <a:chExt cx="9334500" cy="7829550"/>
          </a:xfrm>
        </p:grpSpPr>
        <p:pic>
          <p:nvPicPr>
            <p:cNvPr id="10" name="block_1" descr="preencoded.png">
              <a:extLst>
                <a:ext uri="{FF2B5EF4-FFF2-40B4-BE49-F238E27FC236}">
                  <a16:creationId xmlns:a16="http://schemas.microsoft.com/office/drawing/2014/main" id="{150BDD0E-5A9E-137C-73C6-19FB65DB5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35000"/>
            </a:blip>
            <a:srcRect/>
            <a:stretch/>
          </p:blipFill>
          <p:spPr>
            <a:xfrm>
              <a:off x="4476750" y="2171700"/>
              <a:ext cx="9334500" cy="1809750"/>
            </a:xfrm>
            <a:prstGeom prst="rect">
              <a:avLst/>
            </a:prstGeom>
          </p:spPr>
        </p:pic>
        <p:pic>
          <p:nvPicPr>
            <p:cNvPr id="11" name="telegram-cloud-photo-size-2-5240498879181033818-y 1" descr="preencoded.png">
              <a:extLst>
                <a:ext uri="{FF2B5EF4-FFF2-40B4-BE49-F238E27FC236}">
                  <a16:creationId xmlns:a16="http://schemas.microsoft.com/office/drawing/2014/main" id="{CD6AB51F-D598-3F2B-EA64-8DF2635AA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 amt="35000"/>
            </a:blip>
            <a:srcRect/>
            <a:stretch/>
          </p:blipFill>
          <p:spPr>
            <a:xfrm>
              <a:off x="7419975" y="8191500"/>
              <a:ext cx="3448050" cy="1809750"/>
            </a:xfrm>
            <a:prstGeom prst="rect">
              <a:avLst/>
            </a:prstGeom>
          </p:spPr>
        </p:pic>
        <p:pic>
          <p:nvPicPr>
            <p:cNvPr id="12" name="telegram-cloud-photo-size-2-5240498879181033818-y 2" descr="preencoded.png">
              <a:extLst>
                <a:ext uri="{FF2B5EF4-FFF2-40B4-BE49-F238E27FC236}">
                  <a16:creationId xmlns:a16="http://schemas.microsoft.com/office/drawing/2014/main" id="{F399E1DA-F9ED-BDEE-3F25-062DDD4C1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alphaModFix amt="35000"/>
            </a:blip>
            <a:srcRect/>
            <a:stretch/>
          </p:blipFill>
          <p:spPr>
            <a:xfrm>
              <a:off x="8105262" y="9117230"/>
              <a:ext cx="952402" cy="419002"/>
            </a:xfrm>
            <a:prstGeom prst="rect">
              <a:avLst/>
            </a:prstGeom>
          </p:spPr>
        </p:pic>
        <p:pic>
          <p:nvPicPr>
            <p:cNvPr id="13" name="Вспомнил" descr="preencoded.png">
              <a:extLst>
                <a:ext uri="{FF2B5EF4-FFF2-40B4-BE49-F238E27FC236}">
                  <a16:creationId xmlns:a16="http://schemas.microsoft.com/office/drawing/2014/main" id="{72646097-34FC-394A-F433-F8AB6EC83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35000"/>
            </a:blip>
            <a:srcRect/>
            <a:stretch/>
          </p:blipFill>
          <p:spPr>
            <a:xfrm>
              <a:off x="6238875" y="6191250"/>
              <a:ext cx="5810250" cy="1809750"/>
            </a:xfrm>
            <a:prstGeom prst="rect">
              <a:avLst/>
            </a:prstGeom>
          </p:spPr>
        </p:pic>
        <p:pic>
          <p:nvPicPr>
            <p:cNvPr id="14" name="Получил" descr="preencoded.png">
              <a:extLst>
                <a:ext uri="{FF2B5EF4-FFF2-40B4-BE49-F238E27FC236}">
                  <a16:creationId xmlns:a16="http://schemas.microsoft.com/office/drawing/2014/main" id="{06BD26ED-3C54-5BA9-6E29-2A755AC1C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alphaModFix amt="35000"/>
            </a:blip>
            <a:srcRect/>
            <a:stretch/>
          </p:blipFill>
          <p:spPr>
            <a:xfrm>
              <a:off x="5476875" y="4181475"/>
              <a:ext cx="7334250" cy="1809750"/>
            </a:xfrm>
            <a:prstGeom prst="rect">
              <a:avLst/>
            </a:prstGeom>
          </p:spPr>
        </p:pic>
      </p:grpSp>
      <p:sp>
        <p:nvSpPr>
          <p:cNvPr id="4" name="Shape 29">
            <a:extLst>
              <a:ext uri="{FF2B5EF4-FFF2-40B4-BE49-F238E27FC236}">
                <a16:creationId xmlns:a16="http://schemas.microsoft.com/office/drawing/2014/main" id="{A59DAFB7-EAC9-62E8-936F-CB94B04621A8}"/>
              </a:ext>
            </a:extLst>
          </p:cNvPr>
          <p:cNvSpPr/>
          <p:nvPr/>
        </p:nvSpPr>
        <p:spPr>
          <a:xfrm>
            <a:off x="7710487" y="190500"/>
            <a:ext cx="1243013" cy="276225"/>
          </a:xfrm>
          <a:prstGeom prst="rect">
            <a:avLst/>
          </a:prstGeom>
          <a:noFill/>
          <a:ln/>
        </p:spPr>
      </p:sp>
      <p:sp>
        <p:nvSpPr>
          <p:cNvPr id="17" name="Shape 30">
            <a:extLst>
              <a:ext uri="{FF2B5EF4-FFF2-40B4-BE49-F238E27FC236}">
                <a16:creationId xmlns:a16="http://schemas.microsoft.com/office/drawing/2014/main" id="{A7C8C2C2-A152-D864-7F2D-A9CD41FE1450}"/>
              </a:ext>
            </a:extLst>
          </p:cNvPr>
          <p:cNvSpPr/>
          <p:nvPr/>
        </p:nvSpPr>
        <p:spPr>
          <a:xfrm>
            <a:off x="7710487" y="213996"/>
            <a:ext cx="477873" cy="229228"/>
          </a:xfrm>
          <a:prstGeom prst="rect">
            <a:avLst/>
          </a:prstGeom>
          <a:noFill/>
          <a:ln/>
        </p:spPr>
      </p:sp>
      <p:pic>
        <p:nvPicPr>
          <p:cNvPr id="21" name="Image 0" descr="preencoded.png">
            <a:extLst>
              <a:ext uri="{FF2B5EF4-FFF2-40B4-BE49-F238E27FC236}">
                <a16:creationId xmlns:a16="http://schemas.microsoft.com/office/drawing/2014/main" id="{7819B460-D550-8B00-D24F-A1CBF86AAF4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7710487" y="213996"/>
            <a:ext cx="231293" cy="229228"/>
          </a:xfrm>
          <a:prstGeom prst="rect">
            <a:avLst/>
          </a:prstGeom>
        </p:spPr>
      </p:pic>
      <p:pic>
        <p:nvPicPr>
          <p:cNvPr id="23" name="Image 1" descr="preencoded.png">
            <a:extLst>
              <a:ext uri="{FF2B5EF4-FFF2-40B4-BE49-F238E27FC236}">
                <a16:creationId xmlns:a16="http://schemas.microsoft.com/office/drawing/2014/main" id="{9C24AFB2-9AE9-C9B5-135C-3F763041C65B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7957063" y="213996"/>
            <a:ext cx="231298" cy="229228"/>
          </a:xfrm>
          <a:prstGeom prst="rect">
            <a:avLst/>
          </a:prstGeom>
        </p:spPr>
      </p:pic>
      <p:pic>
        <p:nvPicPr>
          <p:cNvPr id="25" name="Image 2" descr="preencoded.png">
            <a:extLst>
              <a:ext uri="{FF2B5EF4-FFF2-40B4-BE49-F238E27FC236}">
                <a16:creationId xmlns:a16="http://schemas.microsoft.com/office/drawing/2014/main" id="{D1427D3F-3BD6-97FC-EDEA-806EDDE522F0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8259798" y="189151"/>
            <a:ext cx="82122" cy="280164"/>
          </a:xfrm>
          <a:prstGeom prst="rect">
            <a:avLst/>
          </a:prstGeom>
        </p:spPr>
      </p:pic>
      <p:pic>
        <p:nvPicPr>
          <p:cNvPr id="26" name="Image 3" descr="preencoded.png">
            <a:extLst>
              <a:ext uri="{FF2B5EF4-FFF2-40B4-BE49-F238E27FC236}">
                <a16:creationId xmlns:a16="http://schemas.microsoft.com/office/drawing/2014/main" id="{950C865F-4A2C-E880-BCF0-F0F550DB8526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8408921" y="202406"/>
            <a:ext cx="547688" cy="252413"/>
          </a:xfrm>
          <a:prstGeom prst="rect">
            <a:avLst/>
          </a:prstGeom>
        </p:spPr>
      </p:pic>
      <p:pic>
        <p:nvPicPr>
          <p:cNvPr id="22" name="img_3">
            <a:extLst>
              <a:ext uri="{FF2B5EF4-FFF2-40B4-BE49-F238E27FC236}">
                <a16:creationId xmlns:a16="http://schemas.microsoft.com/office/drawing/2014/main" id="{28D50CA0-F453-B270-7208-3D0FDE87D365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1288352" y="971434"/>
            <a:ext cx="6790883" cy="2115193"/>
          </a:xfrm>
          <a:prstGeom prst="rect">
            <a:avLst/>
          </a:prstGeom>
        </p:spPr>
      </p:pic>
      <p:pic>
        <p:nvPicPr>
          <p:cNvPr id="24" name="img_4">
            <a:extLst>
              <a:ext uri="{FF2B5EF4-FFF2-40B4-BE49-F238E27FC236}">
                <a16:creationId xmlns:a16="http://schemas.microsoft.com/office/drawing/2014/main" id="{70C3576C-CAC3-6831-E4A2-E32BA7500509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/>
        </p:blipFill>
        <p:spPr>
          <a:xfrm>
            <a:off x="1536650" y="641187"/>
            <a:ext cx="6070700" cy="318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94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2000" y="52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34568E-6 L 0 -0.20155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</p:cBhvr>
                                      <p:by x="41000" y="41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-3.33333E-6 -0.01142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33000" y="33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44444E-6 L -2.77778E-6 0.18735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6.17284E-7 L 0 0.32624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">
            <a:extLst>
              <a:ext uri="{FF2B5EF4-FFF2-40B4-BE49-F238E27FC236}">
                <a16:creationId xmlns:a16="http://schemas.microsoft.com/office/drawing/2014/main" id="{8AC3ABA9-E15B-3AE3-0A2F-FF9436E44C1A}"/>
              </a:ext>
            </a:extLst>
          </p:cNvPr>
          <p:cNvSpPr/>
          <p:nvPr/>
        </p:nvSpPr>
        <p:spPr>
          <a:xfrm>
            <a:off x="187391" y="2471318"/>
            <a:ext cx="4333875" cy="1781175"/>
          </a:xfrm>
          <a:prstGeom prst="roundRect">
            <a:avLst>
              <a:gd name="adj" fmla="val 11476"/>
            </a:avLst>
          </a:prstGeom>
          <a:solidFill>
            <a:srgbClr val="FFFFFF">
              <a:alpha val="60000"/>
            </a:srgbClr>
          </a:solidFill>
          <a:ln w="9049">
            <a:solidFill>
              <a:srgbClr val="EEEEEE"/>
            </a:solidFill>
            <a:prstDash val="solid"/>
          </a:ln>
        </p:spPr>
      </p:sp>
      <p:sp>
        <p:nvSpPr>
          <p:cNvPr id="38" name="Shape 3">
            <a:extLst>
              <a:ext uri="{FF2B5EF4-FFF2-40B4-BE49-F238E27FC236}">
                <a16:creationId xmlns:a16="http://schemas.microsoft.com/office/drawing/2014/main" id="{74BF74E6-BC7D-89E2-C8FA-343D0CC43A6D}"/>
              </a:ext>
            </a:extLst>
          </p:cNvPr>
          <p:cNvSpPr/>
          <p:nvPr/>
        </p:nvSpPr>
        <p:spPr>
          <a:xfrm>
            <a:off x="4622734" y="2481682"/>
            <a:ext cx="4333875" cy="1781175"/>
          </a:xfrm>
          <a:prstGeom prst="roundRect">
            <a:avLst>
              <a:gd name="adj" fmla="val 11476"/>
            </a:avLst>
          </a:prstGeom>
          <a:solidFill>
            <a:srgbClr val="FFFFFF">
              <a:alpha val="60000"/>
            </a:srgbClr>
          </a:solidFill>
          <a:ln w="9049">
            <a:solidFill>
              <a:srgbClr val="EEEEEE"/>
            </a:solidFill>
            <a:prstDash val="solid"/>
          </a:ln>
        </p:spPr>
      </p:sp>
      <p:sp>
        <p:nvSpPr>
          <p:cNvPr id="37" name="Shape 3">
            <a:extLst>
              <a:ext uri="{FF2B5EF4-FFF2-40B4-BE49-F238E27FC236}">
                <a16:creationId xmlns:a16="http://schemas.microsoft.com/office/drawing/2014/main" id="{23E14BC2-00D4-4D74-6B90-EFDF21F4DCFF}"/>
              </a:ext>
            </a:extLst>
          </p:cNvPr>
          <p:cNvSpPr/>
          <p:nvPr/>
        </p:nvSpPr>
        <p:spPr>
          <a:xfrm>
            <a:off x="4619624" y="604838"/>
            <a:ext cx="4333875" cy="1781175"/>
          </a:xfrm>
          <a:prstGeom prst="roundRect">
            <a:avLst>
              <a:gd name="adj" fmla="val 11476"/>
            </a:avLst>
          </a:prstGeom>
          <a:solidFill>
            <a:srgbClr val="FFFFFF">
              <a:alpha val="60000"/>
            </a:srgbClr>
          </a:solidFill>
          <a:ln w="9049">
            <a:solidFill>
              <a:srgbClr val="EEEEEE"/>
            </a:solidFill>
            <a:prstDash val="solid"/>
          </a:ln>
        </p:spPr>
      </p:sp>
      <p:sp>
        <p:nvSpPr>
          <p:cNvPr id="2" name="Text 0"/>
          <p:cNvSpPr/>
          <p:nvPr/>
        </p:nvSpPr>
        <p:spPr>
          <a:xfrm>
            <a:off x="190500" y="190500"/>
            <a:ext cx="6938963" cy="2047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924"/>
              </a:lnSpc>
              <a:buNone/>
            </a:pPr>
            <a:r>
              <a:rPr lang="en-US" sz="2138" b="1" kern="0" spc="-21" dirty="0">
                <a:solidFill>
                  <a:srgbClr val="000000">
                    <a:alpha val="99000"/>
                  </a:srgbClr>
                </a:solidFill>
                <a:latin typeface="YS Text Cond Heavy" pitchFamily="2" charset="-52"/>
                <a:ea typeface="YS Text Cond" pitchFamily="34" charset="-122"/>
                <a:cs typeface="YS Text Cond Heavy" pitchFamily="2" charset="-52"/>
              </a:rPr>
              <a:t>ПОКАЗЫВАЕМ РЕЗУЛЬТАТ </a:t>
            </a:r>
            <a:endParaRPr lang="en-US" sz="2138" dirty="0">
              <a:latin typeface="YS Text Cond Heavy" pitchFamily="2" charset="-52"/>
              <a:cs typeface="YS Text Cond Heavy" pitchFamily="2" charset="-52"/>
            </a:endParaRPr>
          </a:p>
        </p:txBody>
      </p:sp>
      <p:sp>
        <p:nvSpPr>
          <p:cNvPr id="3" name="Shape 1"/>
          <p:cNvSpPr/>
          <p:nvPr/>
        </p:nvSpPr>
        <p:spPr>
          <a:xfrm>
            <a:off x="190500" y="600075"/>
            <a:ext cx="8763000" cy="3657600"/>
          </a:xfrm>
          <a:prstGeom prst="rect">
            <a:avLst/>
          </a:prstGeom>
          <a:noFill/>
          <a:ln/>
        </p:spPr>
      </p:sp>
      <p:sp>
        <p:nvSpPr>
          <p:cNvPr id="4" name="Shape 2"/>
          <p:cNvSpPr/>
          <p:nvPr/>
        </p:nvSpPr>
        <p:spPr>
          <a:xfrm>
            <a:off x="190500" y="600075"/>
            <a:ext cx="8763000" cy="1781175"/>
          </a:xfrm>
          <a:prstGeom prst="rect">
            <a:avLst/>
          </a:prstGeom>
          <a:noFill/>
          <a:ln/>
        </p:spPr>
      </p:sp>
      <p:sp>
        <p:nvSpPr>
          <p:cNvPr id="5" name="Shape 3"/>
          <p:cNvSpPr/>
          <p:nvPr/>
        </p:nvSpPr>
        <p:spPr>
          <a:xfrm>
            <a:off x="190500" y="600075"/>
            <a:ext cx="4333875" cy="1781175"/>
          </a:xfrm>
          <a:prstGeom prst="roundRect">
            <a:avLst>
              <a:gd name="adj" fmla="val 11476"/>
            </a:avLst>
          </a:prstGeom>
          <a:solidFill>
            <a:srgbClr val="FFFFFF">
              <a:alpha val="60000"/>
            </a:srgbClr>
          </a:solidFill>
          <a:ln w="9049">
            <a:solidFill>
              <a:srgbClr val="EEEEEE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381000" y="790575"/>
            <a:ext cx="3952875" cy="171450"/>
          </a:xfrm>
          <a:prstGeom prst="rect">
            <a:avLst/>
          </a:prstGeom>
          <a:noFill/>
          <a:ln/>
        </p:spPr>
      </p:sp>
      <p:sp>
        <p:nvSpPr>
          <p:cNvPr id="7" name="Text 5"/>
          <p:cNvSpPr/>
          <p:nvPr/>
        </p:nvSpPr>
        <p:spPr>
          <a:xfrm>
            <a:off x="381000" y="790575"/>
            <a:ext cx="3948112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283"/>
              </a:lnSpc>
              <a:buNone/>
            </a:pPr>
            <a:r>
              <a:rPr lang="en-US" sz="1425" b="1" kern="0" spc="14" dirty="0">
                <a:solidFill>
                  <a:srgbClr val="000000">
                    <a:alpha val="99000"/>
                  </a:srgbClr>
                </a:solidFill>
                <a:latin typeface="YS Text Cond Heavy" pitchFamily="2" charset="-52"/>
                <a:ea typeface="YS Text Cond" pitchFamily="34" charset="-122"/>
                <a:cs typeface="YS Text Cond Heavy" pitchFamily="2" charset="-52"/>
              </a:rPr>
              <a:t>ВОВЛЕКАЕМ КАЧЕСТВЕННУЮ АУДИТОРИЮ </a:t>
            </a:r>
            <a:endParaRPr lang="en-US" sz="1425" dirty="0">
              <a:latin typeface="YS Text Cond Heavy" pitchFamily="2" charset="-52"/>
              <a:cs typeface="YS Text Cond Heavy" pitchFamily="2" charset="-52"/>
            </a:endParaRPr>
          </a:p>
        </p:txBody>
      </p:sp>
      <p:sp>
        <p:nvSpPr>
          <p:cNvPr id="8" name="Shape 6"/>
          <p:cNvSpPr/>
          <p:nvPr/>
        </p:nvSpPr>
        <p:spPr>
          <a:xfrm>
            <a:off x="381000" y="1562100"/>
            <a:ext cx="3952875" cy="628650"/>
          </a:xfrm>
          <a:prstGeom prst="rect">
            <a:avLst/>
          </a:prstGeom>
          <a:noFill/>
          <a:ln/>
        </p:spPr>
      </p:sp>
      <p:sp>
        <p:nvSpPr>
          <p:cNvPr id="9" name="Text 7"/>
          <p:cNvSpPr/>
          <p:nvPr/>
        </p:nvSpPr>
        <p:spPr>
          <a:xfrm>
            <a:off x="381000" y="1562100"/>
            <a:ext cx="3952875" cy="45243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384"/>
              </a:lnSpc>
              <a:buNone/>
            </a:pPr>
            <a:r>
              <a:rPr lang="en-US" sz="3563" b="1" dirty="0">
                <a:solidFill>
                  <a:srgbClr val="000000">
                    <a:alpha val="99000"/>
                  </a:srgbClr>
                </a:solidFill>
                <a:latin typeface="YS Text Cond Heavy" pitchFamily="2" charset="-52"/>
                <a:ea typeface="YS Text Cond" pitchFamily="34" charset="-122"/>
                <a:cs typeface="YS Text Cond Heavy" pitchFamily="2" charset="-52"/>
              </a:rPr>
              <a:t>&gt;8 МЛН</a:t>
            </a:r>
            <a:endParaRPr lang="en-US" sz="3563" dirty="0">
              <a:latin typeface="YS Text Cond Heavy" pitchFamily="2" charset="-52"/>
              <a:cs typeface="YS Text Cond Heavy" pitchFamily="2" charset="-52"/>
            </a:endParaRPr>
          </a:p>
        </p:txBody>
      </p:sp>
      <p:sp>
        <p:nvSpPr>
          <p:cNvPr id="10" name="Text 8"/>
          <p:cNvSpPr/>
          <p:nvPr/>
        </p:nvSpPr>
        <p:spPr>
          <a:xfrm>
            <a:off x="381000" y="2109788"/>
            <a:ext cx="3952875" cy="809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855"/>
              </a:lnSpc>
              <a:buNone/>
            </a:pPr>
            <a:r>
              <a:rPr lang="en-US" sz="855" kern="0" spc="-9" dirty="0">
                <a:solidFill>
                  <a:srgbClr val="000000">
                    <a:alpha val="99000"/>
                  </a:srgbClr>
                </a:solidFill>
                <a:latin typeface="YS Text Medium" pitchFamily="2" charset="-52"/>
                <a:ea typeface="YS Text" pitchFamily="34" charset="-122"/>
                <a:cs typeface="YS Text" pitchFamily="34" charset="-120"/>
              </a:rPr>
              <a:t>охват пользователей в рамках рекламной кампании   </a:t>
            </a:r>
            <a:endParaRPr lang="en-US" sz="855" dirty="0">
              <a:latin typeface="YS Text Medium" pitchFamily="2" charset="-52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4810125" y="790575"/>
            <a:ext cx="3952875" cy="171450"/>
          </a:xfrm>
          <a:prstGeom prst="rect">
            <a:avLst/>
          </a:prstGeom>
          <a:noFill/>
          <a:ln/>
        </p:spPr>
      </p:sp>
      <p:sp>
        <p:nvSpPr>
          <p:cNvPr id="13" name="Text 11"/>
          <p:cNvSpPr/>
          <p:nvPr/>
        </p:nvSpPr>
        <p:spPr>
          <a:xfrm>
            <a:off x="4810125" y="790575"/>
            <a:ext cx="3952875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283"/>
              </a:lnSpc>
            </a:pPr>
            <a:r>
              <a:rPr lang="en-US" sz="1425" b="1" kern="0" spc="14" dirty="0">
                <a:solidFill>
                  <a:srgbClr val="000000">
                    <a:alpha val="99000"/>
                  </a:srgbClr>
                </a:solidFill>
                <a:latin typeface="YS Text Cond Heavy" pitchFamily="2" charset="-52"/>
                <a:ea typeface="YS Text Cond" pitchFamily="34" charset="-122"/>
                <a:cs typeface="YS Text Cond Heavy" pitchFamily="2" charset="-52"/>
              </a:rPr>
              <a:t>РАСТИМ ЗНАНИЕ АУДИТОРИИ О</a:t>
            </a:r>
            <a:r>
              <a:rPr lang="ru-RU" sz="1400" dirty="0"/>
              <a:t> </a:t>
            </a:r>
            <a:r>
              <a:rPr lang="en-US" sz="1425" b="1" kern="0" spc="14" dirty="0">
                <a:solidFill>
                  <a:srgbClr val="000000">
                    <a:alpha val="99000"/>
                  </a:srgbClr>
                </a:solidFill>
                <a:latin typeface="YS Text Cond Heavy" pitchFamily="2" charset="-52"/>
                <a:ea typeface="YS Text Cond" pitchFamily="34" charset="-122"/>
                <a:cs typeface="YS Text Cond Heavy" pitchFamily="2" charset="-52"/>
              </a:rPr>
              <a:t>ФИЛЬМЕ</a:t>
            </a:r>
            <a:endParaRPr lang="en-US" sz="1425" dirty="0">
              <a:latin typeface="YS Text Cond Heavy" pitchFamily="2" charset="-52"/>
              <a:cs typeface="YS Text Cond Heavy" pitchFamily="2" charset="-52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4810125" y="1447800"/>
            <a:ext cx="3952875" cy="742950"/>
          </a:xfrm>
          <a:prstGeom prst="rect">
            <a:avLst/>
          </a:prstGeom>
          <a:noFill/>
          <a:ln/>
        </p:spPr>
      </p:sp>
      <p:sp>
        <p:nvSpPr>
          <p:cNvPr id="15" name="Text 13"/>
          <p:cNvSpPr/>
          <p:nvPr/>
        </p:nvSpPr>
        <p:spPr>
          <a:xfrm>
            <a:off x="4810125" y="1447800"/>
            <a:ext cx="3952875" cy="45243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384"/>
              </a:lnSpc>
              <a:buNone/>
            </a:pPr>
            <a:r>
              <a:rPr lang="en-US" sz="3563" b="1" dirty="0">
                <a:solidFill>
                  <a:srgbClr val="000000">
                    <a:alpha val="99000"/>
                  </a:srgbClr>
                </a:solidFill>
                <a:latin typeface="YS Text Cond Heavy" pitchFamily="2" charset="-52"/>
                <a:ea typeface="YS Text Cond" pitchFamily="34" charset="-122"/>
                <a:cs typeface="YS Text Cond Heavy" pitchFamily="2" charset="-52"/>
              </a:rPr>
              <a:t>НА 11% </a:t>
            </a:r>
            <a:endParaRPr lang="en-US" sz="3563" dirty="0">
              <a:latin typeface="YS Text Cond Heavy" pitchFamily="2" charset="-52"/>
              <a:cs typeface="YS Text Cond Heavy" pitchFamily="2" charset="-52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4810125" y="1995487"/>
            <a:ext cx="2290763" cy="1952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855"/>
              </a:lnSpc>
              <a:buNone/>
            </a:pPr>
            <a:r>
              <a:rPr lang="en-US" sz="855" kern="0" spc="-9" dirty="0">
                <a:solidFill>
                  <a:srgbClr val="000000">
                    <a:alpha val="99000"/>
                  </a:srgbClr>
                </a:solidFill>
                <a:latin typeface="YS Text Medium" pitchFamily="2" charset="-52"/>
                <a:ea typeface="YS Text" pitchFamily="34" charset="-122"/>
                <a:cs typeface="YS Text" pitchFamily="34" charset="-120"/>
              </a:rPr>
              <a:t>выросло знание пользователей о фильме благодаря рекламной кампании  </a:t>
            </a:r>
            <a:endParaRPr lang="en-US" sz="855" dirty="0">
              <a:latin typeface="YS Text Medium" pitchFamily="2" charset="-52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190500" y="2476500"/>
            <a:ext cx="8763000" cy="1781175"/>
          </a:xfrm>
          <a:prstGeom prst="rect">
            <a:avLst/>
          </a:prstGeom>
          <a:noFill/>
          <a:ln/>
        </p:spPr>
      </p:sp>
      <p:sp>
        <p:nvSpPr>
          <p:cNvPr id="19" name="Shape 17"/>
          <p:cNvSpPr/>
          <p:nvPr/>
        </p:nvSpPr>
        <p:spPr>
          <a:xfrm>
            <a:off x="381000" y="2667000"/>
            <a:ext cx="3952875" cy="514350"/>
          </a:xfrm>
          <a:prstGeom prst="rect">
            <a:avLst/>
          </a:prstGeom>
          <a:noFill/>
          <a:ln/>
        </p:spPr>
      </p:sp>
      <p:sp>
        <p:nvSpPr>
          <p:cNvPr id="20" name="Text 18"/>
          <p:cNvSpPr/>
          <p:nvPr/>
        </p:nvSpPr>
        <p:spPr>
          <a:xfrm>
            <a:off x="381000" y="2667000"/>
            <a:ext cx="3948112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283"/>
              </a:lnSpc>
            </a:pPr>
            <a:r>
              <a:rPr lang="en-US" sz="1425" b="1" kern="0" spc="14" dirty="0">
                <a:solidFill>
                  <a:srgbClr val="000000">
                    <a:alpha val="99000"/>
                  </a:srgbClr>
                </a:solidFill>
                <a:latin typeface="YS Text Cond Heavy" pitchFamily="2" charset="-52"/>
                <a:ea typeface="YS Text Cond" pitchFamily="34" charset="-122"/>
                <a:cs typeface="YS Text Cond Heavy" pitchFamily="2" charset="-52"/>
              </a:rPr>
              <a:t>ОБЕСПЕЧИВАЕМ ИНКРЕМЕНТАЛЬНЫЙ РОСТ ПРОДАЖ БИЛЕТОВ НА</a:t>
            </a:r>
            <a:r>
              <a:rPr lang="ru-RU" sz="1400" dirty="0"/>
              <a:t> </a:t>
            </a:r>
            <a:r>
              <a:rPr lang="en-US" sz="1425" b="1" kern="0" spc="14" dirty="0">
                <a:solidFill>
                  <a:srgbClr val="000000">
                    <a:alpha val="99000"/>
                  </a:srgbClr>
                </a:solidFill>
                <a:latin typeface="YS Text Cond Heavy" pitchFamily="2" charset="-52"/>
                <a:ea typeface="YS Text Cond" pitchFamily="34" charset="-122"/>
                <a:cs typeface="YS Text Cond Heavy" pitchFamily="2" charset="-52"/>
              </a:rPr>
              <a:t>КИНОПОИСКЕ И</a:t>
            </a:r>
            <a:r>
              <a:rPr lang="ru-RU" sz="1400" dirty="0"/>
              <a:t> </a:t>
            </a:r>
            <a:r>
              <a:rPr lang="en-US" sz="1425" b="1" kern="0" spc="14" dirty="0">
                <a:solidFill>
                  <a:srgbClr val="000000">
                    <a:alpha val="99000"/>
                  </a:srgbClr>
                </a:solidFill>
                <a:latin typeface="YS Text Cond Heavy" pitchFamily="2" charset="-52"/>
                <a:ea typeface="YS Text Cond" pitchFamily="34" charset="-122"/>
                <a:cs typeface="YS Text Cond Heavy" pitchFamily="2" charset="-52"/>
              </a:rPr>
              <a:t>ЯНДЕКС</a:t>
            </a:r>
            <a:r>
              <a:rPr lang="ru-RU" sz="1400" dirty="0"/>
              <a:t> </a:t>
            </a:r>
            <a:r>
              <a:rPr lang="en-US" sz="1425" b="1" kern="0" spc="14" dirty="0">
                <a:solidFill>
                  <a:srgbClr val="000000">
                    <a:alpha val="99000"/>
                  </a:srgbClr>
                </a:solidFill>
                <a:latin typeface="YS Text Cond Heavy" pitchFamily="2" charset="-52"/>
                <a:ea typeface="YS Text Cond" pitchFamily="34" charset="-122"/>
                <a:cs typeface="YS Text Cond Heavy" pitchFamily="2" charset="-52"/>
              </a:rPr>
              <a:t>АФИШЕ</a:t>
            </a:r>
            <a:endParaRPr lang="en-US" sz="1425" dirty="0">
              <a:latin typeface="YS Text Cond Heavy" pitchFamily="2" charset="-52"/>
              <a:cs typeface="YS Text Cond Heavy" pitchFamily="2" charset="-52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381000" y="3324225"/>
            <a:ext cx="3952875" cy="742950"/>
          </a:xfrm>
          <a:prstGeom prst="rect">
            <a:avLst/>
          </a:prstGeom>
          <a:noFill/>
          <a:ln/>
        </p:spPr>
      </p:sp>
      <p:sp>
        <p:nvSpPr>
          <p:cNvPr id="22" name="Text 20"/>
          <p:cNvSpPr/>
          <p:nvPr/>
        </p:nvSpPr>
        <p:spPr>
          <a:xfrm>
            <a:off x="381000" y="3324225"/>
            <a:ext cx="3952875" cy="45243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384"/>
              </a:lnSpc>
              <a:buNone/>
            </a:pPr>
            <a:r>
              <a:rPr lang="en-US" sz="3563" b="1" dirty="0">
                <a:solidFill>
                  <a:srgbClr val="000000">
                    <a:alpha val="99000"/>
                  </a:srgbClr>
                </a:solidFill>
                <a:latin typeface="YS Text Cond Heavy" pitchFamily="2" charset="-52"/>
                <a:ea typeface="YS Text Cond" pitchFamily="34" charset="-122"/>
                <a:cs typeface="YS Text Cond Heavy" pitchFamily="2" charset="-52"/>
              </a:rPr>
              <a:t>30%</a:t>
            </a:r>
            <a:endParaRPr lang="en-US" sz="3563" dirty="0">
              <a:latin typeface="YS Text Cond Heavy" pitchFamily="2" charset="-52"/>
              <a:cs typeface="YS Text Cond Heavy" pitchFamily="2" charset="-52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381000" y="3871913"/>
            <a:ext cx="3209925" cy="1952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855"/>
              </a:lnSpc>
              <a:buNone/>
            </a:pPr>
            <a:r>
              <a:rPr lang="en-US" sz="855" kern="0" spc="-9" dirty="0">
                <a:solidFill>
                  <a:srgbClr val="000000">
                    <a:alpha val="99000"/>
                  </a:srgbClr>
                </a:solidFill>
                <a:latin typeface="YS Text Medium" pitchFamily="2" charset="-52"/>
                <a:ea typeface="YS Text" pitchFamily="34" charset="-122"/>
                <a:cs typeface="YS Text" pitchFamily="34" charset="-120"/>
              </a:rPr>
              <a:t>инкрементальный эффект (от общего количества билетов, проданных на Кинопоиске и Яндекс Афише)  </a:t>
            </a:r>
            <a:endParaRPr lang="en-US" sz="855" dirty="0">
              <a:latin typeface="YS Text Medium" pitchFamily="2" charset="-52"/>
            </a:endParaRPr>
          </a:p>
        </p:txBody>
      </p:sp>
      <p:sp>
        <p:nvSpPr>
          <p:cNvPr id="25" name="Shape 23"/>
          <p:cNvSpPr/>
          <p:nvPr/>
        </p:nvSpPr>
        <p:spPr>
          <a:xfrm>
            <a:off x="4810125" y="2667000"/>
            <a:ext cx="3952875" cy="342900"/>
          </a:xfrm>
          <a:prstGeom prst="rect">
            <a:avLst/>
          </a:prstGeom>
          <a:noFill/>
          <a:ln/>
        </p:spPr>
      </p:sp>
      <p:sp>
        <p:nvSpPr>
          <p:cNvPr id="26" name="Text 24"/>
          <p:cNvSpPr/>
          <p:nvPr/>
        </p:nvSpPr>
        <p:spPr>
          <a:xfrm>
            <a:off x="4810125" y="2667000"/>
            <a:ext cx="3952875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283"/>
              </a:lnSpc>
            </a:pPr>
            <a:r>
              <a:rPr lang="en-US" sz="1425" b="1" kern="0" spc="14" dirty="0">
                <a:solidFill>
                  <a:srgbClr val="000000">
                    <a:alpha val="99000"/>
                  </a:srgbClr>
                </a:solidFill>
                <a:latin typeface="YS Text Cond Heavy" pitchFamily="2" charset="-52"/>
                <a:ea typeface="YS Text Cond" pitchFamily="34" charset="-122"/>
                <a:cs typeface="YS Text Cond Heavy" pitchFamily="2" charset="-52"/>
              </a:rPr>
              <a:t>ВЛИЯЕМ НА КАССОВЫЕ СБОРЫ ФИЛЬМА ВНЕ КИНОПОИСКА И</a:t>
            </a:r>
            <a:r>
              <a:rPr lang="ru-RU" sz="1400" dirty="0"/>
              <a:t> </a:t>
            </a:r>
            <a:r>
              <a:rPr lang="en-US" sz="1425" b="1" kern="0" spc="14" dirty="0">
                <a:solidFill>
                  <a:srgbClr val="000000">
                    <a:alpha val="99000"/>
                  </a:srgbClr>
                </a:solidFill>
                <a:latin typeface="YS Text Cond Heavy" pitchFamily="2" charset="-52"/>
                <a:ea typeface="YS Text Cond" pitchFamily="34" charset="-122"/>
                <a:cs typeface="YS Text Cond Heavy" pitchFamily="2" charset="-52"/>
              </a:rPr>
              <a:t>ЯНДЕКС</a:t>
            </a:r>
            <a:r>
              <a:rPr lang="ru-RU" sz="1400" dirty="0"/>
              <a:t> </a:t>
            </a:r>
            <a:r>
              <a:rPr lang="en-US" sz="1425" b="1" kern="0" spc="14" dirty="0">
                <a:solidFill>
                  <a:srgbClr val="000000">
                    <a:alpha val="99000"/>
                  </a:srgbClr>
                </a:solidFill>
                <a:latin typeface="YS Text Cond Heavy" pitchFamily="2" charset="-52"/>
                <a:ea typeface="YS Text Cond" pitchFamily="34" charset="-122"/>
                <a:cs typeface="YS Text Cond Heavy" pitchFamily="2" charset="-52"/>
              </a:rPr>
              <a:t>АФИШИ</a:t>
            </a:r>
            <a:endParaRPr lang="en-US" sz="1425" dirty="0">
              <a:latin typeface="YS Text Cond Heavy" pitchFamily="2" charset="-52"/>
              <a:cs typeface="YS Text Cond Heavy" pitchFamily="2" charset="-52"/>
            </a:endParaRPr>
          </a:p>
        </p:txBody>
      </p:sp>
      <p:sp>
        <p:nvSpPr>
          <p:cNvPr id="27" name="Shape 25"/>
          <p:cNvSpPr/>
          <p:nvPr/>
        </p:nvSpPr>
        <p:spPr>
          <a:xfrm>
            <a:off x="4810125" y="3324225"/>
            <a:ext cx="3952875" cy="742950"/>
          </a:xfrm>
          <a:prstGeom prst="rect">
            <a:avLst/>
          </a:prstGeom>
          <a:noFill/>
          <a:ln/>
        </p:spPr>
      </p:sp>
      <p:sp>
        <p:nvSpPr>
          <p:cNvPr id="28" name="Text 26"/>
          <p:cNvSpPr/>
          <p:nvPr/>
        </p:nvSpPr>
        <p:spPr>
          <a:xfrm>
            <a:off x="4810125" y="3324225"/>
            <a:ext cx="3952875" cy="45243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384"/>
              </a:lnSpc>
              <a:buNone/>
            </a:pPr>
            <a:r>
              <a:rPr lang="en-US" sz="3563" b="1" dirty="0">
                <a:solidFill>
                  <a:srgbClr val="000000">
                    <a:alpha val="99000"/>
                  </a:srgbClr>
                </a:solidFill>
                <a:latin typeface="YS Text Cond Heavy" pitchFamily="2" charset="-52"/>
                <a:ea typeface="YS Text Cond" pitchFamily="34" charset="-122"/>
                <a:cs typeface="YS Text Cond Heavy" pitchFamily="2" charset="-52"/>
              </a:rPr>
              <a:t>17%  </a:t>
            </a:r>
            <a:endParaRPr lang="en-US" sz="3563" dirty="0">
              <a:latin typeface="YS Text Cond Heavy" pitchFamily="2" charset="-52"/>
              <a:cs typeface="YS Text Cond Heavy" pitchFamily="2" charset="-52"/>
            </a:endParaRPr>
          </a:p>
        </p:txBody>
      </p:sp>
      <p:sp>
        <p:nvSpPr>
          <p:cNvPr id="29" name="Text 27"/>
          <p:cNvSpPr/>
          <p:nvPr/>
        </p:nvSpPr>
        <p:spPr>
          <a:xfrm>
            <a:off x="4810125" y="3871913"/>
            <a:ext cx="3014663" cy="1952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855"/>
              </a:lnSpc>
              <a:buNone/>
            </a:pPr>
            <a:r>
              <a:rPr lang="en-US" sz="855" kern="0" spc="-9" dirty="0">
                <a:solidFill>
                  <a:srgbClr val="000000">
                    <a:alpha val="99000"/>
                  </a:srgbClr>
                </a:solidFill>
                <a:latin typeface="YS Text Medium" pitchFamily="2" charset="-52"/>
                <a:ea typeface="YS Text" pitchFamily="34" charset="-122"/>
                <a:cs typeface="YS Text" pitchFamily="34" charset="-120"/>
              </a:rPr>
              <a:t>покупателей </a:t>
            </a:r>
            <a:r>
              <a:rPr lang="en-US" sz="855" kern="0" spc="-9" dirty="0" err="1">
                <a:solidFill>
                  <a:srgbClr val="000000">
                    <a:alpha val="99000"/>
                  </a:srgbClr>
                </a:solidFill>
                <a:latin typeface="YS Text Medium" pitchFamily="2" charset="-52"/>
                <a:ea typeface="YS Text" pitchFamily="34" charset="-122"/>
                <a:cs typeface="YS Text" pitchFamily="34" charset="-120"/>
              </a:rPr>
              <a:t>сети</a:t>
            </a:r>
            <a:r>
              <a:rPr lang="en-US" sz="855" kern="0" spc="-9" dirty="0">
                <a:solidFill>
                  <a:srgbClr val="000000">
                    <a:alpha val="99000"/>
                  </a:srgbClr>
                </a:solidFill>
                <a:latin typeface="YS Text Medium" pitchFamily="2" charset="-52"/>
                <a:ea typeface="YS Text" pitchFamily="34" charset="-122"/>
                <a:cs typeface="YS Text" pitchFamily="34" charset="-120"/>
              </a:rPr>
              <a:t> </a:t>
            </a:r>
            <a:r>
              <a:rPr lang="en-US" sz="855" kern="0" spc="-9" dirty="0" err="1">
                <a:solidFill>
                  <a:srgbClr val="000000">
                    <a:alpha val="99000"/>
                  </a:srgbClr>
                </a:solidFill>
                <a:latin typeface="YS Text Medium" pitchFamily="2" charset="-52"/>
                <a:ea typeface="YS Text" pitchFamily="34" charset="-122"/>
                <a:cs typeface="YS Text" pitchFamily="34" charset="-120"/>
              </a:rPr>
              <a:t>кинотеатров</a:t>
            </a:r>
            <a:r>
              <a:rPr lang="en-US" sz="855" kern="0" spc="-9" dirty="0">
                <a:solidFill>
                  <a:srgbClr val="000000">
                    <a:alpha val="99000"/>
                  </a:srgbClr>
                </a:solidFill>
                <a:latin typeface="YS Text Medium" pitchFamily="2" charset="-52"/>
                <a:ea typeface="YS Text" pitchFamily="34" charset="-122"/>
                <a:cs typeface="YS Text" pitchFamily="34" charset="-120"/>
              </a:rPr>
              <a:t> купили билет на </a:t>
            </a:r>
            <a:r>
              <a:rPr lang="en-US" sz="855" kern="0" spc="-9" dirty="0" err="1">
                <a:solidFill>
                  <a:srgbClr val="000000">
                    <a:alpha val="99000"/>
                  </a:srgbClr>
                </a:solidFill>
                <a:latin typeface="YS Text Medium" pitchFamily="2" charset="-52"/>
                <a:ea typeface="YS Text" pitchFamily="34" charset="-122"/>
                <a:cs typeface="YS Text" pitchFamily="34" charset="-120"/>
              </a:rPr>
              <a:t>фильм</a:t>
            </a:r>
            <a:r>
              <a:rPr lang="en-US" sz="855" kern="0" spc="-9" dirty="0">
                <a:solidFill>
                  <a:srgbClr val="000000">
                    <a:alpha val="99000"/>
                  </a:srgbClr>
                </a:solidFill>
                <a:latin typeface="YS Text Medium" pitchFamily="2" charset="-52"/>
                <a:ea typeface="YS Text" pitchFamily="34" charset="-122"/>
                <a:cs typeface="YS Text" pitchFamily="34" charset="-120"/>
              </a:rPr>
              <a:t> </a:t>
            </a:r>
            <a:r>
              <a:rPr lang="en-US" sz="855" kern="0" spc="-9" dirty="0" err="1">
                <a:solidFill>
                  <a:srgbClr val="000000">
                    <a:alpha val="99000"/>
                  </a:srgbClr>
                </a:solidFill>
                <a:latin typeface="YS Text Medium" pitchFamily="2" charset="-52"/>
                <a:ea typeface="YS Text" pitchFamily="34" charset="-122"/>
                <a:cs typeface="YS Text" pitchFamily="34" charset="-120"/>
              </a:rPr>
              <a:t>после</a:t>
            </a:r>
            <a:r>
              <a:rPr lang="en-US" sz="855" kern="0" spc="-9" dirty="0">
                <a:solidFill>
                  <a:srgbClr val="000000">
                    <a:alpha val="99000"/>
                  </a:srgbClr>
                </a:solidFill>
                <a:latin typeface="YS Text Medium" pitchFamily="2" charset="-52"/>
                <a:ea typeface="YS Text" pitchFamily="34" charset="-122"/>
                <a:cs typeface="YS Text" pitchFamily="34" charset="-120"/>
              </a:rPr>
              <a:t> </a:t>
            </a:r>
            <a:r>
              <a:rPr lang="en-US" sz="855" kern="0" spc="-9" dirty="0" err="1">
                <a:solidFill>
                  <a:srgbClr val="000000">
                    <a:alpha val="99000"/>
                  </a:srgbClr>
                </a:solidFill>
                <a:latin typeface="YS Text Medium" pitchFamily="2" charset="-52"/>
                <a:ea typeface="YS Text" pitchFamily="34" charset="-122"/>
                <a:cs typeface="YS Text" pitchFamily="34" charset="-120"/>
              </a:rPr>
              <a:t>касаний</a:t>
            </a:r>
            <a:r>
              <a:rPr lang="en-US" sz="855" kern="0" spc="-9" dirty="0">
                <a:solidFill>
                  <a:srgbClr val="000000">
                    <a:alpha val="99000"/>
                  </a:srgbClr>
                </a:solidFill>
                <a:latin typeface="YS Text Medium" pitchFamily="2" charset="-52"/>
                <a:ea typeface="YS Text" pitchFamily="34" charset="-122"/>
                <a:cs typeface="YS Text" pitchFamily="34" charset="-120"/>
              </a:rPr>
              <a:t> с рекламной кампанией*  </a:t>
            </a:r>
            <a:endParaRPr lang="en-US" sz="855" dirty="0">
              <a:latin typeface="YS Text Medium" pitchFamily="2" charset="-52"/>
            </a:endParaRPr>
          </a:p>
        </p:txBody>
      </p:sp>
      <p:sp>
        <p:nvSpPr>
          <p:cNvPr id="30" name="Text 28"/>
          <p:cNvSpPr/>
          <p:nvPr/>
        </p:nvSpPr>
        <p:spPr>
          <a:xfrm>
            <a:off x="190500" y="4462463"/>
            <a:ext cx="1757363" cy="61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898"/>
              </a:lnSpc>
              <a:buNone/>
            </a:pPr>
            <a:r>
              <a:rPr lang="en-US" sz="641" dirty="0">
                <a:solidFill>
                  <a:srgbClr val="000000">
                    <a:alpha val="99000"/>
                  </a:srgbClr>
                </a:solidFill>
                <a:latin typeface="YS Text Regular" pitchFamily="2" charset="-52"/>
                <a:ea typeface="YS Text" pitchFamily="34" charset="-122"/>
                <a:cs typeface="YS Text" pitchFamily="34" charset="-120"/>
              </a:rPr>
              <a:t>*по данным партнерской сети кинотеатров. </a:t>
            </a:r>
            <a:endParaRPr lang="en-US" sz="641" dirty="0">
              <a:latin typeface="YS Text Regular" pitchFamily="2" charset="-52"/>
            </a:endParaRPr>
          </a:p>
        </p:txBody>
      </p:sp>
      <p:sp>
        <p:nvSpPr>
          <p:cNvPr id="31" name="Shape 29"/>
          <p:cNvSpPr/>
          <p:nvPr/>
        </p:nvSpPr>
        <p:spPr>
          <a:xfrm>
            <a:off x="7710487" y="190500"/>
            <a:ext cx="1243013" cy="276225"/>
          </a:xfrm>
          <a:prstGeom prst="rect">
            <a:avLst/>
          </a:prstGeom>
          <a:noFill/>
          <a:ln/>
        </p:spPr>
      </p:sp>
      <p:sp>
        <p:nvSpPr>
          <p:cNvPr id="32" name="Shape 30"/>
          <p:cNvSpPr/>
          <p:nvPr/>
        </p:nvSpPr>
        <p:spPr>
          <a:xfrm>
            <a:off x="7710487" y="213996"/>
            <a:ext cx="477873" cy="229228"/>
          </a:xfrm>
          <a:prstGeom prst="rect">
            <a:avLst/>
          </a:prstGeom>
          <a:noFill/>
          <a:ln/>
        </p:spPr>
      </p:sp>
      <p:pic>
        <p:nvPicPr>
          <p:cNvPr id="33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10487" y="213996"/>
            <a:ext cx="231293" cy="229228"/>
          </a:xfrm>
          <a:prstGeom prst="rect">
            <a:avLst/>
          </a:prstGeom>
        </p:spPr>
      </p:pic>
      <p:pic>
        <p:nvPicPr>
          <p:cNvPr id="3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957063" y="213996"/>
            <a:ext cx="231298" cy="229228"/>
          </a:xfrm>
          <a:prstGeom prst="rect">
            <a:avLst/>
          </a:prstGeom>
        </p:spPr>
      </p:pic>
      <p:pic>
        <p:nvPicPr>
          <p:cNvPr id="3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259798" y="189151"/>
            <a:ext cx="82122" cy="280164"/>
          </a:xfrm>
          <a:prstGeom prst="rect">
            <a:avLst/>
          </a:prstGeom>
        </p:spPr>
      </p:pic>
      <p:pic>
        <p:nvPicPr>
          <p:cNvPr id="36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408921" y="202406"/>
            <a:ext cx="547688" cy="25241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39782" y="1666875"/>
            <a:ext cx="7264435" cy="1809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3384"/>
              </a:lnSpc>
              <a:buNone/>
            </a:pPr>
            <a:r>
              <a:rPr lang="en-US" sz="3563" b="1" dirty="0">
                <a:solidFill>
                  <a:srgbClr val="000000">
                    <a:alpha val="99000"/>
                  </a:srgbClr>
                </a:solidFill>
                <a:latin typeface="YS Text Cond Heavy" pitchFamily="2" charset="-52"/>
                <a:ea typeface="YS Text Cond" pitchFamily="34" charset="-122"/>
                <a:cs typeface="YS Text Cond Heavy" pitchFamily="2" charset="-52"/>
              </a:rPr>
              <a:t>ЭКОСИСТЕМН</a:t>
            </a:r>
            <a:r>
              <a:rPr lang="ru-RU" sz="3563" b="1" dirty="0">
                <a:solidFill>
                  <a:srgbClr val="000000">
                    <a:alpha val="99000"/>
                  </a:srgbClr>
                </a:solidFill>
                <a:latin typeface="YS Text Cond Heavy" pitchFamily="2" charset="-52"/>
                <a:ea typeface="YS Text Cond" pitchFamily="34" charset="-122"/>
                <a:cs typeface="YS Text Cond Heavy" pitchFamily="2" charset="-52"/>
              </a:rPr>
              <a:t>Ы</a:t>
            </a:r>
            <a:r>
              <a:rPr lang="en-US" sz="3563" b="1" dirty="0">
                <a:solidFill>
                  <a:srgbClr val="000000">
                    <a:alpha val="99000"/>
                  </a:srgbClr>
                </a:solidFill>
                <a:latin typeface="YS Text Cond Heavy" pitchFamily="2" charset="-52"/>
                <a:ea typeface="YS Text Cond" pitchFamily="34" charset="-122"/>
                <a:cs typeface="YS Text Cond Heavy" pitchFamily="2" charset="-52"/>
              </a:rPr>
              <a:t>Е РЕШЕНИ</a:t>
            </a:r>
            <a:r>
              <a:rPr lang="ru-RU" sz="3563" b="1" dirty="0">
                <a:solidFill>
                  <a:srgbClr val="000000">
                    <a:alpha val="99000"/>
                  </a:srgbClr>
                </a:solidFill>
                <a:latin typeface="YS Text Cond Heavy" pitchFamily="2" charset="-52"/>
                <a:ea typeface="YS Text Cond" pitchFamily="34" charset="-122"/>
                <a:cs typeface="YS Text Cond Heavy" pitchFamily="2" charset="-52"/>
              </a:rPr>
              <a:t>Я</a:t>
            </a:r>
            <a:r>
              <a:rPr lang="en-US" sz="3563" b="1" dirty="0">
                <a:solidFill>
                  <a:srgbClr val="000000">
                    <a:alpha val="99000"/>
                  </a:srgbClr>
                </a:solidFill>
                <a:latin typeface="YS Text Cond Heavy" pitchFamily="2" charset="-52"/>
                <a:ea typeface="YS Text Cond" pitchFamily="34" charset="-122"/>
                <a:cs typeface="YS Text Cond Heavy" pitchFamily="2" charset="-52"/>
              </a:rPr>
              <a:t> </a:t>
            </a:r>
            <a:endParaRPr lang="en-US" sz="3563" dirty="0">
              <a:latin typeface="YS Text Cond Heavy" pitchFamily="2" charset="-52"/>
              <a:cs typeface="YS Text Cond Heavy" pitchFamily="2" charset="-52"/>
            </a:endParaRPr>
          </a:p>
          <a:p>
            <a:pPr algn="ctr">
              <a:lnSpc>
                <a:spcPts val="3384"/>
              </a:lnSpc>
            </a:pPr>
            <a:r>
              <a:rPr lang="en-US" sz="3563" b="1" dirty="0">
                <a:solidFill>
                  <a:srgbClr val="FF0004">
                    <a:alpha val="99000"/>
                  </a:srgbClr>
                </a:solidFill>
                <a:latin typeface="YS Text Cond Heavy" pitchFamily="2" charset="-52"/>
                <a:ea typeface="YS Text Cond" pitchFamily="34" charset="-122"/>
                <a:cs typeface="YS Text Cond Heavy" pitchFamily="2" charset="-52"/>
              </a:rPr>
              <a:t>ЯНДЕКС ПЛЮС ADTECH</a:t>
            </a:r>
            <a:r>
              <a:rPr lang="en-US" sz="3563" b="1" dirty="0">
                <a:solidFill>
                  <a:srgbClr val="000000">
                    <a:alpha val="99000"/>
                  </a:srgbClr>
                </a:solidFill>
                <a:latin typeface="YS Text Cond Heavy" pitchFamily="2" charset="-52"/>
                <a:ea typeface="YS Text Cond" pitchFamily="34" charset="-122"/>
                <a:cs typeface="YS Text Cond Heavy" pitchFamily="2" charset="-52"/>
              </a:rPr>
              <a:t> ПОЗВОЛЯ</a:t>
            </a:r>
            <a:r>
              <a:rPr lang="ru-RU" sz="3563" b="1" dirty="0">
                <a:solidFill>
                  <a:srgbClr val="000000">
                    <a:alpha val="99000"/>
                  </a:srgbClr>
                </a:solidFill>
                <a:latin typeface="YS Text Cond Heavy" pitchFamily="2" charset="-52"/>
                <a:ea typeface="YS Text Cond" pitchFamily="34" charset="-122"/>
                <a:cs typeface="YS Text Cond Heavy" pitchFamily="2" charset="-52"/>
              </a:rPr>
              <a:t>Ю</a:t>
            </a:r>
            <a:r>
              <a:rPr lang="en-US" sz="3563" b="1" dirty="0">
                <a:solidFill>
                  <a:srgbClr val="000000">
                    <a:alpha val="99000"/>
                  </a:srgbClr>
                </a:solidFill>
                <a:latin typeface="YS Text Cond Heavy" pitchFamily="2" charset="-52"/>
                <a:ea typeface="YS Text Cond" pitchFamily="34" charset="-122"/>
                <a:cs typeface="YS Text Cond Heavy" pitchFamily="2" charset="-52"/>
              </a:rPr>
              <a:t>Т ПРОВЕСТИ ПОКУПАТЕЛЯ ОТ ЗНАНИЯ О</a:t>
            </a:r>
            <a:r>
              <a:rPr lang="ru-RU" sz="3500" dirty="0"/>
              <a:t> </a:t>
            </a:r>
            <a:r>
              <a:rPr lang="en-US" sz="3563" b="1" dirty="0">
                <a:solidFill>
                  <a:srgbClr val="000000">
                    <a:alpha val="99000"/>
                  </a:srgbClr>
                </a:solidFill>
                <a:latin typeface="YS Text Cond Heavy" pitchFamily="2" charset="-52"/>
                <a:ea typeface="YS Text Cond" pitchFamily="34" charset="-122"/>
                <a:cs typeface="YS Text Cond Heavy" pitchFamily="2" charset="-52"/>
              </a:rPr>
              <a:t>ФИЛЬМЕ ДО ПОКУПКИ БИЛЕТОВ </a:t>
            </a:r>
            <a:endParaRPr lang="en-US" sz="3563" dirty="0">
              <a:latin typeface="YS Text Cond Heavy" pitchFamily="2" charset="-52"/>
              <a:cs typeface="YS Text Cond Heavy" pitchFamily="2" charset="-52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710487" y="190500"/>
            <a:ext cx="1243013" cy="276225"/>
          </a:xfrm>
          <a:prstGeom prst="rect">
            <a:avLst/>
          </a:prstGeom>
          <a:noFill/>
          <a:ln/>
        </p:spPr>
      </p:sp>
      <p:sp>
        <p:nvSpPr>
          <p:cNvPr id="4" name="Shape 2"/>
          <p:cNvSpPr/>
          <p:nvPr/>
        </p:nvSpPr>
        <p:spPr>
          <a:xfrm>
            <a:off x="7710487" y="213996"/>
            <a:ext cx="477873" cy="229228"/>
          </a:xfrm>
          <a:prstGeom prst="rect">
            <a:avLst/>
          </a:prstGeom>
          <a:noFill/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10487" y="213996"/>
            <a:ext cx="231293" cy="229228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957063" y="213996"/>
            <a:ext cx="231298" cy="229228"/>
          </a:xfrm>
          <a:prstGeom prst="rect">
            <a:avLst/>
          </a:prstGeom>
        </p:spPr>
      </p:pic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259798" y="189151"/>
            <a:ext cx="82122" cy="280164"/>
          </a:xfrm>
          <a:prstGeom prst="rect">
            <a:avLst/>
          </a:prstGeom>
        </p:spPr>
      </p:pic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408921" y="202406"/>
            <a:ext cx="547688" cy="25241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2221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4">
            <a:extLst>
              <a:ext uri="{FF2B5EF4-FFF2-40B4-BE49-F238E27FC236}">
                <a16:creationId xmlns:a16="http://schemas.microsoft.com/office/drawing/2014/main" id="{54F12FD1-9232-D48C-2FB5-51DE9CF6284C}"/>
              </a:ext>
            </a:extLst>
          </p:cNvPr>
          <p:cNvSpPr/>
          <p:nvPr/>
        </p:nvSpPr>
        <p:spPr>
          <a:xfrm>
            <a:off x="7186613" y="2364566"/>
            <a:ext cx="1481138" cy="1481138"/>
          </a:xfrm>
          <a:prstGeom prst="roundRect">
            <a:avLst>
              <a:gd name="adj" fmla="val 6791"/>
            </a:avLst>
          </a:prstGeom>
          <a:solidFill>
            <a:srgbClr val="FFFFFF"/>
          </a:solidFill>
          <a:ln/>
        </p:spPr>
      </p:sp>
      <p:sp>
        <p:nvSpPr>
          <p:cNvPr id="2" name="Text 0"/>
          <p:cNvSpPr/>
          <p:nvPr/>
        </p:nvSpPr>
        <p:spPr>
          <a:xfrm>
            <a:off x="476250" y="476250"/>
            <a:ext cx="7358063" cy="1233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4807"/>
              </a:lnSpc>
              <a:buNone/>
            </a:pPr>
            <a:r>
              <a:rPr lang="en-US" sz="6163" b="1" kern="0" spc="-62" dirty="0">
                <a:solidFill>
                  <a:srgbClr val="FFFFFF">
                    <a:alpha val="99000"/>
                  </a:srgbClr>
                </a:solidFill>
                <a:latin typeface="YS Text Cond Heavy" pitchFamily="2" charset="-52"/>
                <a:ea typeface="YS Text Cond" pitchFamily="34" charset="-122"/>
                <a:cs typeface="YS Text Cond Heavy" pitchFamily="2" charset="-52"/>
              </a:rPr>
              <a:t>СПАСИБО ЗА ВНИМАНИЕ! </a:t>
            </a:r>
            <a:endParaRPr lang="en-US" sz="6163" dirty="0">
              <a:latin typeface="YS Text Cond Heavy" pitchFamily="2" charset="-52"/>
              <a:cs typeface="YS Text Cond Heavy" pitchFamily="2" charset="-52"/>
            </a:endParaRPr>
          </a:p>
        </p:txBody>
      </p:sp>
      <p:sp>
        <p:nvSpPr>
          <p:cNvPr id="3" name="Shape 1"/>
          <p:cNvSpPr/>
          <p:nvPr/>
        </p:nvSpPr>
        <p:spPr>
          <a:xfrm>
            <a:off x="476250" y="3550428"/>
            <a:ext cx="3773615" cy="782611"/>
          </a:xfrm>
          <a:prstGeom prst="rect">
            <a:avLst/>
          </a:prstGeom>
          <a:noFill/>
          <a:ln/>
        </p:spPr>
      </p:sp>
      <p:sp>
        <p:nvSpPr>
          <p:cNvPr id="4" name="Shape 2"/>
          <p:cNvSpPr/>
          <p:nvPr/>
        </p:nvSpPr>
        <p:spPr>
          <a:xfrm>
            <a:off x="476250" y="3586152"/>
            <a:ext cx="1482575" cy="711166"/>
          </a:xfrm>
          <a:prstGeom prst="rect">
            <a:avLst/>
          </a:prstGeom>
          <a:noFill/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6250" y="3333251"/>
            <a:ext cx="717575" cy="711161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41236" y="3333247"/>
            <a:ext cx="717589" cy="711166"/>
          </a:xfrm>
          <a:prstGeom prst="rect">
            <a:avLst/>
          </a:prstGeom>
        </p:spPr>
      </p:pic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158850" y="3364473"/>
            <a:ext cx="199749" cy="652649"/>
          </a:xfrm>
          <a:prstGeom prst="rect">
            <a:avLst/>
          </a:prstGeom>
        </p:spPr>
      </p:pic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544890" y="3297523"/>
            <a:ext cx="1704975" cy="782613"/>
          </a:xfrm>
          <a:prstGeom prst="rect">
            <a:avLst/>
          </a:prstGeom>
        </p:spPr>
      </p:pic>
      <p:sp>
        <p:nvSpPr>
          <p:cNvPr id="9" name="Shape 3"/>
          <p:cNvSpPr/>
          <p:nvPr/>
        </p:nvSpPr>
        <p:spPr>
          <a:xfrm>
            <a:off x="7186613" y="476250"/>
            <a:ext cx="1481138" cy="1657350"/>
          </a:xfrm>
          <a:prstGeom prst="rect">
            <a:avLst/>
          </a:prstGeom>
          <a:noFill/>
          <a:ln/>
        </p:spPr>
      </p:sp>
      <p:sp>
        <p:nvSpPr>
          <p:cNvPr id="10" name="Shape 4"/>
          <p:cNvSpPr/>
          <p:nvPr/>
        </p:nvSpPr>
        <p:spPr>
          <a:xfrm>
            <a:off x="7186613" y="476250"/>
            <a:ext cx="1481138" cy="1481138"/>
          </a:xfrm>
          <a:prstGeom prst="roundRect">
            <a:avLst>
              <a:gd name="adj" fmla="val 6791"/>
            </a:avLst>
          </a:prstGeom>
          <a:solidFill>
            <a:srgbClr val="FFFFFF"/>
          </a:solidFill>
          <a:ln/>
        </p:spPr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324724" y="614363"/>
            <a:ext cx="1206970" cy="1206968"/>
          </a:xfrm>
          <a:prstGeom prst="rect">
            <a:avLst/>
          </a:prstGeom>
        </p:spPr>
      </p:pic>
      <p:pic>
        <p:nvPicPr>
          <p:cNvPr id="12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24724" y="614363"/>
            <a:ext cx="36575" cy="36575"/>
          </a:xfrm>
          <a:prstGeom prst="rect">
            <a:avLst/>
          </a:prstGeom>
        </p:spPr>
      </p:pic>
      <p:pic>
        <p:nvPicPr>
          <p:cNvPr id="13" name="Image 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61302" y="614363"/>
            <a:ext cx="36575" cy="36575"/>
          </a:xfrm>
          <a:prstGeom prst="rect">
            <a:avLst/>
          </a:prstGeom>
        </p:spPr>
      </p:pic>
      <p:pic>
        <p:nvPicPr>
          <p:cNvPr id="14" name="Image 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97875" y="614363"/>
            <a:ext cx="36575" cy="36575"/>
          </a:xfrm>
          <a:prstGeom prst="rect">
            <a:avLst/>
          </a:prstGeom>
        </p:spPr>
      </p:pic>
      <p:pic>
        <p:nvPicPr>
          <p:cNvPr id="15" name="Image 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434450" y="614363"/>
            <a:ext cx="36575" cy="36575"/>
          </a:xfrm>
          <a:prstGeom prst="rect">
            <a:avLst/>
          </a:prstGeom>
        </p:spPr>
      </p:pic>
      <p:pic>
        <p:nvPicPr>
          <p:cNvPr id="16" name="Image 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471021" y="614363"/>
            <a:ext cx="36575" cy="36575"/>
          </a:xfrm>
          <a:prstGeom prst="rect">
            <a:avLst/>
          </a:prstGeom>
        </p:spPr>
      </p:pic>
      <p:pic>
        <p:nvPicPr>
          <p:cNvPr id="17" name="Image 10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07599" y="614363"/>
            <a:ext cx="36575" cy="36575"/>
          </a:xfrm>
          <a:prstGeom prst="rect">
            <a:avLst/>
          </a:prstGeom>
        </p:spPr>
      </p:pic>
      <p:pic>
        <p:nvPicPr>
          <p:cNvPr id="18" name="Image 1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44170" y="614363"/>
            <a:ext cx="36575" cy="36575"/>
          </a:xfrm>
          <a:prstGeom prst="rect">
            <a:avLst/>
          </a:prstGeom>
        </p:spPr>
      </p:pic>
      <p:pic>
        <p:nvPicPr>
          <p:cNvPr id="19" name="Image 12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17324" y="614363"/>
            <a:ext cx="36575" cy="36575"/>
          </a:xfrm>
          <a:prstGeom prst="rect">
            <a:avLst/>
          </a:prstGeom>
        </p:spPr>
      </p:pic>
      <p:pic>
        <p:nvPicPr>
          <p:cNvPr id="20" name="Image 1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90474" y="614363"/>
            <a:ext cx="36575" cy="36575"/>
          </a:xfrm>
          <a:prstGeom prst="rect">
            <a:avLst/>
          </a:prstGeom>
        </p:spPr>
      </p:pic>
      <p:pic>
        <p:nvPicPr>
          <p:cNvPr id="21" name="Image 1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763623" y="614363"/>
            <a:ext cx="36575" cy="36575"/>
          </a:xfrm>
          <a:prstGeom prst="rect">
            <a:avLst/>
          </a:prstGeom>
        </p:spPr>
      </p:pic>
      <p:pic>
        <p:nvPicPr>
          <p:cNvPr id="22" name="Image 1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836770" y="614363"/>
            <a:ext cx="36575" cy="36575"/>
          </a:xfrm>
          <a:prstGeom prst="rect">
            <a:avLst/>
          </a:prstGeom>
        </p:spPr>
      </p:pic>
      <p:pic>
        <p:nvPicPr>
          <p:cNvPr id="23" name="Image 1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09925" y="614363"/>
            <a:ext cx="36575" cy="36575"/>
          </a:xfrm>
          <a:prstGeom prst="rect">
            <a:avLst/>
          </a:prstGeom>
        </p:spPr>
      </p:pic>
      <p:pic>
        <p:nvPicPr>
          <p:cNvPr id="24" name="Image 1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46495" y="614363"/>
            <a:ext cx="36575" cy="36575"/>
          </a:xfrm>
          <a:prstGeom prst="rect">
            <a:avLst/>
          </a:prstGeom>
        </p:spPr>
      </p:pic>
      <p:pic>
        <p:nvPicPr>
          <p:cNvPr id="25" name="Image 1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019649" y="614363"/>
            <a:ext cx="36575" cy="36575"/>
          </a:xfrm>
          <a:prstGeom prst="rect">
            <a:avLst/>
          </a:prstGeom>
        </p:spPr>
      </p:pic>
      <p:pic>
        <p:nvPicPr>
          <p:cNvPr id="26" name="Image 1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056227" y="614363"/>
            <a:ext cx="36575" cy="36575"/>
          </a:xfrm>
          <a:prstGeom prst="rect">
            <a:avLst/>
          </a:prstGeom>
        </p:spPr>
      </p:pic>
      <p:pic>
        <p:nvPicPr>
          <p:cNvPr id="27" name="Image 20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092797" y="614363"/>
            <a:ext cx="36575" cy="36575"/>
          </a:xfrm>
          <a:prstGeom prst="rect">
            <a:avLst/>
          </a:prstGeom>
        </p:spPr>
      </p:pic>
      <p:pic>
        <p:nvPicPr>
          <p:cNvPr id="28" name="Image 2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202525" y="614363"/>
            <a:ext cx="36575" cy="36575"/>
          </a:xfrm>
          <a:prstGeom prst="rect">
            <a:avLst/>
          </a:prstGeom>
        </p:spPr>
      </p:pic>
      <p:pic>
        <p:nvPicPr>
          <p:cNvPr id="29" name="Image 22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275669" y="614363"/>
            <a:ext cx="36575" cy="36575"/>
          </a:xfrm>
          <a:prstGeom prst="rect">
            <a:avLst/>
          </a:prstGeom>
        </p:spPr>
      </p:pic>
      <p:pic>
        <p:nvPicPr>
          <p:cNvPr id="30" name="Image 2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12250" y="614363"/>
            <a:ext cx="36575" cy="36575"/>
          </a:xfrm>
          <a:prstGeom prst="rect">
            <a:avLst/>
          </a:prstGeom>
        </p:spPr>
      </p:pic>
      <p:pic>
        <p:nvPicPr>
          <p:cNvPr id="31" name="Image 2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48821" y="614363"/>
            <a:ext cx="36575" cy="36575"/>
          </a:xfrm>
          <a:prstGeom prst="rect">
            <a:avLst/>
          </a:prstGeom>
        </p:spPr>
      </p:pic>
      <p:pic>
        <p:nvPicPr>
          <p:cNvPr id="32" name="Image 2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85398" y="614363"/>
            <a:ext cx="36575" cy="36575"/>
          </a:xfrm>
          <a:prstGeom prst="rect">
            <a:avLst/>
          </a:prstGeom>
        </p:spPr>
      </p:pic>
      <p:pic>
        <p:nvPicPr>
          <p:cNvPr id="33" name="Image 2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21970" y="614363"/>
            <a:ext cx="36575" cy="36575"/>
          </a:xfrm>
          <a:prstGeom prst="rect">
            <a:avLst/>
          </a:prstGeom>
        </p:spPr>
      </p:pic>
      <p:pic>
        <p:nvPicPr>
          <p:cNvPr id="34" name="Image 2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58546" y="614363"/>
            <a:ext cx="36575" cy="36575"/>
          </a:xfrm>
          <a:prstGeom prst="rect">
            <a:avLst/>
          </a:prstGeom>
        </p:spPr>
      </p:pic>
      <p:pic>
        <p:nvPicPr>
          <p:cNvPr id="35" name="Image 2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95118" y="614363"/>
            <a:ext cx="36575" cy="36575"/>
          </a:xfrm>
          <a:prstGeom prst="rect">
            <a:avLst/>
          </a:prstGeom>
        </p:spPr>
      </p:pic>
      <p:pic>
        <p:nvPicPr>
          <p:cNvPr id="36" name="Image 2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24725" y="650946"/>
            <a:ext cx="36575" cy="36575"/>
          </a:xfrm>
          <a:prstGeom prst="rect">
            <a:avLst/>
          </a:prstGeom>
        </p:spPr>
      </p:pic>
      <p:pic>
        <p:nvPicPr>
          <p:cNvPr id="37" name="Image 30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44170" y="650946"/>
            <a:ext cx="36575" cy="36575"/>
          </a:xfrm>
          <a:prstGeom prst="rect">
            <a:avLst/>
          </a:prstGeom>
        </p:spPr>
      </p:pic>
      <p:pic>
        <p:nvPicPr>
          <p:cNvPr id="38" name="Image 3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90474" y="650946"/>
            <a:ext cx="36575" cy="36575"/>
          </a:xfrm>
          <a:prstGeom prst="rect">
            <a:avLst/>
          </a:prstGeom>
        </p:spPr>
      </p:pic>
      <p:pic>
        <p:nvPicPr>
          <p:cNvPr id="39" name="Image 32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727051" y="650946"/>
            <a:ext cx="36575" cy="36575"/>
          </a:xfrm>
          <a:prstGeom prst="rect">
            <a:avLst/>
          </a:prstGeom>
        </p:spPr>
      </p:pic>
      <p:pic>
        <p:nvPicPr>
          <p:cNvPr id="40" name="Image 3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763623" y="650946"/>
            <a:ext cx="36575" cy="36575"/>
          </a:xfrm>
          <a:prstGeom prst="rect">
            <a:avLst/>
          </a:prstGeom>
        </p:spPr>
      </p:pic>
      <p:pic>
        <p:nvPicPr>
          <p:cNvPr id="41" name="Image 3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800193" y="650946"/>
            <a:ext cx="36575" cy="36575"/>
          </a:xfrm>
          <a:prstGeom prst="rect">
            <a:avLst/>
          </a:prstGeom>
        </p:spPr>
      </p:pic>
      <p:pic>
        <p:nvPicPr>
          <p:cNvPr id="42" name="Image 3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09925" y="650946"/>
            <a:ext cx="36575" cy="36575"/>
          </a:xfrm>
          <a:prstGeom prst="rect">
            <a:avLst/>
          </a:prstGeom>
        </p:spPr>
      </p:pic>
      <p:pic>
        <p:nvPicPr>
          <p:cNvPr id="43" name="Image 3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019649" y="650946"/>
            <a:ext cx="36575" cy="36575"/>
          </a:xfrm>
          <a:prstGeom prst="rect">
            <a:avLst/>
          </a:prstGeom>
        </p:spPr>
      </p:pic>
      <p:pic>
        <p:nvPicPr>
          <p:cNvPr id="44" name="Image 3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092797" y="650946"/>
            <a:ext cx="36575" cy="36575"/>
          </a:xfrm>
          <a:prstGeom prst="rect">
            <a:avLst/>
          </a:prstGeom>
        </p:spPr>
      </p:pic>
      <p:pic>
        <p:nvPicPr>
          <p:cNvPr id="45" name="Image 3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129369" y="650946"/>
            <a:ext cx="36575" cy="36575"/>
          </a:xfrm>
          <a:prstGeom prst="rect">
            <a:avLst/>
          </a:prstGeom>
        </p:spPr>
      </p:pic>
      <p:pic>
        <p:nvPicPr>
          <p:cNvPr id="46" name="Image 3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275669" y="650946"/>
            <a:ext cx="36575" cy="36575"/>
          </a:xfrm>
          <a:prstGeom prst="rect">
            <a:avLst/>
          </a:prstGeom>
        </p:spPr>
      </p:pic>
      <p:pic>
        <p:nvPicPr>
          <p:cNvPr id="47" name="Image 40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95118" y="650946"/>
            <a:ext cx="36575" cy="36575"/>
          </a:xfrm>
          <a:prstGeom prst="rect">
            <a:avLst/>
          </a:prstGeom>
        </p:spPr>
      </p:pic>
      <p:pic>
        <p:nvPicPr>
          <p:cNvPr id="48" name="Image 4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24725" y="687502"/>
            <a:ext cx="36575" cy="36575"/>
          </a:xfrm>
          <a:prstGeom prst="rect">
            <a:avLst/>
          </a:prstGeom>
        </p:spPr>
      </p:pic>
      <p:pic>
        <p:nvPicPr>
          <p:cNvPr id="49" name="Image 42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97875" y="687502"/>
            <a:ext cx="36575" cy="36575"/>
          </a:xfrm>
          <a:prstGeom prst="rect">
            <a:avLst/>
          </a:prstGeom>
        </p:spPr>
      </p:pic>
      <p:pic>
        <p:nvPicPr>
          <p:cNvPr id="50" name="Image 4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434450" y="687502"/>
            <a:ext cx="36575" cy="36575"/>
          </a:xfrm>
          <a:prstGeom prst="rect">
            <a:avLst/>
          </a:prstGeom>
        </p:spPr>
      </p:pic>
      <p:pic>
        <p:nvPicPr>
          <p:cNvPr id="51" name="Image 4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471021" y="687502"/>
            <a:ext cx="36575" cy="36575"/>
          </a:xfrm>
          <a:prstGeom prst="rect">
            <a:avLst/>
          </a:prstGeom>
        </p:spPr>
      </p:pic>
      <p:pic>
        <p:nvPicPr>
          <p:cNvPr id="52" name="Image 4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44170" y="687502"/>
            <a:ext cx="36575" cy="36575"/>
          </a:xfrm>
          <a:prstGeom prst="rect">
            <a:avLst/>
          </a:prstGeom>
        </p:spPr>
      </p:pic>
      <p:pic>
        <p:nvPicPr>
          <p:cNvPr id="53" name="Image 4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17324" y="687502"/>
            <a:ext cx="36575" cy="36575"/>
          </a:xfrm>
          <a:prstGeom prst="rect">
            <a:avLst/>
          </a:prstGeom>
        </p:spPr>
      </p:pic>
      <p:pic>
        <p:nvPicPr>
          <p:cNvPr id="54" name="Image 4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763623" y="687502"/>
            <a:ext cx="36575" cy="36575"/>
          </a:xfrm>
          <a:prstGeom prst="rect">
            <a:avLst/>
          </a:prstGeom>
        </p:spPr>
      </p:pic>
      <p:pic>
        <p:nvPicPr>
          <p:cNvPr id="55" name="Image 4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836770" y="687502"/>
            <a:ext cx="36575" cy="36575"/>
          </a:xfrm>
          <a:prstGeom prst="rect">
            <a:avLst/>
          </a:prstGeom>
        </p:spPr>
      </p:pic>
      <p:pic>
        <p:nvPicPr>
          <p:cNvPr id="56" name="Image 4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873354" y="687502"/>
            <a:ext cx="36575" cy="36575"/>
          </a:xfrm>
          <a:prstGeom prst="rect">
            <a:avLst/>
          </a:prstGeom>
        </p:spPr>
      </p:pic>
      <p:pic>
        <p:nvPicPr>
          <p:cNvPr id="57" name="Image 50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129369" y="687502"/>
            <a:ext cx="36575" cy="36575"/>
          </a:xfrm>
          <a:prstGeom prst="rect">
            <a:avLst/>
          </a:prstGeom>
        </p:spPr>
      </p:pic>
      <p:pic>
        <p:nvPicPr>
          <p:cNvPr id="58" name="Image 5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165946" y="687502"/>
            <a:ext cx="36575" cy="36575"/>
          </a:xfrm>
          <a:prstGeom prst="rect">
            <a:avLst/>
          </a:prstGeom>
        </p:spPr>
      </p:pic>
      <p:pic>
        <p:nvPicPr>
          <p:cNvPr id="59" name="Image 52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275669" y="687502"/>
            <a:ext cx="36575" cy="36575"/>
          </a:xfrm>
          <a:prstGeom prst="rect">
            <a:avLst/>
          </a:prstGeom>
        </p:spPr>
      </p:pic>
      <p:pic>
        <p:nvPicPr>
          <p:cNvPr id="60" name="Image 5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48821" y="687502"/>
            <a:ext cx="36575" cy="36575"/>
          </a:xfrm>
          <a:prstGeom prst="rect">
            <a:avLst/>
          </a:prstGeom>
        </p:spPr>
      </p:pic>
      <p:pic>
        <p:nvPicPr>
          <p:cNvPr id="61" name="Image 5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85398" y="687502"/>
            <a:ext cx="36575" cy="36575"/>
          </a:xfrm>
          <a:prstGeom prst="rect">
            <a:avLst/>
          </a:prstGeom>
        </p:spPr>
      </p:pic>
      <p:pic>
        <p:nvPicPr>
          <p:cNvPr id="62" name="Image 5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21970" y="687502"/>
            <a:ext cx="36575" cy="36575"/>
          </a:xfrm>
          <a:prstGeom prst="rect">
            <a:avLst/>
          </a:prstGeom>
        </p:spPr>
      </p:pic>
      <p:pic>
        <p:nvPicPr>
          <p:cNvPr id="63" name="Image 5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95118" y="687502"/>
            <a:ext cx="36575" cy="36575"/>
          </a:xfrm>
          <a:prstGeom prst="rect">
            <a:avLst/>
          </a:prstGeom>
        </p:spPr>
      </p:pic>
      <p:pic>
        <p:nvPicPr>
          <p:cNvPr id="64" name="Image 5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24725" y="724086"/>
            <a:ext cx="36575" cy="36575"/>
          </a:xfrm>
          <a:prstGeom prst="rect">
            <a:avLst/>
          </a:prstGeom>
        </p:spPr>
      </p:pic>
      <p:pic>
        <p:nvPicPr>
          <p:cNvPr id="65" name="Image 5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97875" y="724086"/>
            <a:ext cx="36575" cy="36575"/>
          </a:xfrm>
          <a:prstGeom prst="rect">
            <a:avLst/>
          </a:prstGeom>
        </p:spPr>
      </p:pic>
      <p:pic>
        <p:nvPicPr>
          <p:cNvPr id="66" name="Image 5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434450" y="724086"/>
            <a:ext cx="36575" cy="36575"/>
          </a:xfrm>
          <a:prstGeom prst="rect">
            <a:avLst/>
          </a:prstGeom>
        </p:spPr>
      </p:pic>
      <p:pic>
        <p:nvPicPr>
          <p:cNvPr id="67" name="Image 60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471021" y="724086"/>
            <a:ext cx="36575" cy="36575"/>
          </a:xfrm>
          <a:prstGeom prst="rect">
            <a:avLst/>
          </a:prstGeom>
        </p:spPr>
      </p:pic>
      <p:pic>
        <p:nvPicPr>
          <p:cNvPr id="68" name="Image 6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44170" y="724086"/>
            <a:ext cx="36575" cy="36575"/>
          </a:xfrm>
          <a:prstGeom prst="rect">
            <a:avLst/>
          </a:prstGeom>
        </p:spPr>
      </p:pic>
      <p:pic>
        <p:nvPicPr>
          <p:cNvPr id="69" name="Image 62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53896" y="724086"/>
            <a:ext cx="36575" cy="36575"/>
          </a:xfrm>
          <a:prstGeom prst="rect">
            <a:avLst/>
          </a:prstGeom>
        </p:spPr>
      </p:pic>
      <p:pic>
        <p:nvPicPr>
          <p:cNvPr id="70" name="Image 6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763623" y="724086"/>
            <a:ext cx="36575" cy="36575"/>
          </a:xfrm>
          <a:prstGeom prst="rect">
            <a:avLst/>
          </a:prstGeom>
        </p:spPr>
      </p:pic>
      <p:pic>
        <p:nvPicPr>
          <p:cNvPr id="71" name="Image 6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873354" y="724086"/>
            <a:ext cx="36575" cy="36575"/>
          </a:xfrm>
          <a:prstGeom prst="rect">
            <a:avLst/>
          </a:prstGeom>
        </p:spPr>
      </p:pic>
      <p:pic>
        <p:nvPicPr>
          <p:cNvPr id="72" name="Image 6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09925" y="724086"/>
            <a:ext cx="36575" cy="36575"/>
          </a:xfrm>
          <a:prstGeom prst="rect">
            <a:avLst/>
          </a:prstGeom>
        </p:spPr>
      </p:pic>
      <p:pic>
        <p:nvPicPr>
          <p:cNvPr id="73" name="Image 6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129369" y="724086"/>
            <a:ext cx="36575" cy="36575"/>
          </a:xfrm>
          <a:prstGeom prst="rect">
            <a:avLst/>
          </a:prstGeom>
        </p:spPr>
      </p:pic>
      <p:pic>
        <p:nvPicPr>
          <p:cNvPr id="74" name="Image 6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275669" y="724086"/>
            <a:ext cx="36575" cy="36575"/>
          </a:xfrm>
          <a:prstGeom prst="rect">
            <a:avLst/>
          </a:prstGeom>
        </p:spPr>
      </p:pic>
      <p:pic>
        <p:nvPicPr>
          <p:cNvPr id="75" name="Image 6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48821" y="724086"/>
            <a:ext cx="36575" cy="36575"/>
          </a:xfrm>
          <a:prstGeom prst="rect">
            <a:avLst/>
          </a:prstGeom>
        </p:spPr>
      </p:pic>
      <p:pic>
        <p:nvPicPr>
          <p:cNvPr id="76" name="Image 6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85398" y="724086"/>
            <a:ext cx="36575" cy="36575"/>
          </a:xfrm>
          <a:prstGeom prst="rect">
            <a:avLst/>
          </a:prstGeom>
        </p:spPr>
      </p:pic>
      <p:pic>
        <p:nvPicPr>
          <p:cNvPr id="77" name="Image 70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21970" y="724086"/>
            <a:ext cx="36575" cy="36575"/>
          </a:xfrm>
          <a:prstGeom prst="rect">
            <a:avLst/>
          </a:prstGeom>
        </p:spPr>
      </p:pic>
      <p:pic>
        <p:nvPicPr>
          <p:cNvPr id="78" name="Image 7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95118" y="724086"/>
            <a:ext cx="36575" cy="36575"/>
          </a:xfrm>
          <a:prstGeom prst="rect">
            <a:avLst/>
          </a:prstGeom>
        </p:spPr>
      </p:pic>
      <p:pic>
        <p:nvPicPr>
          <p:cNvPr id="79" name="Image 72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24725" y="760665"/>
            <a:ext cx="36575" cy="36575"/>
          </a:xfrm>
          <a:prstGeom prst="rect">
            <a:avLst/>
          </a:prstGeom>
        </p:spPr>
      </p:pic>
      <p:pic>
        <p:nvPicPr>
          <p:cNvPr id="80" name="Image 7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97875" y="760665"/>
            <a:ext cx="36575" cy="36575"/>
          </a:xfrm>
          <a:prstGeom prst="rect">
            <a:avLst/>
          </a:prstGeom>
        </p:spPr>
      </p:pic>
      <p:pic>
        <p:nvPicPr>
          <p:cNvPr id="81" name="Image 7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434450" y="760665"/>
            <a:ext cx="36575" cy="36575"/>
          </a:xfrm>
          <a:prstGeom prst="rect">
            <a:avLst/>
          </a:prstGeom>
        </p:spPr>
      </p:pic>
      <p:pic>
        <p:nvPicPr>
          <p:cNvPr id="82" name="Image 7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471021" y="760665"/>
            <a:ext cx="36575" cy="36575"/>
          </a:xfrm>
          <a:prstGeom prst="rect">
            <a:avLst/>
          </a:prstGeom>
        </p:spPr>
      </p:pic>
      <p:pic>
        <p:nvPicPr>
          <p:cNvPr id="83" name="Image 7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44170" y="760665"/>
            <a:ext cx="36575" cy="36575"/>
          </a:xfrm>
          <a:prstGeom prst="rect">
            <a:avLst/>
          </a:prstGeom>
        </p:spPr>
      </p:pic>
      <p:pic>
        <p:nvPicPr>
          <p:cNvPr id="84" name="Image 7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17324" y="760665"/>
            <a:ext cx="36575" cy="36575"/>
          </a:xfrm>
          <a:prstGeom prst="rect">
            <a:avLst/>
          </a:prstGeom>
        </p:spPr>
      </p:pic>
      <p:pic>
        <p:nvPicPr>
          <p:cNvPr id="85" name="Image 7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727051" y="760665"/>
            <a:ext cx="36575" cy="36575"/>
          </a:xfrm>
          <a:prstGeom prst="rect">
            <a:avLst/>
          </a:prstGeom>
        </p:spPr>
      </p:pic>
      <p:pic>
        <p:nvPicPr>
          <p:cNvPr id="86" name="Image 7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873354" y="760665"/>
            <a:ext cx="36575" cy="36575"/>
          </a:xfrm>
          <a:prstGeom prst="rect">
            <a:avLst/>
          </a:prstGeom>
        </p:spPr>
      </p:pic>
      <p:pic>
        <p:nvPicPr>
          <p:cNvPr id="87" name="Image 80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09925" y="760665"/>
            <a:ext cx="36575" cy="36575"/>
          </a:xfrm>
          <a:prstGeom prst="rect">
            <a:avLst/>
          </a:prstGeom>
        </p:spPr>
      </p:pic>
      <p:pic>
        <p:nvPicPr>
          <p:cNvPr id="88" name="Image 8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83066" y="760665"/>
            <a:ext cx="36575" cy="36575"/>
          </a:xfrm>
          <a:prstGeom prst="rect">
            <a:avLst/>
          </a:prstGeom>
        </p:spPr>
      </p:pic>
      <p:pic>
        <p:nvPicPr>
          <p:cNvPr id="89" name="Image 82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019649" y="760665"/>
            <a:ext cx="36575" cy="36575"/>
          </a:xfrm>
          <a:prstGeom prst="rect">
            <a:avLst/>
          </a:prstGeom>
        </p:spPr>
      </p:pic>
      <p:pic>
        <p:nvPicPr>
          <p:cNvPr id="90" name="Image 8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056227" y="760665"/>
            <a:ext cx="36575" cy="36575"/>
          </a:xfrm>
          <a:prstGeom prst="rect">
            <a:avLst/>
          </a:prstGeom>
        </p:spPr>
      </p:pic>
      <p:pic>
        <p:nvPicPr>
          <p:cNvPr id="91" name="Image 8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092797" y="760665"/>
            <a:ext cx="36575" cy="36575"/>
          </a:xfrm>
          <a:prstGeom prst="rect">
            <a:avLst/>
          </a:prstGeom>
        </p:spPr>
      </p:pic>
      <p:pic>
        <p:nvPicPr>
          <p:cNvPr id="92" name="Image 8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202525" y="760665"/>
            <a:ext cx="36575" cy="36575"/>
          </a:xfrm>
          <a:prstGeom prst="rect">
            <a:avLst/>
          </a:prstGeom>
        </p:spPr>
      </p:pic>
      <p:pic>
        <p:nvPicPr>
          <p:cNvPr id="93" name="Image 8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275669" y="760665"/>
            <a:ext cx="36575" cy="36575"/>
          </a:xfrm>
          <a:prstGeom prst="rect">
            <a:avLst/>
          </a:prstGeom>
        </p:spPr>
      </p:pic>
      <p:pic>
        <p:nvPicPr>
          <p:cNvPr id="94" name="Image 8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48821" y="760665"/>
            <a:ext cx="36575" cy="36575"/>
          </a:xfrm>
          <a:prstGeom prst="rect">
            <a:avLst/>
          </a:prstGeom>
        </p:spPr>
      </p:pic>
      <p:pic>
        <p:nvPicPr>
          <p:cNvPr id="95" name="Image 8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85398" y="760665"/>
            <a:ext cx="36575" cy="36575"/>
          </a:xfrm>
          <a:prstGeom prst="rect">
            <a:avLst/>
          </a:prstGeom>
        </p:spPr>
      </p:pic>
      <p:pic>
        <p:nvPicPr>
          <p:cNvPr id="96" name="Image 8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21970" y="760665"/>
            <a:ext cx="36575" cy="36575"/>
          </a:xfrm>
          <a:prstGeom prst="rect">
            <a:avLst/>
          </a:prstGeom>
        </p:spPr>
      </p:pic>
      <p:pic>
        <p:nvPicPr>
          <p:cNvPr id="97" name="Image 90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95118" y="760665"/>
            <a:ext cx="36575" cy="36575"/>
          </a:xfrm>
          <a:prstGeom prst="rect">
            <a:avLst/>
          </a:prstGeom>
        </p:spPr>
      </p:pic>
      <p:pic>
        <p:nvPicPr>
          <p:cNvPr id="98" name="Image 9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24725" y="797235"/>
            <a:ext cx="36575" cy="36575"/>
          </a:xfrm>
          <a:prstGeom prst="rect">
            <a:avLst/>
          </a:prstGeom>
        </p:spPr>
      </p:pic>
      <p:pic>
        <p:nvPicPr>
          <p:cNvPr id="99" name="Image 92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44170" y="797235"/>
            <a:ext cx="36575" cy="36575"/>
          </a:xfrm>
          <a:prstGeom prst="rect">
            <a:avLst/>
          </a:prstGeom>
        </p:spPr>
      </p:pic>
      <p:pic>
        <p:nvPicPr>
          <p:cNvPr id="100" name="Image 9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53896" y="797235"/>
            <a:ext cx="36575" cy="36575"/>
          </a:xfrm>
          <a:prstGeom prst="rect">
            <a:avLst/>
          </a:prstGeom>
        </p:spPr>
      </p:pic>
      <p:pic>
        <p:nvPicPr>
          <p:cNvPr id="101" name="Image 9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727051" y="797235"/>
            <a:ext cx="36575" cy="36575"/>
          </a:xfrm>
          <a:prstGeom prst="rect">
            <a:avLst/>
          </a:prstGeom>
        </p:spPr>
      </p:pic>
      <p:pic>
        <p:nvPicPr>
          <p:cNvPr id="102" name="Image 9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763623" y="797235"/>
            <a:ext cx="36575" cy="36575"/>
          </a:xfrm>
          <a:prstGeom prst="rect">
            <a:avLst/>
          </a:prstGeom>
        </p:spPr>
      </p:pic>
      <p:pic>
        <p:nvPicPr>
          <p:cNvPr id="103" name="Image 9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800193" y="797235"/>
            <a:ext cx="36575" cy="36575"/>
          </a:xfrm>
          <a:prstGeom prst="rect">
            <a:avLst/>
          </a:prstGeom>
        </p:spPr>
      </p:pic>
      <p:pic>
        <p:nvPicPr>
          <p:cNvPr id="104" name="Image 9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836770" y="797235"/>
            <a:ext cx="36575" cy="36575"/>
          </a:xfrm>
          <a:prstGeom prst="rect">
            <a:avLst/>
          </a:prstGeom>
        </p:spPr>
      </p:pic>
      <p:pic>
        <p:nvPicPr>
          <p:cNvPr id="105" name="Image 9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09925" y="797235"/>
            <a:ext cx="36575" cy="36575"/>
          </a:xfrm>
          <a:prstGeom prst="rect">
            <a:avLst/>
          </a:prstGeom>
        </p:spPr>
      </p:pic>
      <p:pic>
        <p:nvPicPr>
          <p:cNvPr id="106" name="Image 9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46495" y="797235"/>
            <a:ext cx="36575" cy="36575"/>
          </a:xfrm>
          <a:prstGeom prst="rect">
            <a:avLst/>
          </a:prstGeom>
        </p:spPr>
      </p:pic>
      <p:pic>
        <p:nvPicPr>
          <p:cNvPr id="107" name="Image 100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019649" y="797235"/>
            <a:ext cx="36575" cy="36575"/>
          </a:xfrm>
          <a:prstGeom prst="rect">
            <a:avLst/>
          </a:prstGeom>
        </p:spPr>
      </p:pic>
      <p:pic>
        <p:nvPicPr>
          <p:cNvPr id="108" name="Image 10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056227" y="797235"/>
            <a:ext cx="36575" cy="36575"/>
          </a:xfrm>
          <a:prstGeom prst="rect">
            <a:avLst/>
          </a:prstGeom>
        </p:spPr>
      </p:pic>
      <p:pic>
        <p:nvPicPr>
          <p:cNvPr id="109" name="Image 102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092797" y="797235"/>
            <a:ext cx="36575" cy="36575"/>
          </a:xfrm>
          <a:prstGeom prst="rect">
            <a:avLst/>
          </a:prstGeom>
        </p:spPr>
      </p:pic>
      <p:pic>
        <p:nvPicPr>
          <p:cNvPr id="110" name="Image 10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129369" y="797235"/>
            <a:ext cx="36575" cy="36575"/>
          </a:xfrm>
          <a:prstGeom prst="rect">
            <a:avLst/>
          </a:prstGeom>
        </p:spPr>
      </p:pic>
      <p:pic>
        <p:nvPicPr>
          <p:cNvPr id="111" name="Image 10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275669" y="797235"/>
            <a:ext cx="36575" cy="36575"/>
          </a:xfrm>
          <a:prstGeom prst="rect">
            <a:avLst/>
          </a:prstGeom>
        </p:spPr>
      </p:pic>
      <p:pic>
        <p:nvPicPr>
          <p:cNvPr id="112" name="Image 10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95118" y="797235"/>
            <a:ext cx="36575" cy="36575"/>
          </a:xfrm>
          <a:prstGeom prst="rect">
            <a:avLst/>
          </a:prstGeom>
        </p:spPr>
      </p:pic>
      <p:pic>
        <p:nvPicPr>
          <p:cNvPr id="113" name="Image 10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24725" y="833800"/>
            <a:ext cx="36575" cy="36575"/>
          </a:xfrm>
          <a:prstGeom prst="rect">
            <a:avLst/>
          </a:prstGeom>
        </p:spPr>
      </p:pic>
      <p:pic>
        <p:nvPicPr>
          <p:cNvPr id="114" name="Image 10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61302" y="833800"/>
            <a:ext cx="36575" cy="36575"/>
          </a:xfrm>
          <a:prstGeom prst="rect">
            <a:avLst/>
          </a:prstGeom>
        </p:spPr>
      </p:pic>
      <p:pic>
        <p:nvPicPr>
          <p:cNvPr id="115" name="Image 10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97875" y="833800"/>
            <a:ext cx="36575" cy="36575"/>
          </a:xfrm>
          <a:prstGeom prst="rect">
            <a:avLst/>
          </a:prstGeom>
        </p:spPr>
      </p:pic>
      <p:pic>
        <p:nvPicPr>
          <p:cNvPr id="116" name="Image 10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434450" y="833800"/>
            <a:ext cx="36575" cy="36575"/>
          </a:xfrm>
          <a:prstGeom prst="rect">
            <a:avLst/>
          </a:prstGeom>
        </p:spPr>
      </p:pic>
      <p:pic>
        <p:nvPicPr>
          <p:cNvPr id="117" name="Image 110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471021" y="833800"/>
            <a:ext cx="36575" cy="36575"/>
          </a:xfrm>
          <a:prstGeom prst="rect">
            <a:avLst/>
          </a:prstGeom>
        </p:spPr>
      </p:pic>
      <p:pic>
        <p:nvPicPr>
          <p:cNvPr id="118" name="Image 11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07599" y="833800"/>
            <a:ext cx="36575" cy="36575"/>
          </a:xfrm>
          <a:prstGeom prst="rect">
            <a:avLst/>
          </a:prstGeom>
        </p:spPr>
      </p:pic>
      <p:pic>
        <p:nvPicPr>
          <p:cNvPr id="119" name="Image 112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44170" y="833800"/>
            <a:ext cx="36575" cy="36575"/>
          </a:xfrm>
          <a:prstGeom prst="rect">
            <a:avLst/>
          </a:prstGeom>
        </p:spPr>
      </p:pic>
      <p:pic>
        <p:nvPicPr>
          <p:cNvPr id="120" name="Image 11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17324" y="833800"/>
            <a:ext cx="36575" cy="36575"/>
          </a:xfrm>
          <a:prstGeom prst="rect">
            <a:avLst/>
          </a:prstGeom>
        </p:spPr>
      </p:pic>
      <p:pic>
        <p:nvPicPr>
          <p:cNvPr id="121" name="Image 11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90474" y="833800"/>
            <a:ext cx="36575" cy="36575"/>
          </a:xfrm>
          <a:prstGeom prst="rect">
            <a:avLst/>
          </a:prstGeom>
        </p:spPr>
      </p:pic>
      <p:pic>
        <p:nvPicPr>
          <p:cNvPr id="122" name="Image 11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763623" y="833800"/>
            <a:ext cx="36575" cy="36575"/>
          </a:xfrm>
          <a:prstGeom prst="rect">
            <a:avLst/>
          </a:prstGeom>
        </p:spPr>
      </p:pic>
      <p:pic>
        <p:nvPicPr>
          <p:cNvPr id="123" name="Image 11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836770" y="833800"/>
            <a:ext cx="36575" cy="36575"/>
          </a:xfrm>
          <a:prstGeom prst="rect">
            <a:avLst/>
          </a:prstGeom>
        </p:spPr>
      </p:pic>
      <p:pic>
        <p:nvPicPr>
          <p:cNvPr id="124" name="Image 11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09925" y="833800"/>
            <a:ext cx="36575" cy="36575"/>
          </a:xfrm>
          <a:prstGeom prst="rect">
            <a:avLst/>
          </a:prstGeom>
        </p:spPr>
      </p:pic>
      <p:pic>
        <p:nvPicPr>
          <p:cNvPr id="125" name="Image 11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83066" y="833800"/>
            <a:ext cx="36575" cy="36575"/>
          </a:xfrm>
          <a:prstGeom prst="rect">
            <a:avLst/>
          </a:prstGeom>
        </p:spPr>
      </p:pic>
      <p:pic>
        <p:nvPicPr>
          <p:cNvPr id="126" name="Image 11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056227" y="833800"/>
            <a:ext cx="36575" cy="36575"/>
          </a:xfrm>
          <a:prstGeom prst="rect">
            <a:avLst/>
          </a:prstGeom>
        </p:spPr>
      </p:pic>
      <p:pic>
        <p:nvPicPr>
          <p:cNvPr id="127" name="Image 120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129369" y="833800"/>
            <a:ext cx="36575" cy="36575"/>
          </a:xfrm>
          <a:prstGeom prst="rect">
            <a:avLst/>
          </a:prstGeom>
        </p:spPr>
      </p:pic>
      <p:pic>
        <p:nvPicPr>
          <p:cNvPr id="128" name="Image 12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202524" y="833800"/>
            <a:ext cx="36575" cy="36575"/>
          </a:xfrm>
          <a:prstGeom prst="rect">
            <a:avLst/>
          </a:prstGeom>
        </p:spPr>
      </p:pic>
      <p:pic>
        <p:nvPicPr>
          <p:cNvPr id="129" name="Image 122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275669" y="833800"/>
            <a:ext cx="36575" cy="36575"/>
          </a:xfrm>
          <a:prstGeom prst="rect">
            <a:avLst/>
          </a:prstGeom>
        </p:spPr>
      </p:pic>
      <p:pic>
        <p:nvPicPr>
          <p:cNvPr id="130" name="Image 12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12250" y="833800"/>
            <a:ext cx="36575" cy="36575"/>
          </a:xfrm>
          <a:prstGeom prst="rect">
            <a:avLst/>
          </a:prstGeom>
        </p:spPr>
      </p:pic>
      <p:pic>
        <p:nvPicPr>
          <p:cNvPr id="131" name="Image 12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48821" y="833800"/>
            <a:ext cx="36575" cy="36575"/>
          </a:xfrm>
          <a:prstGeom prst="rect">
            <a:avLst/>
          </a:prstGeom>
        </p:spPr>
      </p:pic>
      <p:pic>
        <p:nvPicPr>
          <p:cNvPr id="132" name="Image 12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85398" y="833800"/>
            <a:ext cx="36575" cy="36575"/>
          </a:xfrm>
          <a:prstGeom prst="rect">
            <a:avLst/>
          </a:prstGeom>
        </p:spPr>
      </p:pic>
      <p:pic>
        <p:nvPicPr>
          <p:cNvPr id="133" name="Image 12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21970" y="833800"/>
            <a:ext cx="36575" cy="36575"/>
          </a:xfrm>
          <a:prstGeom prst="rect">
            <a:avLst/>
          </a:prstGeom>
        </p:spPr>
      </p:pic>
      <p:pic>
        <p:nvPicPr>
          <p:cNvPr id="134" name="Image 12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58546" y="833800"/>
            <a:ext cx="36575" cy="36575"/>
          </a:xfrm>
          <a:prstGeom prst="rect">
            <a:avLst/>
          </a:prstGeom>
        </p:spPr>
      </p:pic>
      <p:pic>
        <p:nvPicPr>
          <p:cNvPr id="135" name="Image 12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95118" y="833800"/>
            <a:ext cx="36575" cy="36575"/>
          </a:xfrm>
          <a:prstGeom prst="rect">
            <a:avLst/>
          </a:prstGeom>
        </p:spPr>
      </p:pic>
      <p:pic>
        <p:nvPicPr>
          <p:cNvPr id="136" name="Image 12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17324" y="870393"/>
            <a:ext cx="36575" cy="36575"/>
          </a:xfrm>
          <a:prstGeom prst="rect">
            <a:avLst/>
          </a:prstGeom>
        </p:spPr>
      </p:pic>
      <p:pic>
        <p:nvPicPr>
          <p:cNvPr id="137" name="Image 130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53896" y="870393"/>
            <a:ext cx="36575" cy="36575"/>
          </a:xfrm>
          <a:prstGeom prst="rect">
            <a:avLst/>
          </a:prstGeom>
        </p:spPr>
      </p:pic>
      <p:pic>
        <p:nvPicPr>
          <p:cNvPr id="138" name="Image 13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727051" y="870393"/>
            <a:ext cx="36575" cy="36575"/>
          </a:xfrm>
          <a:prstGeom prst="rect">
            <a:avLst/>
          </a:prstGeom>
        </p:spPr>
      </p:pic>
      <p:pic>
        <p:nvPicPr>
          <p:cNvPr id="139" name="Image 132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763623" y="870393"/>
            <a:ext cx="36575" cy="36575"/>
          </a:xfrm>
          <a:prstGeom prst="rect">
            <a:avLst/>
          </a:prstGeom>
        </p:spPr>
      </p:pic>
      <p:pic>
        <p:nvPicPr>
          <p:cNvPr id="140" name="Image 13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800193" y="870393"/>
            <a:ext cx="36575" cy="36575"/>
          </a:xfrm>
          <a:prstGeom prst="rect">
            <a:avLst/>
          </a:prstGeom>
        </p:spPr>
      </p:pic>
      <p:pic>
        <p:nvPicPr>
          <p:cNvPr id="141" name="Image 13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836770" y="870393"/>
            <a:ext cx="36575" cy="36575"/>
          </a:xfrm>
          <a:prstGeom prst="rect">
            <a:avLst/>
          </a:prstGeom>
        </p:spPr>
      </p:pic>
      <p:pic>
        <p:nvPicPr>
          <p:cNvPr id="142" name="Image 13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873354" y="870393"/>
            <a:ext cx="36575" cy="36575"/>
          </a:xfrm>
          <a:prstGeom prst="rect">
            <a:avLst/>
          </a:prstGeom>
        </p:spPr>
      </p:pic>
      <p:pic>
        <p:nvPicPr>
          <p:cNvPr id="143" name="Image 13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83066" y="870393"/>
            <a:ext cx="36575" cy="36575"/>
          </a:xfrm>
          <a:prstGeom prst="rect">
            <a:avLst/>
          </a:prstGeom>
        </p:spPr>
      </p:pic>
      <p:pic>
        <p:nvPicPr>
          <p:cNvPr id="144" name="Image 13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202525" y="870393"/>
            <a:ext cx="36575" cy="36575"/>
          </a:xfrm>
          <a:prstGeom prst="rect">
            <a:avLst/>
          </a:prstGeom>
        </p:spPr>
      </p:pic>
      <p:pic>
        <p:nvPicPr>
          <p:cNvPr id="145" name="Image 13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07599" y="906973"/>
            <a:ext cx="36575" cy="36575"/>
          </a:xfrm>
          <a:prstGeom prst="rect">
            <a:avLst/>
          </a:prstGeom>
        </p:spPr>
      </p:pic>
      <p:pic>
        <p:nvPicPr>
          <p:cNvPr id="146" name="Image 13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44170" y="906973"/>
            <a:ext cx="36575" cy="36575"/>
          </a:xfrm>
          <a:prstGeom prst="rect">
            <a:avLst/>
          </a:prstGeom>
        </p:spPr>
      </p:pic>
      <p:pic>
        <p:nvPicPr>
          <p:cNvPr id="147" name="Image 140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836770" y="906973"/>
            <a:ext cx="36575" cy="36575"/>
          </a:xfrm>
          <a:prstGeom prst="rect">
            <a:avLst/>
          </a:prstGeom>
        </p:spPr>
      </p:pic>
      <p:pic>
        <p:nvPicPr>
          <p:cNvPr id="148" name="Image 14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09925" y="906973"/>
            <a:ext cx="36575" cy="36575"/>
          </a:xfrm>
          <a:prstGeom prst="rect">
            <a:avLst/>
          </a:prstGeom>
        </p:spPr>
      </p:pic>
      <p:pic>
        <p:nvPicPr>
          <p:cNvPr id="149" name="Image 142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83066" y="906973"/>
            <a:ext cx="36575" cy="36575"/>
          </a:xfrm>
          <a:prstGeom prst="rect">
            <a:avLst/>
          </a:prstGeom>
        </p:spPr>
      </p:pic>
      <p:pic>
        <p:nvPicPr>
          <p:cNvPr id="150" name="Image 14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092797" y="906973"/>
            <a:ext cx="36575" cy="36575"/>
          </a:xfrm>
          <a:prstGeom prst="rect">
            <a:avLst/>
          </a:prstGeom>
        </p:spPr>
      </p:pic>
      <p:pic>
        <p:nvPicPr>
          <p:cNvPr id="151" name="Image 14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275669" y="906973"/>
            <a:ext cx="36575" cy="36575"/>
          </a:xfrm>
          <a:prstGeom prst="rect">
            <a:avLst/>
          </a:prstGeom>
        </p:spPr>
      </p:pic>
      <p:pic>
        <p:nvPicPr>
          <p:cNvPr id="152" name="Image 14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48821" y="906973"/>
            <a:ext cx="36575" cy="36575"/>
          </a:xfrm>
          <a:prstGeom prst="rect">
            <a:avLst/>
          </a:prstGeom>
        </p:spPr>
      </p:pic>
      <p:pic>
        <p:nvPicPr>
          <p:cNvPr id="153" name="Image 14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21970" y="906973"/>
            <a:ext cx="36575" cy="36575"/>
          </a:xfrm>
          <a:prstGeom prst="rect">
            <a:avLst/>
          </a:prstGeom>
        </p:spPr>
      </p:pic>
      <p:pic>
        <p:nvPicPr>
          <p:cNvPr id="154" name="Image 14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95118" y="906973"/>
            <a:ext cx="36575" cy="36575"/>
          </a:xfrm>
          <a:prstGeom prst="rect">
            <a:avLst/>
          </a:prstGeom>
        </p:spPr>
      </p:pic>
      <p:pic>
        <p:nvPicPr>
          <p:cNvPr id="155" name="Image 14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24725" y="943528"/>
            <a:ext cx="36575" cy="36575"/>
          </a:xfrm>
          <a:prstGeom prst="rect">
            <a:avLst/>
          </a:prstGeom>
        </p:spPr>
      </p:pic>
      <p:pic>
        <p:nvPicPr>
          <p:cNvPr id="156" name="Image 14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61302" y="943528"/>
            <a:ext cx="36575" cy="36575"/>
          </a:xfrm>
          <a:prstGeom prst="rect">
            <a:avLst/>
          </a:prstGeom>
        </p:spPr>
      </p:pic>
      <p:pic>
        <p:nvPicPr>
          <p:cNvPr id="157" name="Image 150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97875" y="943528"/>
            <a:ext cx="36575" cy="36575"/>
          </a:xfrm>
          <a:prstGeom prst="rect">
            <a:avLst/>
          </a:prstGeom>
        </p:spPr>
      </p:pic>
      <p:pic>
        <p:nvPicPr>
          <p:cNvPr id="158" name="Image 15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434450" y="943528"/>
            <a:ext cx="36575" cy="36575"/>
          </a:xfrm>
          <a:prstGeom prst="rect">
            <a:avLst/>
          </a:prstGeom>
        </p:spPr>
      </p:pic>
      <p:pic>
        <p:nvPicPr>
          <p:cNvPr id="159" name="Image 152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07599" y="943528"/>
            <a:ext cx="36575" cy="36575"/>
          </a:xfrm>
          <a:prstGeom prst="rect">
            <a:avLst/>
          </a:prstGeom>
        </p:spPr>
      </p:pic>
      <p:pic>
        <p:nvPicPr>
          <p:cNvPr id="160" name="Image 15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53896" y="943528"/>
            <a:ext cx="36575" cy="36575"/>
          </a:xfrm>
          <a:prstGeom prst="rect">
            <a:avLst/>
          </a:prstGeom>
        </p:spPr>
      </p:pic>
      <p:pic>
        <p:nvPicPr>
          <p:cNvPr id="161" name="Image 15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90474" y="943528"/>
            <a:ext cx="36575" cy="36575"/>
          </a:xfrm>
          <a:prstGeom prst="rect">
            <a:avLst/>
          </a:prstGeom>
        </p:spPr>
      </p:pic>
      <p:pic>
        <p:nvPicPr>
          <p:cNvPr id="162" name="Image 15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46495" y="943528"/>
            <a:ext cx="36575" cy="36575"/>
          </a:xfrm>
          <a:prstGeom prst="rect">
            <a:avLst/>
          </a:prstGeom>
        </p:spPr>
      </p:pic>
      <p:pic>
        <p:nvPicPr>
          <p:cNvPr id="163" name="Image 15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83066" y="943528"/>
            <a:ext cx="36575" cy="36575"/>
          </a:xfrm>
          <a:prstGeom prst="rect">
            <a:avLst/>
          </a:prstGeom>
        </p:spPr>
      </p:pic>
      <p:pic>
        <p:nvPicPr>
          <p:cNvPr id="164" name="Image 15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092797" y="943528"/>
            <a:ext cx="36575" cy="36575"/>
          </a:xfrm>
          <a:prstGeom prst="rect">
            <a:avLst/>
          </a:prstGeom>
        </p:spPr>
      </p:pic>
      <p:pic>
        <p:nvPicPr>
          <p:cNvPr id="165" name="Image 15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165946" y="943528"/>
            <a:ext cx="36575" cy="36575"/>
          </a:xfrm>
          <a:prstGeom prst="rect">
            <a:avLst/>
          </a:prstGeom>
        </p:spPr>
      </p:pic>
      <p:pic>
        <p:nvPicPr>
          <p:cNvPr id="166" name="Image 15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202524" y="943528"/>
            <a:ext cx="36575" cy="36575"/>
          </a:xfrm>
          <a:prstGeom prst="rect">
            <a:avLst/>
          </a:prstGeom>
        </p:spPr>
      </p:pic>
      <p:pic>
        <p:nvPicPr>
          <p:cNvPr id="167" name="Image 160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275669" y="943528"/>
            <a:ext cx="36575" cy="36575"/>
          </a:xfrm>
          <a:prstGeom prst="rect">
            <a:avLst/>
          </a:prstGeom>
        </p:spPr>
      </p:pic>
      <p:pic>
        <p:nvPicPr>
          <p:cNvPr id="168" name="Image 16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12250" y="943528"/>
            <a:ext cx="36575" cy="36575"/>
          </a:xfrm>
          <a:prstGeom prst="rect">
            <a:avLst/>
          </a:prstGeom>
        </p:spPr>
      </p:pic>
      <p:pic>
        <p:nvPicPr>
          <p:cNvPr id="169" name="Image 162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48821" y="943528"/>
            <a:ext cx="36575" cy="36575"/>
          </a:xfrm>
          <a:prstGeom prst="rect">
            <a:avLst/>
          </a:prstGeom>
        </p:spPr>
      </p:pic>
      <p:pic>
        <p:nvPicPr>
          <p:cNvPr id="170" name="Image 16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85398" y="943528"/>
            <a:ext cx="36575" cy="36575"/>
          </a:xfrm>
          <a:prstGeom prst="rect">
            <a:avLst/>
          </a:prstGeom>
        </p:spPr>
      </p:pic>
      <p:pic>
        <p:nvPicPr>
          <p:cNvPr id="171" name="Image 16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21970" y="943528"/>
            <a:ext cx="36575" cy="36575"/>
          </a:xfrm>
          <a:prstGeom prst="rect">
            <a:avLst/>
          </a:prstGeom>
        </p:spPr>
      </p:pic>
      <p:pic>
        <p:nvPicPr>
          <p:cNvPr id="172" name="Image 16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58546" y="943528"/>
            <a:ext cx="36575" cy="36575"/>
          </a:xfrm>
          <a:prstGeom prst="rect">
            <a:avLst/>
          </a:prstGeom>
        </p:spPr>
      </p:pic>
      <p:pic>
        <p:nvPicPr>
          <p:cNvPr id="173" name="Image 16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24725" y="980112"/>
            <a:ext cx="36575" cy="36575"/>
          </a:xfrm>
          <a:prstGeom prst="rect">
            <a:avLst/>
          </a:prstGeom>
        </p:spPr>
      </p:pic>
      <p:pic>
        <p:nvPicPr>
          <p:cNvPr id="174" name="Image 16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07599" y="980112"/>
            <a:ext cx="36575" cy="36575"/>
          </a:xfrm>
          <a:prstGeom prst="rect">
            <a:avLst/>
          </a:prstGeom>
        </p:spPr>
      </p:pic>
      <p:pic>
        <p:nvPicPr>
          <p:cNvPr id="175" name="Image 16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44170" y="980112"/>
            <a:ext cx="36575" cy="36575"/>
          </a:xfrm>
          <a:prstGeom prst="rect">
            <a:avLst/>
          </a:prstGeom>
        </p:spPr>
      </p:pic>
      <p:pic>
        <p:nvPicPr>
          <p:cNvPr id="176" name="Image 16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763623" y="980112"/>
            <a:ext cx="36575" cy="36575"/>
          </a:xfrm>
          <a:prstGeom prst="rect">
            <a:avLst/>
          </a:prstGeom>
        </p:spPr>
      </p:pic>
      <p:pic>
        <p:nvPicPr>
          <p:cNvPr id="177" name="Image 170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836770" y="980112"/>
            <a:ext cx="36575" cy="36575"/>
          </a:xfrm>
          <a:prstGeom prst="rect">
            <a:avLst/>
          </a:prstGeom>
        </p:spPr>
      </p:pic>
      <p:pic>
        <p:nvPicPr>
          <p:cNvPr id="178" name="Image 17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09925" y="980112"/>
            <a:ext cx="36575" cy="36575"/>
          </a:xfrm>
          <a:prstGeom prst="rect">
            <a:avLst/>
          </a:prstGeom>
        </p:spPr>
      </p:pic>
      <p:pic>
        <p:nvPicPr>
          <p:cNvPr id="179" name="Image 172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46495" y="980112"/>
            <a:ext cx="36575" cy="36575"/>
          </a:xfrm>
          <a:prstGeom prst="rect">
            <a:avLst/>
          </a:prstGeom>
        </p:spPr>
      </p:pic>
      <p:pic>
        <p:nvPicPr>
          <p:cNvPr id="180" name="Image 17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056227" y="980112"/>
            <a:ext cx="36575" cy="36575"/>
          </a:xfrm>
          <a:prstGeom prst="rect">
            <a:avLst/>
          </a:prstGeom>
        </p:spPr>
      </p:pic>
      <p:pic>
        <p:nvPicPr>
          <p:cNvPr id="181" name="Image 17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129369" y="980112"/>
            <a:ext cx="36575" cy="36575"/>
          </a:xfrm>
          <a:prstGeom prst="rect">
            <a:avLst/>
          </a:prstGeom>
        </p:spPr>
      </p:pic>
      <p:pic>
        <p:nvPicPr>
          <p:cNvPr id="182" name="Image 17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239096" y="980112"/>
            <a:ext cx="36575" cy="36575"/>
          </a:xfrm>
          <a:prstGeom prst="rect">
            <a:avLst/>
          </a:prstGeom>
        </p:spPr>
      </p:pic>
      <p:pic>
        <p:nvPicPr>
          <p:cNvPr id="183" name="Image 17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48821" y="980112"/>
            <a:ext cx="36575" cy="36575"/>
          </a:xfrm>
          <a:prstGeom prst="rect">
            <a:avLst/>
          </a:prstGeom>
        </p:spPr>
      </p:pic>
      <p:pic>
        <p:nvPicPr>
          <p:cNvPr id="184" name="Image 17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85398" y="980112"/>
            <a:ext cx="36575" cy="36575"/>
          </a:xfrm>
          <a:prstGeom prst="rect">
            <a:avLst/>
          </a:prstGeom>
        </p:spPr>
      </p:pic>
      <p:pic>
        <p:nvPicPr>
          <p:cNvPr id="185" name="Image 17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58546" y="980112"/>
            <a:ext cx="36575" cy="36575"/>
          </a:xfrm>
          <a:prstGeom prst="rect">
            <a:avLst/>
          </a:prstGeom>
        </p:spPr>
      </p:pic>
      <p:pic>
        <p:nvPicPr>
          <p:cNvPr id="186" name="Image 17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95118" y="980112"/>
            <a:ext cx="36575" cy="36575"/>
          </a:xfrm>
          <a:prstGeom prst="rect">
            <a:avLst/>
          </a:prstGeom>
        </p:spPr>
      </p:pic>
      <p:pic>
        <p:nvPicPr>
          <p:cNvPr id="187" name="Image 180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61302" y="1016696"/>
            <a:ext cx="36575" cy="36575"/>
          </a:xfrm>
          <a:prstGeom prst="rect">
            <a:avLst/>
          </a:prstGeom>
        </p:spPr>
      </p:pic>
      <p:pic>
        <p:nvPicPr>
          <p:cNvPr id="188" name="Image 18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07599" y="1016696"/>
            <a:ext cx="36575" cy="36575"/>
          </a:xfrm>
          <a:prstGeom prst="rect">
            <a:avLst/>
          </a:prstGeom>
        </p:spPr>
      </p:pic>
      <p:pic>
        <p:nvPicPr>
          <p:cNvPr id="189" name="Image 182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80750" y="1016696"/>
            <a:ext cx="36575" cy="36575"/>
          </a:xfrm>
          <a:prstGeom prst="rect">
            <a:avLst/>
          </a:prstGeom>
        </p:spPr>
      </p:pic>
      <p:pic>
        <p:nvPicPr>
          <p:cNvPr id="190" name="Image 18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17324" y="1016696"/>
            <a:ext cx="36575" cy="36575"/>
          </a:xfrm>
          <a:prstGeom prst="rect">
            <a:avLst/>
          </a:prstGeom>
        </p:spPr>
      </p:pic>
      <p:pic>
        <p:nvPicPr>
          <p:cNvPr id="191" name="Image 18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53896" y="1016696"/>
            <a:ext cx="36575" cy="36575"/>
          </a:xfrm>
          <a:prstGeom prst="rect">
            <a:avLst/>
          </a:prstGeom>
        </p:spPr>
      </p:pic>
      <p:pic>
        <p:nvPicPr>
          <p:cNvPr id="192" name="Image 18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727051" y="1016696"/>
            <a:ext cx="36575" cy="36575"/>
          </a:xfrm>
          <a:prstGeom prst="rect">
            <a:avLst/>
          </a:prstGeom>
        </p:spPr>
      </p:pic>
      <p:pic>
        <p:nvPicPr>
          <p:cNvPr id="193" name="Image 18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836770" y="1016696"/>
            <a:ext cx="36575" cy="36575"/>
          </a:xfrm>
          <a:prstGeom prst="rect">
            <a:avLst/>
          </a:prstGeom>
        </p:spPr>
      </p:pic>
      <p:pic>
        <p:nvPicPr>
          <p:cNvPr id="194" name="Image 18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019649" y="1016696"/>
            <a:ext cx="36575" cy="36575"/>
          </a:xfrm>
          <a:prstGeom prst="rect">
            <a:avLst/>
          </a:prstGeom>
        </p:spPr>
      </p:pic>
      <p:pic>
        <p:nvPicPr>
          <p:cNvPr id="195" name="Image 18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092797" y="1016696"/>
            <a:ext cx="36575" cy="36575"/>
          </a:xfrm>
          <a:prstGeom prst="rect">
            <a:avLst/>
          </a:prstGeom>
        </p:spPr>
      </p:pic>
      <p:pic>
        <p:nvPicPr>
          <p:cNvPr id="196" name="Image 18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165946" y="1016696"/>
            <a:ext cx="36575" cy="36575"/>
          </a:xfrm>
          <a:prstGeom prst="rect">
            <a:avLst/>
          </a:prstGeom>
        </p:spPr>
      </p:pic>
      <p:pic>
        <p:nvPicPr>
          <p:cNvPr id="197" name="Image 190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275669" y="1016696"/>
            <a:ext cx="36575" cy="36575"/>
          </a:xfrm>
          <a:prstGeom prst="rect">
            <a:avLst/>
          </a:prstGeom>
        </p:spPr>
      </p:pic>
      <p:pic>
        <p:nvPicPr>
          <p:cNvPr id="198" name="Image 19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12250" y="1016696"/>
            <a:ext cx="36575" cy="36575"/>
          </a:xfrm>
          <a:prstGeom prst="rect">
            <a:avLst/>
          </a:prstGeom>
        </p:spPr>
      </p:pic>
      <p:pic>
        <p:nvPicPr>
          <p:cNvPr id="199" name="Image 192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85398" y="1016696"/>
            <a:ext cx="36575" cy="36575"/>
          </a:xfrm>
          <a:prstGeom prst="rect">
            <a:avLst/>
          </a:prstGeom>
        </p:spPr>
      </p:pic>
      <p:pic>
        <p:nvPicPr>
          <p:cNvPr id="200" name="Image 19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21970" y="1016696"/>
            <a:ext cx="36575" cy="36575"/>
          </a:xfrm>
          <a:prstGeom prst="rect">
            <a:avLst/>
          </a:prstGeom>
        </p:spPr>
      </p:pic>
      <p:pic>
        <p:nvPicPr>
          <p:cNvPr id="201" name="Image 19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95118" y="1016696"/>
            <a:ext cx="36575" cy="36575"/>
          </a:xfrm>
          <a:prstGeom prst="rect">
            <a:avLst/>
          </a:prstGeom>
        </p:spPr>
      </p:pic>
      <p:pic>
        <p:nvPicPr>
          <p:cNvPr id="202" name="Image 19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24725" y="1053252"/>
            <a:ext cx="36575" cy="36575"/>
          </a:xfrm>
          <a:prstGeom prst="rect">
            <a:avLst/>
          </a:prstGeom>
        </p:spPr>
      </p:pic>
      <p:pic>
        <p:nvPicPr>
          <p:cNvPr id="203" name="Image 19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61302" y="1053252"/>
            <a:ext cx="36575" cy="36575"/>
          </a:xfrm>
          <a:prstGeom prst="rect">
            <a:avLst/>
          </a:prstGeom>
        </p:spPr>
      </p:pic>
      <p:pic>
        <p:nvPicPr>
          <p:cNvPr id="204" name="Image 19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471021" y="1053252"/>
            <a:ext cx="36575" cy="36575"/>
          </a:xfrm>
          <a:prstGeom prst="rect">
            <a:avLst/>
          </a:prstGeom>
        </p:spPr>
      </p:pic>
      <p:pic>
        <p:nvPicPr>
          <p:cNvPr id="205" name="Image 19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44170" y="1053252"/>
            <a:ext cx="36575" cy="36575"/>
          </a:xfrm>
          <a:prstGeom prst="rect">
            <a:avLst/>
          </a:prstGeom>
        </p:spPr>
      </p:pic>
      <p:pic>
        <p:nvPicPr>
          <p:cNvPr id="206" name="Image 19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80750" y="1053252"/>
            <a:ext cx="36575" cy="36575"/>
          </a:xfrm>
          <a:prstGeom prst="rect">
            <a:avLst/>
          </a:prstGeom>
        </p:spPr>
      </p:pic>
      <p:pic>
        <p:nvPicPr>
          <p:cNvPr id="207" name="Image 200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90474" y="1053252"/>
            <a:ext cx="36575" cy="36575"/>
          </a:xfrm>
          <a:prstGeom prst="rect">
            <a:avLst/>
          </a:prstGeom>
        </p:spPr>
      </p:pic>
      <p:pic>
        <p:nvPicPr>
          <p:cNvPr id="208" name="Image 20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763623" y="1053252"/>
            <a:ext cx="36575" cy="36575"/>
          </a:xfrm>
          <a:prstGeom prst="rect">
            <a:avLst/>
          </a:prstGeom>
        </p:spPr>
      </p:pic>
      <p:pic>
        <p:nvPicPr>
          <p:cNvPr id="209" name="Image 202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873354" y="1053252"/>
            <a:ext cx="36575" cy="36575"/>
          </a:xfrm>
          <a:prstGeom prst="rect">
            <a:avLst/>
          </a:prstGeom>
        </p:spPr>
      </p:pic>
      <p:pic>
        <p:nvPicPr>
          <p:cNvPr id="210" name="Image 20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09925" y="1053252"/>
            <a:ext cx="36575" cy="36575"/>
          </a:xfrm>
          <a:prstGeom prst="rect">
            <a:avLst/>
          </a:prstGeom>
        </p:spPr>
      </p:pic>
      <p:pic>
        <p:nvPicPr>
          <p:cNvPr id="211" name="Image 20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46495" y="1053252"/>
            <a:ext cx="36575" cy="36575"/>
          </a:xfrm>
          <a:prstGeom prst="rect">
            <a:avLst/>
          </a:prstGeom>
        </p:spPr>
      </p:pic>
      <p:pic>
        <p:nvPicPr>
          <p:cNvPr id="212" name="Image 20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83066" y="1053252"/>
            <a:ext cx="36575" cy="36575"/>
          </a:xfrm>
          <a:prstGeom prst="rect">
            <a:avLst/>
          </a:prstGeom>
        </p:spPr>
      </p:pic>
      <p:pic>
        <p:nvPicPr>
          <p:cNvPr id="213" name="Image 20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092797" y="1053252"/>
            <a:ext cx="36575" cy="36575"/>
          </a:xfrm>
          <a:prstGeom prst="rect">
            <a:avLst/>
          </a:prstGeom>
        </p:spPr>
      </p:pic>
      <p:pic>
        <p:nvPicPr>
          <p:cNvPr id="214" name="Image 20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165946" y="1053252"/>
            <a:ext cx="36575" cy="36575"/>
          </a:xfrm>
          <a:prstGeom prst="rect">
            <a:avLst/>
          </a:prstGeom>
        </p:spPr>
      </p:pic>
      <p:pic>
        <p:nvPicPr>
          <p:cNvPr id="215" name="Image 20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12250" y="1053252"/>
            <a:ext cx="36575" cy="36575"/>
          </a:xfrm>
          <a:prstGeom prst="rect">
            <a:avLst/>
          </a:prstGeom>
        </p:spPr>
      </p:pic>
      <p:pic>
        <p:nvPicPr>
          <p:cNvPr id="216" name="Image 20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48821" y="1053252"/>
            <a:ext cx="36575" cy="36575"/>
          </a:xfrm>
          <a:prstGeom prst="rect">
            <a:avLst/>
          </a:prstGeom>
        </p:spPr>
      </p:pic>
      <p:pic>
        <p:nvPicPr>
          <p:cNvPr id="217" name="Image 210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21970" y="1053252"/>
            <a:ext cx="36575" cy="36575"/>
          </a:xfrm>
          <a:prstGeom prst="rect">
            <a:avLst/>
          </a:prstGeom>
        </p:spPr>
      </p:pic>
      <p:pic>
        <p:nvPicPr>
          <p:cNvPr id="218" name="Image 21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58546" y="1053252"/>
            <a:ext cx="36575" cy="36575"/>
          </a:xfrm>
          <a:prstGeom prst="rect">
            <a:avLst/>
          </a:prstGeom>
        </p:spPr>
      </p:pic>
      <p:pic>
        <p:nvPicPr>
          <p:cNvPr id="219" name="Image 212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95118" y="1053252"/>
            <a:ext cx="36575" cy="36575"/>
          </a:xfrm>
          <a:prstGeom prst="rect">
            <a:avLst/>
          </a:prstGeom>
        </p:spPr>
      </p:pic>
      <p:pic>
        <p:nvPicPr>
          <p:cNvPr id="220" name="Image 21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97875" y="1089827"/>
            <a:ext cx="36575" cy="36575"/>
          </a:xfrm>
          <a:prstGeom prst="rect">
            <a:avLst/>
          </a:prstGeom>
        </p:spPr>
      </p:pic>
      <p:pic>
        <p:nvPicPr>
          <p:cNvPr id="221" name="Image 21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80750" y="1089827"/>
            <a:ext cx="36575" cy="36575"/>
          </a:xfrm>
          <a:prstGeom prst="rect">
            <a:avLst/>
          </a:prstGeom>
        </p:spPr>
      </p:pic>
      <p:pic>
        <p:nvPicPr>
          <p:cNvPr id="222" name="Image 21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90474" y="1089827"/>
            <a:ext cx="36575" cy="36575"/>
          </a:xfrm>
          <a:prstGeom prst="rect">
            <a:avLst/>
          </a:prstGeom>
        </p:spPr>
      </p:pic>
      <p:pic>
        <p:nvPicPr>
          <p:cNvPr id="223" name="Image 21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727051" y="1089827"/>
            <a:ext cx="36575" cy="36575"/>
          </a:xfrm>
          <a:prstGeom prst="rect">
            <a:avLst/>
          </a:prstGeom>
        </p:spPr>
      </p:pic>
      <p:pic>
        <p:nvPicPr>
          <p:cNvPr id="224" name="Image 21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800193" y="1089827"/>
            <a:ext cx="36575" cy="36575"/>
          </a:xfrm>
          <a:prstGeom prst="rect">
            <a:avLst/>
          </a:prstGeom>
        </p:spPr>
      </p:pic>
      <p:pic>
        <p:nvPicPr>
          <p:cNvPr id="225" name="Image 21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873354" y="1089827"/>
            <a:ext cx="36575" cy="36575"/>
          </a:xfrm>
          <a:prstGeom prst="rect">
            <a:avLst/>
          </a:prstGeom>
        </p:spPr>
      </p:pic>
      <p:pic>
        <p:nvPicPr>
          <p:cNvPr id="226" name="Image 21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09925" y="1089827"/>
            <a:ext cx="36575" cy="36575"/>
          </a:xfrm>
          <a:prstGeom prst="rect">
            <a:avLst/>
          </a:prstGeom>
        </p:spPr>
      </p:pic>
      <p:pic>
        <p:nvPicPr>
          <p:cNvPr id="227" name="Image 220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83066" y="1089827"/>
            <a:ext cx="36575" cy="36575"/>
          </a:xfrm>
          <a:prstGeom prst="rect">
            <a:avLst/>
          </a:prstGeom>
        </p:spPr>
      </p:pic>
      <p:pic>
        <p:nvPicPr>
          <p:cNvPr id="228" name="Image 22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019649" y="1089827"/>
            <a:ext cx="36575" cy="36575"/>
          </a:xfrm>
          <a:prstGeom prst="rect">
            <a:avLst/>
          </a:prstGeom>
        </p:spPr>
      </p:pic>
      <p:pic>
        <p:nvPicPr>
          <p:cNvPr id="229" name="Image 222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275669" y="1089827"/>
            <a:ext cx="36575" cy="36575"/>
          </a:xfrm>
          <a:prstGeom prst="rect">
            <a:avLst/>
          </a:prstGeom>
        </p:spPr>
      </p:pic>
      <p:pic>
        <p:nvPicPr>
          <p:cNvPr id="230" name="Image 22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48821" y="1089827"/>
            <a:ext cx="36575" cy="36575"/>
          </a:xfrm>
          <a:prstGeom prst="rect">
            <a:avLst/>
          </a:prstGeom>
        </p:spPr>
      </p:pic>
      <p:pic>
        <p:nvPicPr>
          <p:cNvPr id="231" name="Image 22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85398" y="1089827"/>
            <a:ext cx="36575" cy="36575"/>
          </a:xfrm>
          <a:prstGeom prst="rect">
            <a:avLst/>
          </a:prstGeom>
        </p:spPr>
      </p:pic>
      <p:pic>
        <p:nvPicPr>
          <p:cNvPr id="232" name="Image 22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21970" y="1089827"/>
            <a:ext cx="36575" cy="36575"/>
          </a:xfrm>
          <a:prstGeom prst="rect">
            <a:avLst/>
          </a:prstGeom>
        </p:spPr>
      </p:pic>
      <p:pic>
        <p:nvPicPr>
          <p:cNvPr id="233" name="Image 22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97875" y="1126415"/>
            <a:ext cx="36575" cy="36575"/>
          </a:xfrm>
          <a:prstGeom prst="rect">
            <a:avLst/>
          </a:prstGeom>
        </p:spPr>
      </p:pic>
      <p:pic>
        <p:nvPicPr>
          <p:cNvPr id="234" name="Image 22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44170" y="1126415"/>
            <a:ext cx="36575" cy="36575"/>
          </a:xfrm>
          <a:prstGeom prst="rect">
            <a:avLst/>
          </a:prstGeom>
        </p:spPr>
      </p:pic>
      <p:pic>
        <p:nvPicPr>
          <p:cNvPr id="235" name="Image 22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53896" y="1126415"/>
            <a:ext cx="36575" cy="36575"/>
          </a:xfrm>
          <a:prstGeom prst="rect">
            <a:avLst/>
          </a:prstGeom>
        </p:spPr>
      </p:pic>
      <p:pic>
        <p:nvPicPr>
          <p:cNvPr id="236" name="Image 22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90474" y="1126415"/>
            <a:ext cx="36575" cy="36575"/>
          </a:xfrm>
          <a:prstGeom prst="rect">
            <a:avLst/>
          </a:prstGeom>
        </p:spPr>
      </p:pic>
      <p:pic>
        <p:nvPicPr>
          <p:cNvPr id="237" name="Image 230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727051" y="1126415"/>
            <a:ext cx="36575" cy="36575"/>
          </a:xfrm>
          <a:prstGeom prst="rect">
            <a:avLst/>
          </a:prstGeom>
        </p:spPr>
      </p:pic>
      <p:pic>
        <p:nvPicPr>
          <p:cNvPr id="238" name="Image 23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763623" y="1126415"/>
            <a:ext cx="36575" cy="36575"/>
          </a:xfrm>
          <a:prstGeom prst="rect">
            <a:avLst/>
          </a:prstGeom>
        </p:spPr>
      </p:pic>
      <p:pic>
        <p:nvPicPr>
          <p:cNvPr id="239" name="Image 232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09925" y="1126415"/>
            <a:ext cx="36575" cy="36575"/>
          </a:xfrm>
          <a:prstGeom prst="rect">
            <a:avLst/>
          </a:prstGeom>
        </p:spPr>
      </p:pic>
      <p:pic>
        <p:nvPicPr>
          <p:cNvPr id="240" name="Image 23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056227" y="1126415"/>
            <a:ext cx="36575" cy="36575"/>
          </a:xfrm>
          <a:prstGeom prst="rect">
            <a:avLst/>
          </a:prstGeom>
        </p:spPr>
      </p:pic>
      <p:pic>
        <p:nvPicPr>
          <p:cNvPr id="241" name="Image 23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202524" y="1126415"/>
            <a:ext cx="36575" cy="36575"/>
          </a:xfrm>
          <a:prstGeom prst="rect">
            <a:avLst/>
          </a:prstGeom>
        </p:spPr>
      </p:pic>
      <p:pic>
        <p:nvPicPr>
          <p:cNvPr id="242" name="Image 23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239096" y="1126415"/>
            <a:ext cx="36575" cy="36575"/>
          </a:xfrm>
          <a:prstGeom prst="rect">
            <a:avLst/>
          </a:prstGeom>
        </p:spPr>
      </p:pic>
      <p:pic>
        <p:nvPicPr>
          <p:cNvPr id="243" name="Image 23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12250" y="1126415"/>
            <a:ext cx="36575" cy="36575"/>
          </a:xfrm>
          <a:prstGeom prst="rect">
            <a:avLst/>
          </a:prstGeom>
        </p:spPr>
      </p:pic>
      <p:pic>
        <p:nvPicPr>
          <p:cNvPr id="244" name="Image 23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48821" y="1126415"/>
            <a:ext cx="36575" cy="36575"/>
          </a:xfrm>
          <a:prstGeom prst="rect">
            <a:avLst/>
          </a:prstGeom>
        </p:spPr>
      </p:pic>
      <p:pic>
        <p:nvPicPr>
          <p:cNvPr id="245" name="Image 23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58546" y="1126415"/>
            <a:ext cx="36575" cy="36575"/>
          </a:xfrm>
          <a:prstGeom prst="rect">
            <a:avLst/>
          </a:prstGeom>
        </p:spPr>
      </p:pic>
      <p:pic>
        <p:nvPicPr>
          <p:cNvPr id="246" name="Image 23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97875" y="1162980"/>
            <a:ext cx="36575" cy="36575"/>
          </a:xfrm>
          <a:prstGeom prst="rect">
            <a:avLst/>
          </a:prstGeom>
        </p:spPr>
      </p:pic>
      <p:pic>
        <p:nvPicPr>
          <p:cNvPr id="247" name="Image 240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434450" y="1162980"/>
            <a:ext cx="36575" cy="36575"/>
          </a:xfrm>
          <a:prstGeom prst="rect">
            <a:avLst/>
          </a:prstGeom>
        </p:spPr>
      </p:pic>
      <p:pic>
        <p:nvPicPr>
          <p:cNvPr id="248" name="Image 24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471021" y="1162980"/>
            <a:ext cx="36575" cy="36575"/>
          </a:xfrm>
          <a:prstGeom prst="rect">
            <a:avLst/>
          </a:prstGeom>
        </p:spPr>
      </p:pic>
      <p:pic>
        <p:nvPicPr>
          <p:cNvPr id="249" name="Image 242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07599" y="1162980"/>
            <a:ext cx="36575" cy="36575"/>
          </a:xfrm>
          <a:prstGeom prst="rect">
            <a:avLst/>
          </a:prstGeom>
        </p:spPr>
      </p:pic>
      <p:pic>
        <p:nvPicPr>
          <p:cNvPr id="250" name="Image 24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90474" y="1162980"/>
            <a:ext cx="36575" cy="36575"/>
          </a:xfrm>
          <a:prstGeom prst="rect">
            <a:avLst/>
          </a:prstGeom>
        </p:spPr>
      </p:pic>
      <p:pic>
        <p:nvPicPr>
          <p:cNvPr id="251" name="Image 24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727051" y="1162980"/>
            <a:ext cx="36575" cy="36575"/>
          </a:xfrm>
          <a:prstGeom prst="rect">
            <a:avLst/>
          </a:prstGeom>
        </p:spPr>
      </p:pic>
      <p:pic>
        <p:nvPicPr>
          <p:cNvPr id="252" name="Image 24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836770" y="1162980"/>
            <a:ext cx="36575" cy="36575"/>
          </a:xfrm>
          <a:prstGeom prst="rect">
            <a:avLst/>
          </a:prstGeom>
        </p:spPr>
      </p:pic>
      <p:pic>
        <p:nvPicPr>
          <p:cNvPr id="253" name="Image 24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056227" y="1162980"/>
            <a:ext cx="36575" cy="36575"/>
          </a:xfrm>
          <a:prstGeom prst="rect">
            <a:avLst/>
          </a:prstGeom>
        </p:spPr>
      </p:pic>
      <p:pic>
        <p:nvPicPr>
          <p:cNvPr id="254" name="Image 24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092797" y="1162980"/>
            <a:ext cx="36575" cy="36575"/>
          </a:xfrm>
          <a:prstGeom prst="rect">
            <a:avLst/>
          </a:prstGeom>
        </p:spPr>
      </p:pic>
      <p:pic>
        <p:nvPicPr>
          <p:cNvPr id="255" name="Image 24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165946" y="1162980"/>
            <a:ext cx="36575" cy="36575"/>
          </a:xfrm>
          <a:prstGeom prst="rect">
            <a:avLst/>
          </a:prstGeom>
        </p:spPr>
      </p:pic>
      <p:pic>
        <p:nvPicPr>
          <p:cNvPr id="256" name="Image 24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12250" y="1162980"/>
            <a:ext cx="36575" cy="36575"/>
          </a:xfrm>
          <a:prstGeom prst="rect">
            <a:avLst/>
          </a:prstGeom>
        </p:spPr>
      </p:pic>
      <p:pic>
        <p:nvPicPr>
          <p:cNvPr id="257" name="Image 250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48821" y="1162980"/>
            <a:ext cx="36575" cy="36575"/>
          </a:xfrm>
          <a:prstGeom prst="rect">
            <a:avLst/>
          </a:prstGeom>
        </p:spPr>
      </p:pic>
      <p:pic>
        <p:nvPicPr>
          <p:cNvPr id="258" name="Image 25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85398" y="1162980"/>
            <a:ext cx="36575" cy="36575"/>
          </a:xfrm>
          <a:prstGeom prst="rect">
            <a:avLst/>
          </a:prstGeom>
        </p:spPr>
      </p:pic>
      <p:pic>
        <p:nvPicPr>
          <p:cNvPr id="259" name="Image 252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21970" y="1162980"/>
            <a:ext cx="36575" cy="36575"/>
          </a:xfrm>
          <a:prstGeom prst="rect">
            <a:avLst/>
          </a:prstGeom>
        </p:spPr>
      </p:pic>
      <p:pic>
        <p:nvPicPr>
          <p:cNvPr id="260" name="Image 25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24725" y="1199555"/>
            <a:ext cx="36575" cy="36575"/>
          </a:xfrm>
          <a:prstGeom prst="rect">
            <a:avLst/>
          </a:prstGeom>
        </p:spPr>
      </p:pic>
      <p:pic>
        <p:nvPicPr>
          <p:cNvPr id="261" name="Image 25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61302" y="1199555"/>
            <a:ext cx="36575" cy="36575"/>
          </a:xfrm>
          <a:prstGeom prst="rect">
            <a:avLst/>
          </a:prstGeom>
        </p:spPr>
      </p:pic>
      <p:pic>
        <p:nvPicPr>
          <p:cNvPr id="262" name="Image 25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97875" y="1199555"/>
            <a:ext cx="36575" cy="36575"/>
          </a:xfrm>
          <a:prstGeom prst="rect">
            <a:avLst/>
          </a:prstGeom>
        </p:spPr>
      </p:pic>
      <p:pic>
        <p:nvPicPr>
          <p:cNvPr id="263" name="Image 25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471021" y="1199555"/>
            <a:ext cx="36575" cy="36575"/>
          </a:xfrm>
          <a:prstGeom prst="rect">
            <a:avLst/>
          </a:prstGeom>
        </p:spPr>
      </p:pic>
      <p:pic>
        <p:nvPicPr>
          <p:cNvPr id="264" name="Image 25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07599" y="1199555"/>
            <a:ext cx="36575" cy="36575"/>
          </a:xfrm>
          <a:prstGeom prst="rect">
            <a:avLst/>
          </a:prstGeom>
        </p:spPr>
      </p:pic>
      <p:pic>
        <p:nvPicPr>
          <p:cNvPr id="265" name="Image 25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44170" y="1199555"/>
            <a:ext cx="36575" cy="36575"/>
          </a:xfrm>
          <a:prstGeom prst="rect">
            <a:avLst/>
          </a:prstGeom>
        </p:spPr>
      </p:pic>
      <p:pic>
        <p:nvPicPr>
          <p:cNvPr id="266" name="Image 25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17324" y="1199555"/>
            <a:ext cx="36575" cy="36575"/>
          </a:xfrm>
          <a:prstGeom prst="rect">
            <a:avLst/>
          </a:prstGeom>
        </p:spPr>
      </p:pic>
      <p:pic>
        <p:nvPicPr>
          <p:cNvPr id="267" name="Image 260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727051" y="1199555"/>
            <a:ext cx="36575" cy="36575"/>
          </a:xfrm>
          <a:prstGeom prst="rect">
            <a:avLst/>
          </a:prstGeom>
        </p:spPr>
      </p:pic>
      <p:pic>
        <p:nvPicPr>
          <p:cNvPr id="268" name="Image 26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800193" y="1199555"/>
            <a:ext cx="36575" cy="36575"/>
          </a:xfrm>
          <a:prstGeom prst="rect">
            <a:avLst/>
          </a:prstGeom>
        </p:spPr>
      </p:pic>
      <p:pic>
        <p:nvPicPr>
          <p:cNvPr id="269" name="Image 262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836770" y="1199555"/>
            <a:ext cx="36575" cy="36575"/>
          </a:xfrm>
          <a:prstGeom prst="rect">
            <a:avLst/>
          </a:prstGeom>
        </p:spPr>
      </p:pic>
      <p:pic>
        <p:nvPicPr>
          <p:cNvPr id="270" name="Image 26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873354" y="1199555"/>
            <a:ext cx="36575" cy="36575"/>
          </a:xfrm>
          <a:prstGeom prst="rect">
            <a:avLst/>
          </a:prstGeom>
        </p:spPr>
      </p:pic>
      <p:pic>
        <p:nvPicPr>
          <p:cNvPr id="271" name="Image 26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09925" y="1199555"/>
            <a:ext cx="36575" cy="36575"/>
          </a:xfrm>
          <a:prstGeom prst="rect">
            <a:avLst/>
          </a:prstGeom>
        </p:spPr>
      </p:pic>
      <p:pic>
        <p:nvPicPr>
          <p:cNvPr id="272" name="Image 26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46495" y="1199555"/>
            <a:ext cx="36575" cy="36575"/>
          </a:xfrm>
          <a:prstGeom prst="rect">
            <a:avLst/>
          </a:prstGeom>
        </p:spPr>
      </p:pic>
      <p:pic>
        <p:nvPicPr>
          <p:cNvPr id="273" name="Image 26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019649" y="1199555"/>
            <a:ext cx="36575" cy="36575"/>
          </a:xfrm>
          <a:prstGeom prst="rect">
            <a:avLst/>
          </a:prstGeom>
        </p:spPr>
      </p:pic>
      <p:pic>
        <p:nvPicPr>
          <p:cNvPr id="274" name="Image 26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202524" y="1199555"/>
            <a:ext cx="36575" cy="36575"/>
          </a:xfrm>
          <a:prstGeom prst="rect">
            <a:avLst/>
          </a:prstGeom>
        </p:spPr>
      </p:pic>
      <p:pic>
        <p:nvPicPr>
          <p:cNvPr id="275" name="Image 26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239096" y="1199555"/>
            <a:ext cx="36575" cy="36575"/>
          </a:xfrm>
          <a:prstGeom prst="rect">
            <a:avLst/>
          </a:prstGeom>
        </p:spPr>
      </p:pic>
      <p:pic>
        <p:nvPicPr>
          <p:cNvPr id="276" name="Image 26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275669" y="1199555"/>
            <a:ext cx="36575" cy="36575"/>
          </a:xfrm>
          <a:prstGeom prst="rect">
            <a:avLst/>
          </a:prstGeom>
        </p:spPr>
      </p:pic>
      <p:pic>
        <p:nvPicPr>
          <p:cNvPr id="277" name="Image 270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12250" y="1199555"/>
            <a:ext cx="36575" cy="36575"/>
          </a:xfrm>
          <a:prstGeom prst="rect">
            <a:avLst/>
          </a:prstGeom>
        </p:spPr>
      </p:pic>
      <p:pic>
        <p:nvPicPr>
          <p:cNvPr id="278" name="Image 27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85398" y="1199555"/>
            <a:ext cx="36575" cy="36575"/>
          </a:xfrm>
          <a:prstGeom prst="rect">
            <a:avLst/>
          </a:prstGeom>
        </p:spPr>
      </p:pic>
      <p:pic>
        <p:nvPicPr>
          <p:cNvPr id="279" name="Image 272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21970" y="1199555"/>
            <a:ext cx="36575" cy="36575"/>
          </a:xfrm>
          <a:prstGeom prst="rect">
            <a:avLst/>
          </a:prstGeom>
        </p:spPr>
      </p:pic>
      <p:pic>
        <p:nvPicPr>
          <p:cNvPr id="280" name="Image 27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95118" y="1199555"/>
            <a:ext cx="36575" cy="36575"/>
          </a:xfrm>
          <a:prstGeom prst="rect">
            <a:avLst/>
          </a:prstGeom>
        </p:spPr>
      </p:pic>
      <p:pic>
        <p:nvPicPr>
          <p:cNvPr id="281" name="Image 27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61302" y="1236143"/>
            <a:ext cx="36575" cy="36575"/>
          </a:xfrm>
          <a:prstGeom prst="rect">
            <a:avLst/>
          </a:prstGeom>
        </p:spPr>
      </p:pic>
      <p:pic>
        <p:nvPicPr>
          <p:cNvPr id="282" name="Image 27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80750" y="1236143"/>
            <a:ext cx="36575" cy="36575"/>
          </a:xfrm>
          <a:prstGeom prst="rect">
            <a:avLst/>
          </a:prstGeom>
        </p:spPr>
      </p:pic>
      <p:pic>
        <p:nvPicPr>
          <p:cNvPr id="283" name="Image 27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17324" y="1236143"/>
            <a:ext cx="36575" cy="36575"/>
          </a:xfrm>
          <a:prstGeom prst="rect">
            <a:avLst/>
          </a:prstGeom>
        </p:spPr>
      </p:pic>
      <p:pic>
        <p:nvPicPr>
          <p:cNvPr id="284" name="Image 27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763623" y="1236143"/>
            <a:ext cx="36575" cy="36575"/>
          </a:xfrm>
          <a:prstGeom prst="rect">
            <a:avLst/>
          </a:prstGeom>
        </p:spPr>
      </p:pic>
      <p:pic>
        <p:nvPicPr>
          <p:cNvPr id="285" name="Image 27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836770" y="1236143"/>
            <a:ext cx="36575" cy="36575"/>
          </a:xfrm>
          <a:prstGeom prst="rect">
            <a:avLst/>
          </a:prstGeom>
        </p:spPr>
      </p:pic>
      <p:pic>
        <p:nvPicPr>
          <p:cNvPr id="286" name="Image 27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873354" y="1236143"/>
            <a:ext cx="36575" cy="36575"/>
          </a:xfrm>
          <a:prstGeom prst="rect">
            <a:avLst/>
          </a:prstGeom>
        </p:spPr>
      </p:pic>
      <p:pic>
        <p:nvPicPr>
          <p:cNvPr id="287" name="Image 280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09925" y="1236143"/>
            <a:ext cx="36575" cy="36575"/>
          </a:xfrm>
          <a:prstGeom prst="rect">
            <a:avLst/>
          </a:prstGeom>
        </p:spPr>
      </p:pic>
      <p:pic>
        <p:nvPicPr>
          <p:cNvPr id="288" name="Image 28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46495" y="1236143"/>
            <a:ext cx="36575" cy="36575"/>
          </a:xfrm>
          <a:prstGeom prst="rect">
            <a:avLst/>
          </a:prstGeom>
        </p:spPr>
      </p:pic>
      <p:pic>
        <p:nvPicPr>
          <p:cNvPr id="289" name="Image 282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83066" y="1236143"/>
            <a:ext cx="36575" cy="36575"/>
          </a:xfrm>
          <a:prstGeom prst="rect">
            <a:avLst/>
          </a:prstGeom>
        </p:spPr>
      </p:pic>
      <p:pic>
        <p:nvPicPr>
          <p:cNvPr id="290" name="Image 28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019649" y="1236143"/>
            <a:ext cx="36575" cy="36575"/>
          </a:xfrm>
          <a:prstGeom prst="rect">
            <a:avLst/>
          </a:prstGeom>
        </p:spPr>
      </p:pic>
      <p:pic>
        <p:nvPicPr>
          <p:cNvPr id="291" name="Image 28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202524" y="1236143"/>
            <a:ext cx="36575" cy="36575"/>
          </a:xfrm>
          <a:prstGeom prst="rect">
            <a:avLst/>
          </a:prstGeom>
        </p:spPr>
      </p:pic>
      <p:pic>
        <p:nvPicPr>
          <p:cNvPr id="292" name="Image 28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21970" y="1236143"/>
            <a:ext cx="36575" cy="36575"/>
          </a:xfrm>
          <a:prstGeom prst="rect">
            <a:avLst/>
          </a:prstGeom>
        </p:spPr>
      </p:pic>
      <p:pic>
        <p:nvPicPr>
          <p:cNvPr id="293" name="Image 28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24725" y="1272718"/>
            <a:ext cx="36575" cy="36575"/>
          </a:xfrm>
          <a:prstGeom prst="rect">
            <a:avLst/>
          </a:prstGeom>
        </p:spPr>
      </p:pic>
      <p:pic>
        <p:nvPicPr>
          <p:cNvPr id="294" name="Image 28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61302" y="1272718"/>
            <a:ext cx="36575" cy="36575"/>
          </a:xfrm>
          <a:prstGeom prst="rect">
            <a:avLst/>
          </a:prstGeom>
        </p:spPr>
      </p:pic>
      <p:pic>
        <p:nvPicPr>
          <p:cNvPr id="295" name="Image 28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97875" y="1272718"/>
            <a:ext cx="36575" cy="36575"/>
          </a:xfrm>
          <a:prstGeom prst="rect">
            <a:avLst/>
          </a:prstGeom>
        </p:spPr>
      </p:pic>
      <p:pic>
        <p:nvPicPr>
          <p:cNvPr id="296" name="Image 28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44170" y="1272718"/>
            <a:ext cx="36575" cy="36575"/>
          </a:xfrm>
          <a:prstGeom prst="rect">
            <a:avLst/>
          </a:prstGeom>
        </p:spPr>
      </p:pic>
      <p:pic>
        <p:nvPicPr>
          <p:cNvPr id="297" name="Image 290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80750" y="1272718"/>
            <a:ext cx="36575" cy="36575"/>
          </a:xfrm>
          <a:prstGeom prst="rect">
            <a:avLst/>
          </a:prstGeom>
        </p:spPr>
      </p:pic>
      <p:pic>
        <p:nvPicPr>
          <p:cNvPr id="298" name="Image 29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17324" y="1272718"/>
            <a:ext cx="36575" cy="36575"/>
          </a:xfrm>
          <a:prstGeom prst="rect">
            <a:avLst/>
          </a:prstGeom>
        </p:spPr>
      </p:pic>
      <p:pic>
        <p:nvPicPr>
          <p:cNvPr id="299" name="Image 292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53896" y="1272718"/>
            <a:ext cx="36575" cy="36575"/>
          </a:xfrm>
          <a:prstGeom prst="rect">
            <a:avLst/>
          </a:prstGeom>
        </p:spPr>
      </p:pic>
      <p:pic>
        <p:nvPicPr>
          <p:cNvPr id="300" name="Image 29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763623" y="1272718"/>
            <a:ext cx="36575" cy="36575"/>
          </a:xfrm>
          <a:prstGeom prst="rect">
            <a:avLst/>
          </a:prstGeom>
        </p:spPr>
      </p:pic>
      <p:pic>
        <p:nvPicPr>
          <p:cNvPr id="301" name="Image 29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873354" y="1272718"/>
            <a:ext cx="36575" cy="36575"/>
          </a:xfrm>
          <a:prstGeom prst="rect">
            <a:avLst/>
          </a:prstGeom>
        </p:spPr>
      </p:pic>
      <p:pic>
        <p:nvPicPr>
          <p:cNvPr id="302" name="Image 29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09925" y="1272718"/>
            <a:ext cx="36575" cy="36575"/>
          </a:xfrm>
          <a:prstGeom prst="rect">
            <a:avLst/>
          </a:prstGeom>
        </p:spPr>
      </p:pic>
      <p:pic>
        <p:nvPicPr>
          <p:cNvPr id="303" name="Image 29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129369" y="1272718"/>
            <a:ext cx="36575" cy="36575"/>
          </a:xfrm>
          <a:prstGeom prst="rect">
            <a:avLst/>
          </a:prstGeom>
        </p:spPr>
      </p:pic>
      <p:pic>
        <p:nvPicPr>
          <p:cNvPr id="304" name="Image 29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165946" y="1272718"/>
            <a:ext cx="36575" cy="36575"/>
          </a:xfrm>
          <a:prstGeom prst="rect">
            <a:avLst/>
          </a:prstGeom>
        </p:spPr>
      </p:pic>
      <p:pic>
        <p:nvPicPr>
          <p:cNvPr id="305" name="Image 29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239096" y="1272718"/>
            <a:ext cx="36575" cy="36575"/>
          </a:xfrm>
          <a:prstGeom prst="rect">
            <a:avLst/>
          </a:prstGeom>
        </p:spPr>
      </p:pic>
      <p:pic>
        <p:nvPicPr>
          <p:cNvPr id="306" name="Image 29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275669" y="1272718"/>
            <a:ext cx="36575" cy="36575"/>
          </a:xfrm>
          <a:prstGeom prst="rect">
            <a:avLst/>
          </a:prstGeom>
        </p:spPr>
      </p:pic>
      <p:pic>
        <p:nvPicPr>
          <p:cNvPr id="307" name="Image 300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21970" y="1272718"/>
            <a:ext cx="36575" cy="36575"/>
          </a:xfrm>
          <a:prstGeom prst="rect">
            <a:avLst/>
          </a:prstGeom>
        </p:spPr>
      </p:pic>
      <p:pic>
        <p:nvPicPr>
          <p:cNvPr id="308" name="Image 30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95118" y="1272718"/>
            <a:ext cx="36575" cy="36575"/>
          </a:xfrm>
          <a:prstGeom prst="rect">
            <a:avLst/>
          </a:prstGeom>
        </p:spPr>
      </p:pic>
      <p:pic>
        <p:nvPicPr>
          <p:cNvPr id="309" name="Image 302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61302" y="1309283"/>
            <a:ext cx="36575" cy="36575"/>
          </a:xfrm>
          <a:prstGeom prst="rect">
            <a:avLst/>
          </a:prstGeom>
        </p:spPr>
      </p:pic>
      <p:pic>
        <p:nvPicPr>
          <p:cNvPr id="310" name="Image 30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727051" y="1309283"/>
            <a:ext cx="36575" cy="36575"/>
          </a:xfrm>
          <a:prstGeom prst="rect">
            <a:avLst/>
          </a:prstGeom>
        </p:spPr>
      </p:pic>
      <p:pic>
        <p:nvPicPr>
          <p:cNvPr id="311" name="Image 30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800193" y="1309283"/>
            <a:ext cx="36575" cy="36575"/>
          </a:xfrm>
          <a:prstGeom prst="rect">
            <a:avLst/>
          </a:prstGeom>
        </p:spPr>
      </p:pic>
      <p:pic>
        <p:nvPicPr>
          <p:cNvPr id="312" name="Image 30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056227" y="1309283"/>
            <a:ext cx="36575" cy="36575"/>
          </a:xfrm>
          <a:prstGeom prst="rect">
            <a:avLst/>
          </a:prstGeom>
        </p:spPr>
      </p:pic>
      <p:pic>
        <p:nvPicPr>
          <p:cNvPr id="313" name="Image 30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092797" y="1309283"/>
            <a:ext cx="36575" cy="36575"/>
          </a:xfrm>
          <a:prstGeom prst="rect">
            <a:avLst/>
          </a:prstGeom>
        </p:spPr>
      </p:pic>
      <p:pic>
        <p:nvPicPr>
          <p:cNvPr id="314" name="Image 30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165946" y="1309283"/>
            <a:ext cx="36575" cy="36575"/>
          </a:xfrm>
          <a:prstGeom prst="rect">
            <a:avLst/>
          </a:prstGeom>
        </p:spPr>
      </p:pic>
      <p:pic>
        <p:nvPicPr>
          <p:cNvPr id="315" name="Image 30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12250" y="1309283"/>
            <a:ext cx="36575" cy="36575"/>
          </a:xfrm>
          <a:prstGeom prst="rect">
            <a:avLst/>
          </a:prstGeom>
        </p:spPr>
      </p:pic>
      <p:pic>
        <p:nvPicPr>
          <p:cNvPr id="316" name="Image 30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85398" y="1309283"/>
            <a:ext cx="36575" cy="36575"/>
          </a:xfrm>
          <a:prstGeom prst="rect">
            <a:avLst/>
          </a:prstGeom>
        </p:spPr>
      </p:pic>
      <p:pic>
        <p:nvPicPr>
          <p:cNvPr id="317" name="Image 310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58546" y="1309283"/>
            <a:ext cx="36575" cy="36575"/>
          </a:xfrm>
          <a:prstGeom prst="rect">
            <a:avLst/>
          </a:prstGeom>
        </p:spPr>
      </p:pic>
      <p:pic>
        <p:nvPicPr>
          <p:cNvPr id="318" name="Image 31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95118" y="1309283"/>
            <a:ext cx="36575" cy="36575"/>
          </a:xfrm>
          <a:prstGeom prst="rect">
            <a:avLst/>
          </a:prstGeom>
        </p:spPr>
      </p:pic>
      <p:pic>
        <p:nvPicPr>
          <p:cNvPr id="319" name="Image 312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24725" y="1345867"/>
            <a:ext cx="36575" cy="36575"/>
          </a:xfrm>
          <a:prstGeom prst="rect">
            <a:avLst/>
          </a:prstGeom>
        </p:spPr>
      </p:pic>
      <p:pic>
        <p:nvPicPr>
          <p:cNvPr id="320" name="Image 31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97875" y="1345867"/>
            <a:ext cx="36575" cy="36575"/>
          </a:xfrm>
          <a:prstGeom prst="rect">
            <a:avLst/>
          </a:prstGeom>
        </p:spPr>
      </p:pic>
      <p:pic>
        <p:nvPicPr>
          <p:cNvPr id="321" name="Image 31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07599" y="1345867"/>
            <a:ext cx="36575" cy="36575"/>
          </a:xfrm>
          <a:prstGeom prst="rect">
            <a:avLst/>
          </a:prstGeom>
        </p:spPr>
      </p:pic>
      <p:pic>
        <p:nvPicPr>
          <p:cNvPr id="322" name="Image 31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44170" y="1345867"/>
            <a:ext cx="36575" cy="36575"/>
          </a:xfrm>
          <a:prstGeom prst="rect">
            <a:avLst/>
          </a:prstGeom>
        </p:spPr>
      </p:pic>
      <p:pic>
        <p:nvPicPr>
          <p:cNvPr id="323" name="Image 31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80750" y="1345867"/>
            <a:ext cx="36575" cy="36575"/>
          </a:xfrm>
          <a:prstGeom prst="rect">
            <a:avLst/>
          </a:prstGeom>
        </p:spPr>
      </p:pic>
      <p:pic>
        <p:nvPicPr>
          <p:cNvPr id="324" name="Image 31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53896" y="1345867"/>
            <a:ext cx="36575" cy="36575"/>
          </a:xfrm>
          <a:prstGeom prst="rect">
            <a:avLst/>
          </a:prstGeom>
        </p:spPr>
      </p:pic>
      <p:pic>
        <p:nvPicPr>
          <p:cNvPr id="325" name="Image 31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90474" y="1345867"/>
            <a:ext cx="36575" cy="36575"/>
          </a:xfrm>
          <a:prstGeom prst="rect">
            <a:avLst/>
          </a:prstGeom>
        </p:spPr>
      </p:pic>
      <p:pic>
        <p:nvPicPr>
          <p:cNvPr id="326" name="Image 31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727051" y="1345867"/>
            <a:ext cx="36575" cy="36575"/>
          </a:xfrm>
          <a:prstGeom prst="rect">
            <a:avLst/>
          </a:prstGeom>
        </p:spPr>
      </p:pic>
      <p:pic>
        <p:nvPicPr>
          <p:cNvPr id="327" name="Image 320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800193" y="1345867"/>
            <a:ext cx="36575" cy="36575"/>
          </a:xfrm>
          <a:prstGeom prst="rect">
            <a:avLst/>
          </a:prstGeom>
        </p:spPr>
      </p:pic>
      <p:pic>
        <p:nvPicPr>
          <p:cNvPr id="328" name="Image 32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873354" y="1345867"/>
            <a:ext cx="36575" cy="36575"/>
          </a:xfrm>
          <a:prstGeom prst="rect">
            <a:avLst/>
          </a:prstGeom>
        </p:spPr>
      </p:pic>
      <p:pic>
        <p:nvPicPr>
          <p:cNvPr id="329" name="Image 322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09925" y="1345867"/>
            <a:ext cx="36575" cy="36575"/>
          </a:xfrm>
          <a:prstGeom prst="rect">
            <a:avLst/>
          </a:prstGeom>
        </p:spPr>
      </p:pic>
      <p:pic>
        <p:nvPicPr>
          <p:cNvPr id="330" name="Image 32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019649" y="1345867"/>
            <a:ext cx="36575" cy="36575"/>
          </a:xfrm>
          <a:prstGeom prst="rect">
            <a:avLst/>
          </a:prstGeom>
        </p:spPr>
      </p:pic>
      <p:pic>
        <p:nvPicPr>
          <p:cNvPr id="331" name="Image 32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056227" y="1345867"/>
            <a:ext cx="36575" cy="36575"/>
          </a:xfrm>
          <a:prstGeom prst="rect">
            <a:avLst/>
          </a:prstGeom>
        </p:spPr>
      </p:pic>
      <p:pic>
        <p:nvPicPr>
          <p:cNvPr id="332" name="Image 32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129369" y="1345867"/>
            <a:ext cx="36575" cy="36575"/>
          </a:xfrm>
          <a:prstGeom prst="rect">
            <a:avLst/>
          </a:prstGeom>
        </p:spPr>
      </p:pic>
      <p:pic>
        <p:nvPicPr>
          <p:cNvPr id="333" name="Image 32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202524" y="1345867"/>
            <a:ext cx="36575" cy="36575"/>
          </a:xfrm>
          <a:prstGeom prst="rect">
            <a:avLst/>
          </a:prstGeom>
        </p:spPr>
      </p:pic>
      <p:pic>
        <p:nvPicPr>
          <p:cNvPr id="334" name="Image 32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21970" y="1345867"/>
            <a:ext cx="36575" cy="36575"/>
          </a:xfrm>
          <a:prstGeom prst="rect">
            <a:avLst/>
          </a:prstGeom>
        </p:spPr>
      </p:pic>
      <p:pic>
        <p:nvPicPr>
          <p:cNvPr id="335" name="Image 32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58546" y="1345867"/>
            <a:ext cx="36575" cy="36575"/>
          </a:xfrm>
          <a:prstGeom prst="rect">
            <a:avLst/>
          </a:prstGeom>
        </p:spPr>
      </p:pic>
      <p:pic>
        <p:nvPicPr>
          <p:cNvPr id="336" name="Image 32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24725" y="1382446"/>
            <a:ext cx="36575" cy="36575"/>
          </a:xfrm>
          <a:prstGeom prst="rect">
            <a:avLst/>
          </a:prstGeom>
        </p:spPr>
      </p:pic>
      <p:pic>
        <p:nvPicPr>
          <p:cNvPr id="337" name="Image 330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61302" y="1382446"/>
            <a:ext cx="36575" cy="36575"/>
          </a:xfrm>
          <a:prstGeom prst="rect">
            <a:avLst/>
          </a:prstGeom>
        </p:spPr>
      </p:pic>
      <p:pic>
        <p:nvPicPr>
          <p:cNvPr id="338" name="Image 33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97875" y="1382446"/>
            <a:ext cx="36575" cy="36575"/>
          </a:xfrm>
          <a:prstGeom prst="rect">
            <a:avLst/>
          </a:prstGeom>
        </p:spPr>
      </p:pic>
      <p:pic>
        <p:nvPicPr>
          <p:cNvPr id="339" name="Image 332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471021" y="1382446"/>
            <a:ext cx="36575" cy="36575"/>
          </a:xfrm>
          <a:prstGeom prst="rect">
            <a:avLst/>
          </a:prstGeom>
        </p:spPr>
      </p:pic>
      <p:pic>
        <p:nvPicPr>
          <p:cNvPr id="340" name="Image 33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80750" y="1382446"/>
            <a:ext cx="36575" cy="36575"/>
          </a:xfrm>
          <a:prstGeom prst="rect">
            <a:avLst/>
          </a:prstGeom>
        </p:spPr>
      </p:pic>
      <p:pic>
        <p:nvPicPr>
          <p:cNvPr id="341" name="Image 33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727051" y="1382446"/>
            <a:ext cx="36575" cy="36575"/>
          </a:xfrm>
          <a:prstGeom prst="rect">
            <a:avLst/>
          </a:prstGeom>
        </p:spPr>
      </p:pic>
      <p:pic>
        <p:nvPicPr>
          <p:cNvPr id="342" name="Image 33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873354" y="1382446"/>
            <a:ext cx="36575" cy="36575"/>
          </a:xfrm>
          <a:prstGeom prst="rect">
            <a:avLst/>
          </a:prstGeom>
        </p:spPr>
      </p:pic>
      <p:pic>
        <p:nvPicPr>
          <p:cNvPr id="343" name="Image 33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09925" y="1382446"/>
            <a:ext cx="36575" cy="36575"/>
          </a:xfrm>
          <a:prstGeom prst="rect">
            <a:avLst/>
          </a:prstGeom>
        </p:spPr>
      </p:pic>
      <p:pic>
        <p:nvPicPr>
          <p:cNvPr id="344" name="Image 33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019649" y="1382446"/>
            <a:ext cx="36575" cy="36575"/>
          </a:xfrm>
          <a:prstGeom prst="rect">
            <a:avLst/>
          </a:prstGeom>
        </p:spPr>
      </p:pic>
      <p:pic>
        <p:nvPicPr>
          <p:cNvPr id="345" name="Image 33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129369" y="1382446"/>
            <a:ext cx="36575" cy="36575"/>
          </a:xfrm>
          <a:prstGeom prst="rect">
            <a:avLst/>
          </a:prstGeom>
        </p:spPr>
      </p:pic>
      <p:pic>
        <p:nvPicPr>
          <p:cNvPr id="346" name="Image 33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275669" y="1382446"/>
            <a:ext cx="36575" cy="36575"/>
          </a:xfrm>
          <a:prstGeom prst="rect">
            <a:avLst/>
          </a:prstGeom>
        </p:spPr>
      </p:pic>
      <p:pic>
        <p:nvPicPr>
          <p:cNvPr id="347" name="Image 340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48821" y="1382446"/>
            <a:ext cx="36575" cy="36575"/>
          </a:xfrm>
          <a:prstGeom prst="rect">
            <a:avLst/>
          </a:prstGeom>
        </p:spPr>
      </p:pic>
      <p:pic>
        <p:nvPicPr>
          <p:cNvPr id="348" name="Image 34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85398" y="1382446"/>
            <a:ext cx="36575" cy="36575"/>
          </a:xfrm>
          <a:prstGeom prst="rect">
            <a:avLst/>
          </a:prstGeom>
        </p:spPr>
      </p:pic>
      <p:pic>
        <p:nvPicPr>
          <p:cNvPr id="349" name="Image 342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21970" y="1382446"/>
            <a:ext cx="36575" cy="36575"/>
          </a:xfrm>
          <a:prstGeom prst="rect">
            <a:avLst/>
          </a:prstGeom>
        </p:spPr>
      </p:pic>
      <p:pic>
        <p:nvPicPr>
          <p:cNvPr id="350" name="Image 34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24725" y="1419002"/>
            <a:ext cx="36575" cy="36575"/>
          </a:xfrm>
          <a:prstGeom prst="rect">
            <a:avLst/>
          </a:prstGeom>
        </p:spPr>
      </p:pic>
      <p:pic>
        <p:nvPicPr>
          <p:cNvPr id="351" name="Image 34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97875" y="1419002"/>
            <a:ext cx="36575" cy="36575"/>
          </a:xfrm>
          <a:prstGeom prst="rect">
            <a:avLst/>
          </a:prstGeom>
        </p:spPr>
      </p:pic>
      <p:pic>
        <p:nvPicPr>
          <p:cNvPr id="352" name="Image 34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434450" y="1419002"/>
            <a:ext cx="36575" cy="36575"/>
          </a:xfrm>
          <a:prstGeom prst="rect">
            <a:avLst/>
          </a:prstGeom>
        </p:spPr>
      </p:pic>
      <p:pic>
        <p:nvPicPr>
          <p:cNvPr id="353" name="Image 34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471021" y="1419002"/>
            <a:ext cx="36575" cy="36575"/>
          </a:xfrm>
          <a:prstGeom prst="rect">
            <a:avLst/>
          </a:prstGeom>
        </p:spPr>
      </p:pic>
      <p:pic>
        <p:nvPicPr>
          <p:cNvPr id="354" name="Image 34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07599" y="1419002"/>
            <a:ext cx="36575" cy="36575"/>
          </a:xfrm>
          <a:prstGeom prst="rect">
            <a:avLst/>
          </a:prstGeom>
        </p:spPr>
      </p:pic>
      <p:pic>
        <p:nvPicPr>
          <p:cNvPr id="355" name="Image 34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44170" y="1419002"/>
            <a:ext cx="36575" cy="36575"/>
          </a:xfrm>
          <a:prstGeom prst="rect">
            <a:avLst/>
          </a:prstGeom>
        </p:spPr>
      </p:pic>
      <p:pic>
        <p:nvPicPr>
          <p:cNvPr id="356" name="Image 34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80750" y="1419002"/>
            <a:ext cx="36575" cy="36575"/>
          </a:xfrm>
          <a:prstGeom prst="rect">
            <a:avLst/>
          </a:prstGeom>
        </p:spPr>
      </p:pic>
      <p:pic>
        <p:nvPicPr>
          <p:cNvPr id="357" name="Image 350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17324" y="1419002"/>
            <a:ext cx="36575" cy="36575"/>
          </a:xfrm>
          <a:prstGeom prst="rect">
            <a:avLst/>
          </a:prstGeom>
        </p:spPr>
      </p:pic>
      <p:pic>
        <p:nvPicPr>
          <p:cNvPr id="358" name="Image 35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763623" y="1419002"/>
            <a:ext cx="36575" cy="36575"/>
          </a:xfrm>
          <a:prstGeom prst="rect">
            <a:avLst/>
          </a:prstGeom>
        </p:spPr>
      </p:pic>
      <p:pic>
        <p:nvPicPr>
          <p:cNvPr id="359" name="Image 352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800193" y="1419002"/>
            <a:ext cx="36575" cy="36575"/>
          </a:xfrm>
          <a:prstGeom prst="rect">
            <a:avLst/>
          </a:prstGeom>
        </p:spPr>
      </p:pic>
      <p:pic>
        <p:nvPicPr>
          <p:cNvPr id="360" name="Image 35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836770" y="1419002"/>
            <a:ext cx="36575" cy="36575"/>
          </a:xfrm>
          <a:prstGeom prst="rect">
            <a:avLst/>
          </a:prstGeom>
        </p:spPr>
      </p:pic>
      <p:pic>
        <p:nvPicPr>
          <p:cNvPr id="361" name="Image 35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09925" y="1419002"/>
            <a:ext cx="36575" cy="36575"/>
          </a:xfrm>
          <a:prstGeom prst="rect">
            <a:avLst/>
          </a:prstGeom>
        </p:spPr>
      </p:pic>
      <p:pic>
        <p:nvPicPr>
          <p:cNvPr id="362" name="Image 35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46495" y="1419002"/>
            <a:ext cx="36575" cy="36575"/>
          </a:xfrm>
          <a:prstGeom prst="rect">
            <a:avLst/>
          </a:prstGeom>
        </p:spPr>
      </p:pic>
      <p:pic>
        <p:nvPicPr>
          <p:cNvPr id="363" name="Image 35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019649" y="1419002"/>
            <a:ext cx="36575" cy="36575"/>
          </a:xfrm>
          <a:prstGeom prst="rect">
            <a:avLst/>
          </a:prstGeom>
        </p:spPr>
      </p:pic>
      <p:pic>
        <p:nvPicPr>
          <p:cNvPr id="364" name="Image 35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129369" y="1419002"/>
            <a:ext cx="36575" cy="36575"/>
          </a:xfrm>
          <a:prstGeom prst="rect">
            <a:avLst/>
          </a:prstGeom>
        </p:spPr>
      </p:pic>
      <p:pic>
        <p:nvPicPr>
          <p:cNvPr id="365" name="Image 35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165946" y="1419002"/>
            <a:ext cx="36575" cy="36575"/>
          </a:xfrm>
          <a:prstGeom prst="rect">
            <a:avLst/>
          </a:prstGeom>
        </p:spPr>
      </p:pic>
      <p:pic>
        <p:nvPicPr>
          <p:cNvPr id="366" name="Image 35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202525" y="1419002"/>
            <a:ext cx="36575" cy="36575"/>
          </a:xfrm>
          <a:prstGeom prst="rect">
            <a:avLst/>
          </a:prstGeom>
        </p:spPr>
      </p:pic>
      <p:pic>
        <p:nvPicPr>
          <p:cNvPr id="367" name="Image 360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239096" y="1419002"/>
            <a:ext cx="36575" cy="36575"/>
          </a:xfrm>
          <a:prstGeom prst="rect">
            <a:avLst/>
          </a:prstGeom>
        </p:spPr>
      </p:pic>
      <p:pic>
        <p:nvPicPr>
          <p:cNvPr id="368" name="Image 36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12250" y="1419002"/>
            <a:ext cx="36575" cy="36575"/>
          </a:xfrm>
          <a:prstGeom prst="rect">
            <a:avLst/>
          </a:prstGeom>
        </p:spPr>
      </p:pic>
      <p:pic>
        <p:nvPicPr>
          <p:cNvPr id="369" name="Image 362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48821" y="1419002"/>
            <a:ext cx="36575" cy="36575"/>
          </a:xfrm>
          <a:prstGeom prst="rect">
            <a:avLst/>
          </a:prstGeom>
        </p:spPr>
      </p:pic>
      <p:pic>
        <p:nvPicPr>
          <p:cNvPr id="370" name="Image 36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85398" y="1419002"/>
            <a:ext cx="36575" cy="36575"/>
          </a:xfrm>
          <a:prstGeom prst="rect">
            <a:avLst/>
          </a:prstGeom>
        </p:spPr>
      </p:pic>
      <p:pic>
        <p:nvPicPr>
          <p:cNvPr id="371" name="Image 36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24725" y="1455586"/>
            <a:ext cx="36575" cy="36575"/>
          </a:xfrm>
          <a:prstGeom prst="rect">
            <a:avLst/>
          </a:prstGeom>
        </p:spPr>
      </p:pic>
      <p:pic>
        <p:nvPicPr>
          <p:cNvPr id="372" name="Image 36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434450" y="1455586"/>
            <a:ext cx="36575" cy="36575"/>
          </a:xfrm>
          <a:prstGeom prst="rect">
            <a:avLst/>
          </a:prstGeom>
        </p:spPr>
      </p:pic>
      <p:pic>
        <p:nvPicPr>
          <p:cNvPr id="373" name="Image 36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07599" y="1455586"/>
            <a:ext cx="36575" cy="36575"/>
          </a:xfrm>
          <a:prstGeom prst="rect">
            <a:avLst/>
          </a:prstGeom>
        </p:spPr>
      </p:pic>
      <p:pic>
        <p:nvPicPr>
          <p:cNvPr id="374" name="Image 36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80750" y="1455586"/>
            <a:ext cx="36575" cy="36575"/>
          </a:xfrm>
          <a:prstGeom prst="rect">
            <a:avLst/>
          </a:prstGeom>
        </p:spPr>
      </p:pic>
      <p:pic>
        <p:nvPicPr>
          <p:cNvPr id="375" name="Image 36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17324" y="1455586"/>
            <a:ext cx="36575" cy="36575"/>
          </a:xfrm>
          <a:prstGeom prst="rect">
            <a:avLst/>
          </a:prstGeom>
        </p:spPr>
      </p:pic>
      <p:pic>
        <p:nvPicPr>
          <p:cNvPr id="376" name="Image 36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53896" y="1455586"/>
            <a:ext cx="36575" cy="36575"/>
          </a:xfrm>
          <a:prstGeom prst="rect">
            <a:avLst/>
          </a:prstGeom>
        </p:spPr>
      </p:pic>
      <p:pic>
        <p:nvPicPr>
          <p:cNvPr id="377" name="Image 370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09925" y="1455586"/>
            <a:ext cx="36575" cy="36575"/>
          </a:xfrm>
          <a:prstGeom prst="rect">
            <a:avLst/>
          </a:prstGeom>
        </p:spPr>
      </p:pic>
      <p:pic>
        <p:nvPicPr>
          <p:cNvPr id="378" name="Image 37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165946" y="1455586"/>
            <a:ext cx="36575" cy="36575"/>
          </a:xfrm>
          <a:prstGeom prst="rect">
            <a:avLst/>
          </a:prstGeom>
        </p:spPr>
      </p:pic>
      <p:pic>
        <p:nvPicPr>
          <p:cNvPr id="379" name="Image 372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239096" y="1455586"/>
            <a:ext cx="36575" cy="36575"/>
          </a:xfrm>
          <a:prstGeom prst="rect">
            <a:avLst/>
          </a:prstGeom>
        </p:spPr>
      </p:pic>
      <p:pic>
        <p:nvPicPr>
          <p:cNvPr id="380" name="Image 37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275669" y="1455586"/>
            <a:ext cx="36575" cy="36575"/>
          </a:xfrm>
          <a:prstGeom prst="rect">
            <a:avLst/>
          </a:prstGeom>
        </p:spPr>
      </p:pic>
      <p:pic>
        <p:nvPicPr>
          <p:cNvPr id="381" name="Image 37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12250" y="1455586"/>
            <a:ext cx="36575" cy="36575"/>
          </a:xfrm>
          <a:prstGeom prst="rect">
            <a:avLst/>
          </a:prstGeom>
        </p:spPr>
      </p:pic>
      <p:pic>
        <p:nvPicPr>
          <p:cNvPr id="382" name="Image 37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58546" y="1455586"/>
            <a:ext cx="36575" cy="36575"/>
          </a:xfrm>
          <a:prstGeom prst="rect">
            <a:avLst/>
          </a:prstGeom>
        </p:spPr>
      </p:pic>
      <p:pic>
        <p:nvPicPr>
          <p:cNvPr id="383" name="Image 37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95118" y="1455586"/>
            <a:ext cx="36575" cy="36575"/>
          </a:xfrm>
          <a:prstGeom prst="rect">
            <a:avLst/>
          </a:prstGeom>
        </p:spPr>
      </p:pic>
      <p:pic>
        <p:nvPicPr>
          <p:cNvPr id="384" name="Image 37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24725" y="1492169"/>
            <a:ext cx="36575" cy="36575"/>
          </a:xfrm>
          <a:prstGeom prst="rect">
            <a:avLst/>
          </a:prstGeom>
        </p:spPr>
      </p:pic>
      <p:pic>
        <p:nvPicPr>
          <p:cNvPr id="385" name="Image 37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61302" y="1492169"/>
            <a:ext cx="36575" cy="36575"/>
          </a:xfrm>
          <a:prstGeom prst="rect">
            <a:avLst/>
          </a:prstGeom>
        </p:spPr>
      </p:pic>
      <p:pic>
        <p:nvPicPr>
          <p:cNvPr id="386" name="Image 37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471021" y="1492169"/>
            <a:ext cx="36575" cy="36575"/>
          </a:xfrm>
          <a:prstGeom prst="rect">
            <a:avLst/>
          </a:prstGeom>
        </p:spPr>
      </p:pic>
      <p:pic>
        <p:nvPicPr>
          <p:cNvPr id="387" name="Image 380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44170" y="1492169"/>
            <a:ext cx="36575" cy="36575"/>
          </a:xfrm>
          <a:prstGeom prst="rect">
            <a:avLst/>
          </a:prstGeom>
        </p:spPr>
      </p:pic>
      <p:pic>
        <p:nvPicPr>
          <p:cNvPr id="388" name="Image 38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53896" y="1492169"/>
            <a:ext cx="36575" cy="36575"/>
          </a:xfrm>
          <a:prstGeom prst="rect">
            <a:avLst/>
          </a:prstGeom>
        </p:spPr>
      </p:pic>
      <p:pic>
        <p:nvPicPr>
          <p:cNvPr id="389" name="Image 382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800193" y="1492169"/>
            <a:ext cx="36575" cy="36575"/>
          </a:xfrm>
          <a:prstGeom prst="rect">
            <a:avLst/>
          </a:prstGeom>
        </p:spPr>
      </p:pic>
      <p:pic>
        <p:nvPicPr>
          <p:cNvPr id="390" name="Image 38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836770" y="1492169"/>
            <a:ext cx="36575" cy="36575"/>
          </a:xfrm>
          <a:prstGeom prst="rect">
            <a:avLst/>
          </a:prstGeom>
        </p:spPr>
      </p:pic>
      <p:pic>
        <p:nvPicPr>
          <p:cNvPr id="391" name="Image 38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83066" y="1492169"/>
            <a:ext cx="36575" cy="36575"/>
          </a:xfrm>
          <a:prstGeom prst="rect">
            <a:avLst/>
          </a:prstGeom>
        </p:spPr>
      </p:pic>
      <p:pic>
        <p:nvPicPr>
          <p:cNvPr id="392" name="Image 38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092797" y="1492169"/>
            <a:ext cx="36575" cy="36575"/>
          </a:xfrm>
          <a:prstGeom prst="rect">
            <a:avLst/>
          </a:prstGeom>
        </p:spPr>
      </p:pic>
      <p:pic>
        <p:nvPicPr>
          <p:cNvPr id="393" name="Image 38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202524" y="1492169"/>
            <a:ext cx="36575" cy="36575"/>
          </a:xfrm>
          <a:prstGeom prst="rect">
            <a:avLst/>
          </a:prstGeom>
        </p:spPr>
      </p:pic>
      <p:pic>
        <p:nvPicPr>
          <p:cNvPr id="394" name="Image 38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239096" y="1492169"/>
            <a:ext cx="36575" cy="36575"/>
          </a:xfrm>
          <a:prstGeom prst="rect">
            <a:avLst/>
          </a:prstGeom>
        </p:spPr>
      </p:pic>
      <p:pic>
        <p:nvPicPr>
          <p:cNvPr id="395" name="Image 38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275669" y="1492169"/>
            <a:ext cx="36575" cy="36575"/>
          </a:xfrm>
          <a:prstGeom prst="rect">
            <a:avLst/>
          </a:prstGeom>
        </p:spPr>
      </p:pic>
      <p:pic>
        <p:nvPicPr>
          <p:cNvPr id="396" name="Image 38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12250" y="1492169"/>
            <a:ext cx="36575" cy="36575"/>
          </a:xfrm>
          <a:prstGeom prst="rect">
            <a:avLst/>
          </a:prstGeom>
        </p:spPr>
      </p:pic>
      <p:pic>
        <p:nvPicPr>
          <p:cNvPr id="397" name="Image 390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48821" y="1492169"/>
            <a:ext cx="36575" cy="36575"/>
          </a:xfrm>
          <a:prstGeom prst="rect">
            <a:avLst/>
          </a:prstGeom>
        </p:spPr>
      </p:pic>
      <p:pic>
        <p:nvPicPr>
          <p:cNvPr id="398" name="Image 39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21970" y="1492169"/>
            <a:ext cx="36575" cy="36575"/>
          </a:xfrm>
          <a:prstGeom prst="rect">
            <a:avLst/>
          </a:prstGeom>
        </p:spPr>
      </p:pic>
      <p:pic>
        <p:nvPicPr>
          <p:cNvPr id="399" name="Image 392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95118" y="1492169"/>
            <a:ext cx="36575" cy="36575"/>
          </a:xfrm>
          <a:prstGeom prst="rect">
            <a:avLst/>
          </a:prstGeom>
        </p:spPr>
      </p:pic>
      <p:pic>
        <p:nvPicPr>
          <p:cNvPr id="400" name="Image 39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17324" y="1528725"/>
            <a:ext cx="36575" cy="36575"/>
          </a:xfrm>
          <a:prstGeom prst="rect">
            <a:avLst/>
          </a:prstGeom>
        </p:spPr>
      </p:pic>
      <p:pic>
        <p:nvPicPr>
          <p:cNvPr id="401" name="Image 39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53896" y="1528725"/>
            <a:ext cx="36575" cy="36575"/>
          </a:xfrm>
          <a:prstGeom prst="rect">
            <a:avLst/>
          </a:prstGeom>
        </p:spPr>
      </p:pic>
      <p:pic>
        <p:nvPicPr>
          <p:cNvPr id="402" name="Image 39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727051" y="1528725"/>
            <a:ext cx="36575" cy="36575"/>
          </a:xfrm>
          <a:prstGeom prst="rect">
            <a:avLst/>
          </a:prstGeom>
        </p:spPr>
      </p:pic>
      <p:pic>
        <p:nvPicPr>
          <p:cNvPr id="403" name="Image 39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800193" y="1528725"/>
            <a:ext cx="36575" cy="36575"/>
          </a:xfrm>
          <a:prstGeom prst="rect">
            <a:avLst/>
          </a:prstGeom>
        </p:spPr>
      </p:pic>
      <p:pic>
        <p:nvPicPr>
          <p:cNvPr id="404" name="Image 39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873354" y="1528725"/>
            <a:ext cx="36575" cy="36575"/>
          </a:xfrm>
          <a:prstGeom prst="rect">
            <a:avLst/>
          </a:prstGeom>
        </p:spPr>
      </p:pic>
      <p:pic>
        <p:nvPicPr>
          <p:cNvPr id="405" name="Image 39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83066" y="1528725"/>
            <a:ext cx="36575" cy="36575"/>
          </a:xfrm>
          <a:prstGeom prst="rect">
            <a:avLst/>
          </a:prstGeom>
        </p:spPr>
      </p:pic>
      <p:pic>
        <p:nvPicPr>
          <p:cNvPr id="406" name="Image 39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019649" y="1528725"/>
            <a:ext cx="36575" cy="36575"/>
          </a:xfrm>
          <a:prstGeom prst="rect">
            <a:avLst/>
          </a:prstGeom>
        </p:spPr>
      </p:pic>
      <p:pic>
        <p:nvPicPr>
          <p:cNvPr id="407" name="Image 400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165946" y="1528725"/>
            <a:ext cx="36575" cy="36575"/>
          </a:xfrm>
          <a:prstGeom prst="rect">
            <a:avLst/>
          </a:prstGeom>
        </p:spPr>
      </p:pic>
      <p:pic>
        <p:nvPicPr>
          <p:cNvPr id="408" name="Image 40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202524" y="1528725"/>
            <a:ext cx="36575" cy="36575"/>
          </a:xfrm>
          <a:prstGeom prst="rect">
            <a:avLst/>
          </a:prstGeom>
        </p:spPr>
      </p:pic>
      <p:pic>
        <p:nvPicPr>
          <p:cNvPr id="409" name="Image 402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48821" y="1528725"/>
            <a:ext cx="36575" cy="36575"/>
          </a:xfrm>
          <a:prstGeom prst="rect">
            <a:avLst/>
          </a:prstGeom>
        </p:spPr>
      </p:pic>
      <p:pic>
        <p:nvPicPr>
          <p:cNvPr id="410" name="Image 40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21970" y="1528725"/>
            <a:ext cx="36575" cy="36575"/>
          </a:xfrm>
          <a:prstGeom prst="rect">
            <a:avLst/>
          </a:prstGeom>
        </p:spPr>
      </p:pic>
      <p:pic>
        <p:nvPicPr>
          <p:cNvPr id="411" name="Image 40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58546" y="1528725"/>
            <a:ext cx="36575" cy="36575"/>
          </a:xfrm>
          <a:prstGeom prst="rect">
            <a:avLst/>
          </a:prstGeom>
        </p:spPr>
      </p:pic>
      <p:pic>
        <p:nvPicPr>
          <p:cNvPr id="412" name="Image 40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95118" y="1528725"/>
            <a:ext cx="36575" cy="36575"/>
          </a:xfrm>
          <a:prstGeom prst="rect">
            <a:avLst/>
          </a:prstGeom>
        </p:spPr>
      </p:pic>
      <p:pic>
        <p:nvPicPr>
          <p:cNvPr id="413" name="Image 40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24725" y="1565304"/>
            <a:ext cx="36575" cy="36575"/>
          </a:xfrm>
          <a:prstGeom prst="rect">
            <a:avLst/>
          </a:prstGeom>
        </p:spPr>
      </p:pic>
      <p:pic>
        <p:nvPicPr>
          <p:cNvPr id="414" name="Image 40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61302" y="1565304"/>
            <a:ext cx="36575" cy="36575"/>
          </a:xfrm>
          <a:prstGeom prst="rect">
            <a:avLst/>
          </a:prstGeom>
        </p:spPr>
      </p:pic>
      <p:pic>
        <p:nvPicPr>
          <p:cNvPr id="415" name="Image 40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97875" y="1565304"/>
            <a:ext cx="36575" cy="36575"/>
          </a:xfrm>
          <a:prstGeom prst="rect">
            <a:avLst/>
          </a:prstGeom>
        </p:spPr>
      </p:pic>
      <p:pic>
        <p:nvPicPr>
          <p:cNvPr id="416" name="Image 40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434450" y="1565304"/>
            <a:ext cx="36575" cy="36575"/>
          </a:xfrm>
          <a:prstGeom prst="rect">
            <a:avLst/>
          </a:prstGeom>
        </p:spPr>
      </p:pic>
      <p:pic>
        <p:nvPicPr>
          <p:cNvPr id="417" name="Image 410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471021" y="1565304"/>
            <a:ext cx="36575" cy="36575"/>
          </a:xfrm>
          <a:prstGeom prst="rect">
            <a:avLst/>
          </a:prstGeom>
        </p:spPr>
      </p:pic>
      <p:pic>
        <p:nvPicPr>
          <p:cNvPr id="418" name="Image 41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07599" y="1565304"/>
            <a:ext cx="36575" cy="36575"/>
          </a:xfrm>
          <a:prstGeom prst="rect">
            <a:avLst/>
          </a:prstGeom>
        </p:spPr>
      </p:pic>
      <p:pic>
        <p:nvPicPr>
          <p:cNvPr id="419" name="Image 412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44170" y="1565304"/>
            <a:ext cx="36575" cy="36575"/>
          </a:xfrm>
          <a:prstGeom prst="rect">
            <a:avLst/>
          </a:prstGeom>
        </p:spPr>
      </p:pic>
      <p:pic>
        <p:nvPicPr>
          <p:cNvPr id="420" name="Image 41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53896" y="1565304"/>
            <a:ext cx="36575" cy="36575"/>
          </a:xfrm>
          <a:prstGeom prst="rect">
            <a:avLst/>
          </a:prstGeom>
        </p:spPr>
      </p:pic>
      <p:pic>
        <p:nvPicPr>
          <p:cNvPr id="421" name="Image 41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727051" y="1565304"/>
            <a:ext cx="36575" cy="36575"/>
          </a:xfrm>
          <a:prstGeom prst="rect">
            <a:avLst/>
          </a:prstGeom>
        </p:spPr>
      </p:pic>
      <p:pic>
        <p:nvPicPr>
          <p:cNvPr id="422" name="Image 41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800193" y="1565304"/>
            <a:ext cx="36575" cy="36575"/>
          </a:xfrm>
          <a:prstGeom prst="rect">
            <a:avLst/>
          </a:prstGeom>
        </p:spPr>
      </p:pic>
      <p:pic>
        <p:nvPicPr>
          <p:cNvPr id="423" name="Image 41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873354" y="1565304"/>
            <a:ext cx="36575" cy="36575"/>
          </a:xfrm>
          <a:prstGeom prst="rect">
            <a:avLst/>
          </a:prstGeom>
        </p:spPr>
      </p:pic>
      <p:pic>
        <p:nvPicPr>
          <p:cNvPr id="424" name="Image 41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09925" y="1565304"/>
            <a:ext cx="36575" cy="36575"/>
          </a:xfrm>
          <a:prstGeom prst="rect">
            <a:avLst/>
          </a:prstGeom>
        </p:spPr>
      </p:pic>
      <p:pic>
        <p:nvPicPr>
          <p:cNvPr id="425" name="Image 41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056227" y="1565304"/>
            <a:ext cx="36575" cy="36575"/>
          </a:xfrm>
          <a:prstGeom prst="rect">
            <a:avLst/>
          </a:prstGeom>
        </p:spPr>
      </p:pic>
      <p:pic>
        <p:nvPicPr>
          <p:cNvPr id="426" name="Image 41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092797" y="1565304"/>
            <a:ext cx="36575" cy="36575"/>
          </a:xfrm>
          <a:prstGeom prst="rect">
            <a:avLst/>
          </a:prstGeom>
        </p:spPr>
      </p:pic>
      <p:pic>
        <p:nvPicPr>
          <p:cNvPr id="427" name="Image 420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202525" y="1565304"/>
            <a:ext cx="36575" cy="36575"/>
          </a:xfrm>
          <a:prstGeom prst="rect">
            <a:avLst/>
          </a:prstGeom>
        </p:spPr>
      </p:pic>
      <p:pic>
        <p:nvPicPr>
          <p:cNvPr id="428" name="Image 42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275669" y="1565304"/>
            <a:ext cx="36575" cy="36575"/>
          </a:xfrm>
          <a:prstGeom prst="rect">
            <a:avLst/>
          </a:prstGeom>
        </p:spPr>
      </p:pic>
      <p:pic>
        <p:nvPicPr>
          <p:cNvPr id="429" name="Image 422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48821" y="1565304"/>
            <a:ext cx="36575" cy="36575"/>
          </a:xfrm>
          <a:prstGeom prst="rect">
            <a:avLst/>
          </a:prstGeom>
        </p:spPr>
      </p:pic>
      <p:pic>
        <p:nvPicPr>
          <p:cNvPr id="430" name="Image 42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58546" y="1565304"/>
            <a:ext cx="36575" cy="36575"/>
          </a:xfrm>
          <a:prstGeom prst="rect">
            <a:avLst/>
          </a:prstGeom>
        </p:spPr>
      </p:pic>
      <p:pic>
        <p:nvPicPr>
          <p:cNvPr id="431" name="Image 42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95118" y="1565304"/>
            <a:ext cx="36575" cy="36575"/>
          </a:xfrm>
          <a:prstGeom prst="rect">
            <a:avLst/>
          </a:prstGeom>
        </p:spPr>
      </p:pic>
      <p:pic>
        <p:nvPicPr>
          <p:cNvPr id="432" name="Image 42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24725" y="1601898"/>
            <a:ext cx="36575" cy="36575"/>
          </a:xfrm>
          <a:prstGeom prst="rect">
            <a:avLst/>
          </a:prstGeom>
        </p:spPr>
      </p:pic>
      <p:pic>
        <p:nvPicPr>
          <p:cNvPr id="433" name="Image 42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44170" y="1601898"/>
            <a:ext cx="36575" cy="36575"/>
          </a:xfrm>
          <a:prstGeom prst="rect">
            <a:avLst/>
          </a:prstGeom>
        </p:spPr>
      </p:pic>
      <p:pic>
        <p:nvPicPr>
          <p:cNvPr id="434" name="Image 42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17324" y="1601898"/>
            <a:ext cx="36575" cy="36575"/>
          </a:xfrm>
          <a:prstGeom prst="rect">
            <a:avLst/>
          </a:prstGeom>
        </p:spPr>
      </p:pic>
      <p:pic>
        <p:nvPicPr>
          <p:cNvPr id="435" name="Image 42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53896" y="1601898"/>
            <a:ext cx="36575" cy="36575"/>
          </a:xfrm>
          <a:prstGeom prst="rect">
            <a:avLst/>
          </a:prstGeom>
        </p:spPr>
      </p:pic>
      <p:pic>
        <p:nvPicPr>
          <p:cNvPr id="436" name="Image 42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836770" y="1601898"/>
            <a:ext cx="36575" cy="36575"/>
          </a:xfrm>
          <a:prstGeom prst="rect">
            <a:avLst/>
          </a:prstGeom>
        </p:spPr>
      </p:pic>
      <p:pic>
        <p:nvPicPr>
          <p:cNvPr id="437" name="Image 430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46495" y="1601898"/>
            <a:ext cx="36575" cy="36575"/>
          </a:xfrm>
          <a:prstGeom prst="rect">
            <a:avLst/>
          </a:prstGeom>
        </p:spPr>
      </p:pic>
      <p:pic>
        <p:nvPicPr>
          <p:cNvPr id="438" name="Image 43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165946" y="1601898"/>
            <a:ext cx="36575" cy="36575"/>
          </a:xfrm>
          <a:prstGeom prst="rect">
            <a:avLst/>
          </a:prstGeom>
        </p:spPr>
      </p:pic>
      <p:pic>
        <p:nvPicPr>
          <p:cNvPr id="439" name="Image 432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202524" y="1601898"/>
            <a:ext cx="36575" cy="36575"/>
          </a:xfrm>
          <a:prstGeom prst="rect">
            <a:avLst/>
          </a:prstGeom>
        </p:spPr>
      </p:pic>
      <p:pic>
        <p:nvPicPr>
          <p:cNvPr id="440" name="Image 43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48821" y="1601898"/>
            <a:ext cx="36575" cy="36575"/>
          </a:xfrm>
          <a:prstGeom prst="rect">
            <a:avLst/>
          </a:prstGeom>
        </p:spPr>
      </p:pic>
      <p:pic>
        <p:nvPicPr>
          <p:cNvPr id="441" name="Image 43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85398" y="1601898"/>
            <a:ext cx="36575" cy="36575"/>
          </a:xfrm>
          <a:prstGeom prst="rect">
            <a:avLst/>
          </a:prstGeom>
        </p:spPr>
      </p:pic>
      <p:pic>
        <p:nvPicPr>
          <p:cNvPr id="442" name="Image 43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24725" y="1638467"/>
            <a:ext cx="36575" cy="36575"/>
          </a:xfrm>
          <a:prstGeom prst="rect">
            <a:avLst/>
          </a:prstGeom>
        </p:spPr>
      </p:pic>
      <p:pic>
        <p:nvPicPr>
          <p:cNvPr id="443" name="Image 43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97875" y="1638467"/>
            <a:ext cx="36575" cy="36575"/>
          </a:xfrm>
          <a:prstGeom prst="rect">
            <a:avLst/>
          </a:prstGeom>
        </p:spPr>
      </p:pic>
      <p:pic>
        <p:nvPicPr>
          <p:cNvPr id="444" name="Image 43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434450" y="1638467"/>
            <a:ext cx="36575" cy="36575"/>
          </a:xfrm>
          <a:prstGeom prst="rect">
            <a:avLst/>
          </a:prstGeom>
        </p:spPr>
      </p:pic>
      <p:pic>
        <p:nvPicPr>
          <p:cNvPr id="445" name="Image 43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471021" y="1638467"/>
            <a:ext cx="36575" cy="36575"/>
          </a:xfrm>
          <a:prstGeom prst="rect">
            <a:avLst/>
          </a:prstGeom>
        </p:spPr>
      </p:pic>
      <p:pic>
        <p:nvPicPr>
          <p:cNvPr id="446" name="Image 43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44170" y="1638467"/>
            <a:ext cx="36575" cy="36575"/>
          </a:xfrm>
          <a:prstGeom prst="rect">
            <a:avLst/>
          </a:prstGeom>
        </p:spPr>
      </p:pic>
      <p:pic>
        <p:nvPicPr>
          <p:cNvPr id="447" name="Image 440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53896" y="1638467"/>
            <a:ext cx="36575" cy="36575"/>
          </a:xfrm>
          <a:prstGeom prst="rect">
            <a:avLst/>
          </a:prstGeom>
        </p:spPr>
      </p:pic>
      <p:pic>
        <p:nvPicPr>
          <p:cNvPr id="448" name="Image 44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90474" y="1638467"/>
            <a:ext cx="36575" cy="36575"/>
          </a:xfrm>
          <a:prstGeom prst="rect">
            <a:avLst/>
          </a:prstGeom>
        </p:spPr>
      </p:pic>
      <p:pic>
        <p:nvPicPr>
          <p:cNvPr id="449" name="Image 442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763623" y="1638467"/>
            <a:ext cx="36575" cy="36575"/>
          </a:xfrm>
          <a:prstGeom prst="rect">
            <a:avLst/>
          </a:prstGeom>
        </p:spPr>
      </p:pic>
      <p:pic>
        <p:nvPicPr>
          <p:cNvPr id="450" name="Image 44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800193" y="1638467"/>
            <a:ext cx="36575" cy="36575"/>
          </a:xfrm>
          <a:prstGeom prst="rect">
            <a:avLst/>
          </a:prstGeom>
        </p:spPr>
      </p:pic>
      <p:pic>
        <p:nvPicPr>
          <p:cNvPr id="451" name="Image 44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836770" y="1638467"/>
            <a:ext cx="36575" cy="36575"/>
          </a:xfrm>
          <a:prstGeom prst="rect">
            <a:avLst/>
          </a:prstGeom>
        </p:spPr>
      </p:pic>
      <p:pic>
        <p:nvPicPr>
          <p:cNvPr id="452" name="Image 44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46495" y="1638467"/>
            <a:ext cx="36575" cy="36575"/>
          </a:xfrm>
          <a:prstGeom prst="rect">
            <a:avLst/>
          </a:prstGeom>
        </p:spPr>
      </p:pic>
      <p:pic>
        <p:nvPicPr>
          <p:cNvPr id="453" name="Image 44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019649" y="1638467"/>
            <a:ext cx="36575" cy="36575"/>
          </a:xfrm>
          <a:prstGeom prst="rect">
            <a:avLst/>
          </a:prstGeom>
        </p:spPr>
      </p:pic>
      <p:pic>
        <p:nvPicPr>
          <p:cNvPr id="454" name="Image 44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092797" y="1638467"/>
            <a:ext cx="36575" cy="36575"/>
          </a:xfrm>
          <a:prstGeom prst="rect">
            <a:avLst/>
          </a:prstGeom>
        </p:spPr>
      </p:pic>
      <p:pic>
        <p:nvPicPr>
          <p:cNvPr id="455" name="Image 44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202524" y="1638467"/>
            <a:ext cx="36575" cy="36575"/>
          </a:xfrm>
          <a:prstGeom prst="rect">
            <a:avLst/>
          </a:prstGeom>
        </p:spPr>
      </p:pic>
      <p:pic>
        <p:nvPicPr>
          <p:cNvPr id="456" name="Image 44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239096" y="1638467"/>
            <a:ext cx="36575" cy="36575"/>
          </a:xfrm>
          <a:prstGeom prst="rect">
            <a:avLst/>
          </a:prstGeom>
        </p:spPr>
      </p:pic>
      <p:pic>
        <p:nvPicPr>
          <p:cNvPr id="457" name="Image 450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275669" y="1638467"/>
            <a:ext cx="36575" cy="36575"/>
          </a:xfrm>
          <a:prstGeom prst="rect">
            <a:avLst/>
          </a:prstGeom>
        </p:spPr>
      </p:pic>
      <p:pic>
        <p:nvPicPr>
          <p:cNvPr id="458" name="Image 45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12250" y="1638467"/>
            <a:ext cx="36575" cy="36575"/>
          </a:xfrm>
          <a:prstGeom prst="rect">
            <a:avLst/>
          </a:prstGeom>
        </p:spPr>
      </p:pic>
      <p:pic>
        <p:nvPicPr>
          <p:cNvPr id="459" name="Image 452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48821" y="1638467"/>
            <a:ext cx="36575" cy="36575"/>
          </a:xfrm>
          <a:prstGeom prst="rect">
            <a:avLst/>
          </a:prstGeom>
        </p:spPr>
      </p:pic>
      <p:pic>
        <p:nvPicPr>
          <p:cNvPr id="460" name="Image 45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85398" y="1638467"/>
            <a:ext cx="36575" cy="36575"/>
          </a:xfrm>
          <a:prstGeom prst="rect">
            <a:avLst/>
          </a:prstGeom>
        </p:spPr>
      </p:pic>
      <p:pic>
        <p:nvPicPr>
          <p:cNvPr id="461" name="Image 45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24725" y="1675033"/>
            <a:ext cx="36575" cy="36575"/>
          </a:xfrm>
          <a:prstGeom prst="rect">
            <a:avLst/>
          </a:prstGeom>
        </p:spPr>
      </p:pic>
      <p:pic>
        <p:nvPicPr>
          <p:cNvPr id="462" name="Image 45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97875" y="1675033"/>
            <a:ext cx="36575" cy="36575"/>
          </a:xfrm>
          <a:prstGeom prst="rect">
            <a:avLst/>
          </a:prstGeom>
        </p:spPr>
      </p:pic>
      <p:pic>
        <p:nvPicPr>
          <p:cNvPr id="463" name="Image 45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434450" y="1675033"/>
            <a:ext cx="36575" cy="36575"/>
          </a:xfrm>
          <a:prstGeom prst="rect">
            <a:avLst/>
          </a:prstGeom>
        </p:spPr>
      </p:pic>
      <p:pic>
        <p:nvPicPr>
          <p:cNvPr id="464" name="Image 45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471021" y="1675033"/>
            <a:ext cx="36575" cy="36575"/>
          </a:xfrm>
          <a:prstGeom prst="rect">
            <a:avLst/>
          </a:prstGeom>
        </p:spPr>
      </p:pic>
      <p:pic>
        <p:nvPicPr>
          <p:cNvPr id="465" name="Image 45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44170" y="1675033"/>
            <a:ext cx="36575" cy="36575"/>
          </a:xfrm>
          <a:prstGeom prst="rect">
            <a:avLst/>
          </a:prstGeom>
        </p:spPr>
      </p:pic>
      <p:pic>
        <p:nvPicPr>
          <p:cNvPr id="466" name="Image 45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53896" y="1675033"/>
            <a:ext cx="36575" cy="36575"/>
          </a:xfrm>
          <a:prstGeom prst="rect">
            <a:avLst/>
          </a:prstGeom>
        </p:spPr>
      </p:pic>
      <p:pic>
        <p:nvPicPr>
          <p:cNvPr id="467" name="Image 460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727051" y="1675033"/>
            <a:ext cx="36575" cy="36575"/>
          </a:xfrm>
          <a:prstGeom prst="rect">
            <a:avLst/>
          </a:prstGeom>
        </p:spPr>
      </p:pic>
      <p:pic>
        <p:nvPicPr>
          <p:cNvPr id="468" name="Image 46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800193" y="1675033"/>
            <a:ext cx="36575" cy="36575"/>
          </a:xfrm>
          <a:prstGeom prst="rect">
            <a:avLst/>
          </a:prstGeom>
        </p:spPr>
      </p:pic>
      <p:pic>
        <p:nvPicPr>
          <p:cNvPr id="469" name="Image 462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09925" y="1675033"/>
            <a:ext cx="36575" cy="36575"/>
          </a:xfrm>
          <a:prstGeom prst="rect">
            <a:avLst/>
          </a:prstGeom>
        </p:spPr>
      </p:pic>
      <p:pic>
        <p:nvPicPr>
          <p:cNvPr id="470" name="Image 46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83066" y="1675033"/>
            <a:ext cx="36575" cy="36575"/>
          </a:xfrm>
          <a:prstGeom prst="rect">
            <a:avLst/>
          </a:prstGeom>
        </p:spPr>
      </p:pic>
      <p:pic>
        <p:nvPicPr>
          <p:cNvPr id="471" name="Image 46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019649" y="1675033"/>
            <a:ext cx="36575" cy="36575"/>
          </a:xfrm>
          <a:prstGeom prst="rect">
            <a:avLst/>
          </a:prstGeom>
        </p:spPr>
      </p:pic>
      <p:pic>
        <p:nvPicPr>
          <p:cNvPr id="472" name="Image 46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056227" y="1675033"/>
            <a:ext cx="36575" cy="36575"/>
          </a:xfrm>
          <a:prstGeom prst="rect">
            <a:avLst/>
          </a:prstGeom>
        </p:spPr>
      </p:pic>
      <p:pic>
        <p:nvPicPr>
          <p:cNvPr id="473" name="Image 46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129369" y="1675033"/>
            <a:ext cx="36575" cy="36575"/>
          </a:xfrm>
          <a:prstGeom prst="rect">
            <a:avLst/>
          </a:prstGeom>
        </p:spPr>
      </p:pic>
      <p:pic>
        <p:nvPicPr>
          <p:cNvPr id="474" name="Image 46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165946" y="1675033"/>
            <a:ext cx="36575" cy="36575"/>
          </a:xfrm>
          <a:prstGeom prst="rect">
            <a:avLst/>
          </a:prstGeom>
        </p:spPr>
      </p:pic>
      <p:pic>
        <p:nvPicPr>
          <p:cNvPr id="475" name="Image 46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239096" y="1675033"/>
            <a:ext cx="36575" cy="36575"/>
          </a:xfrm>
          <a:prstGeom prst="rect">
            <a:avLst/>
          </a:prstGeom>
        </p:spPr>
      </p:pic>
      <p:pic>
        <p:nvPicPr>
          <p:cNvPr id="476" name="Image 46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85398" y="1675033"/>
            <a:ext cx="36575" cy="36575"/>
          </a:xfrm>
          <a:prstGeom prst="rect">
            <a:avLst/>
          </a:prstGeom>
        </p:spPr>
      </p:pic>
      <p:pic>
        <p:nvPicPr>
          <p:cNvPr id="477" name="Image 470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21970" y="1675033"/>
            <a:ext cx="36575" cy="36575"/>
          </a:xfrm>
          <a:prstGeom prst="rect">
            <a:avLst/>
          </a:prstGeom>
        </p:spPr>
      </p:pic>
      <p:pic>
        <p:nvPicPr>
          <p:cNvPr id="478" name="Image 47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58546" y="1675033"/>
            <a:ext cx="36575" cy="36575"/>
          </a:xfrm>
          <a:prstGeom prst="rect">
            <a:avLst/>
          </a:prstGeom>
        </p:spPr>
      </p:pic>
      <p:pic>
        <p:nvPicPr>
          <p:cNvPr id="479" name="Image 472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24725" y="1711607"/>
            <a:ext cx="36575" cy="36575"/>
          </a:xfrm>
          <a:prstGeom prst="rect">
            <a:avLst/>
          </a:prstGeom>
        </p:spPr>
      </p:pic>
      <p:pic>
        <p:nvPicPr>
          <p:cNvPr id="480" name="Image 47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97875" y="1711607"/>
            <a:ext cx="36575" cy="36575"/>
          </a:xfrm>
          <a:prstGeom prst="rect">
            <a:avLst/>
          </a:prstGeom>
        </p:spPr>
      </p:pic>
      <p:pic>
        <p:nvPicPr>
          <p:cNvPr id="481" name="Image 47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434450" y="1711607"/>
            <a:ext cx="36575" cy="36575"/>
          </a:xfrm>
          <a:prstGeom prst="rect">
            <a:avLst/>
          </a:prstGeom>
        </p:spPr>
      </p:pic>
      <p:pic>
        <p:nvPicPr>
          <p:cNvPr id="482" name="Image 47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471021" y="1711607"/>
            <a:ext cx="36575" cy="36575"/>
          </a:xfrm>
          <a:prstGeom prst="rect">
            <a:avLst/>
          </a:prstGeom>
        </p:spPr>
      </p:pic>
      <p:pic>
        <p:nvPicPr>
          <p:cNvPr id="483" name="Image 47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44170" y="1711607"/>
            <a:ext cx="36575" cy="36575"/>
          </a:xfrm>
          <a:prstGeom prst="rect">
            <a:avLst/>
          </a:prstGeom>
        </p:spPr>
      </p:pic>
      <p:pic>
        <p:nvPicPr>
          <p:cNvPr id="484" name="Image 47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53896" y="1711607"/>
            <a:ext cx="36575" cy="36575"/>
          </a:xfrm>
          <a:prstGeom prst="rect">
            <a:avLst/>
          </a:prstGeom>
        </p:spPr>
      </p:pic>
      <p:pic>
        <p:nvPicPr>
          <p:cNvPr id="485" name="Image 47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727051" y="1711607"/>
            <a:ext cx="36575" cy="36575"/>
          </a:xfrm>
          <a:prstGeom prst="rect">
            <a:avLst/>
          </a:prstGeom>
        </p:spPr>
      </p:pic>
      <p:pic>
        <p:nvPicPr>
          <p:cNvPr id="486" name="Image 47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800193" y="1711607"/>
            <a:ext cx="36575" cy="36575"/>
          </a:xfrm>
          <a:prstGeom prst="rect">
            <a:avLst/>
          </a:prstGeom>
        </p:spPr>
      </p:pic>
      <p:pic>
        <p:nvPicPr>
          <p:cNvPr id="487" name="Image 480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83066" y="1711607"/>
            <a:ext cx="36575" cy="36575"/>
          </a:xfrm>
          <a:prstGeom prst="rect">
            <a:avLst/>
          </a:prstGeom>
        </p:spPr>
      </p:pic>
      <p:pic>
        <p:nvPicPr>
          <p:cNvPr id="488" name="Image 48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019649" y="1711607"/>
            <a:ext cx="36575" cy="36575"/>
          </a:xfrm>
          <a:prstGeom prst="rect">
            <a:avLst/>
          </a:prstGeom>
        </p:spPr>
      </p:pic>
      <p:pic>
        <p:nvPicPr>
          <p:cNvPr id="489" name="Image 482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056227" y="1711607"/>
            <a:ext cx="36575" cy="36575"/>
          </a:xfrm>
          <a:prstGeom prst="rect">
            <a:avLst/>
          </a:prstGeom>
        </p:spPr>
      </p:pic>
      <p:pic>
        <p:nvPicPr>
          <p:cNvPr id="490" name="Image 48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092797" y="1711607"/>
            <a:ext cx="36575" cy="36575"/>
          </a:xfrm>
          <a:prstGeom prst="rect">
            <a:avLst/>
          </a:prstGeom>
        </p:spPr>
      </p:pic>
      <p:pic>
        <p:nvPicPr>
          <p:cNvPr id="491" name="Image 48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129369" y="1711607"/>
            <a:ext cx="36575" cy="36575"/>
          </a:xfrm>
          <a:prstGeom prst="rect">
            <a:avLst/>
          </a:prstGeom>
        </p:spPr>
      </p:pic>
      <p:pic>
        <p:nvPicPr>
          <p:cNvPr id="492" name="Image 48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202524" y="1711607"/>
            <a:ext cx="36575" cy="36575"/>
          </a:xfrm>
          <a:prstGeom prst="rect">
            <a:avLst/>
          </a:prstGeom>
        </p:spPr>
      </p:pic>
      <p:pic>
        <p:nvPicPr>
          <p:cNvPr id="493" name="Image 48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239096" y="1711607"/>
            <a:ext cx="36575" cy="36575"/>
          </a:xfrm>
          <a:prstGeom prst="rect">
            <a:avLst/>
          </a:prstGeom>
        </p:spPr>
      </p:pic>
      <p:pic>
        <p:nvPicPr>
          <p:cNvPr id="494" name="Image 48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275669" y="1711607"/>
            <a:ext cx="36575" cy="36575"/>
          </a:xfrm>
          <a:prstGeom prst="rect">
            <a:avLst/>
          </a:prstGeom>
        </p:spPr>
      </p:pic>
      <p:pic>
        <p:nvPicPr>
          <p:cNvPr id="495" name="Image 48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12250" y="1711607"/>
            <a:ext cx="36575" cy="36575"/>
          </a:xfrm>
          <a:prstGeom prst="rect">
            <a:avLst/>
          </a:prstGeom>
        </p:spPr>
      </p:pic>
      <p:pic>
        <p:nvPicPr>
          <p:cNvPr id="496" name="Image 48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85398" y="1711607"/>
            <a:ext cx="36575" cy="36575"/>
          </a:xfrm>
          <a:prstGeom prst="rect">
            <a:avLst/>
          </a:prstGeom>
        </p:spPr>
      </p:pic>
      <p:pic>
        <p:nvPicPr>
          <p:cNvPr id="497" name="Image 490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58546" y="1711607"/>
            <a:ext cx="36575" cy="36575"/>
          </a:xfrm>
          <a:prstGeom prst="rect">
            <a:avLst/>
          </a:prstGeom>
        </p:spPr>
      </p:pic>
      <p:pic>
        <p:nvPicPr>
          <p:cNvPr id="498" name="Image 49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95118" y="1711607"/>
            <a:ext cx="36575" cy="36575"/>
          </a:xfrm>
          <a:prstGeom prst="rect">
            <a:avLst/>
          </a:prstGeom>
        </p:spPr>
      </p:pic>
      <p:pic>
        <p:nvPicPr>
          <p:cNvPr id="499" name="Image 492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24725" y="1748196"/>
            <a:ext cx="36575" cy="36575"/>
          </a:xfrm>
          <a:prstGeom prst="rect">
            <a:avLst/>
          </a:prstGeom>
        </p:spPr>
      </p:pic>
      <p:pic>
        <p:nvPicPr>
          <p:cNvPr id="500" name="Image 49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44170" y="1748196"/>
            <a:ext cx="36575" cy="36575"/>
          </a:xfrm>
          <a:prstGeom prst="rect">
            <a:avLst/>
          </a:prstGeom>
        </p:spPr>
      </p:pic>
      <p:pic>
        <p:nvPicPr>
          <p:cNvPr id="501" name="Image 49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90474" y="1748196"/>
            <a:ext cx="36575" cy="36575"/>
          </a:xfrm>
          <a:prstGeom prst="rect">
            <a:avLst/>
          </a:prstGeom>
        </p:spPr>
      </p:pic>
      <p:pic>
        <p:nvPicPr>
          <p:cNvPr id="502" name="Image 49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056227" y="1748196"/>
            <a:ext cx="36575" cy="36575"/>
          </a:xfrm>
          <a:prstGeom prst="rect">
            <a:avLst/>
          </a:prstGeom>
        </p:spPr>
      </p:pic>
      <p:pic>
        <p:nvPicPr>
          <p:cNvPr id="503" name="Image 49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092797" y="1748196"/>
            <a:ext cx="36575" cy="36575"/>
          </a:xfrm>
          <a:prstGeom prst="rect">
            <a:avLst/>
          </a:prstGeom>
        </p:spPr>
      </p:pic>
      <p:pic>
        <p:nvPicPr>
          <p:cNvPr id="504" name="Image 49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202524" y="1748196"/>
            <a:ext cx="36575" cy="36575"/>
          </a:xfrm>
          <a:prstGeom prst="rect">
            <a:avLst/>
          </a:prstGeom>
        </p:spPr>
      </p:pic>
      <p:pic>
        <p:nvPicPr>
          <p:cNvPr id="505" name="Image 49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239096" y="1748196"/>
            <a:ext cx="36575" cy="36575"/>
          </a:xfrm>
          <a:prstGeom prst="rect">
            <a:avLst/>
          </a:prstGeom>
        </p:spPr>
      </p:pic>
      <p:pic>
        <p:nvPicPr>
          <p:cNvPr id="506" name="Image 49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48821" y="1748196"/>
            <a:ext cx="36575" cy="36575"/>
          </a:xfrm>
          <a:prstGeom prst="rect">
            <a:avLst/>
          </a:prstGeom>
        </p:spPr>
      </p:pic>
      <p:pic>
        <p:nvPicPr>
          <p:cNvPr id="507" name="Image 500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21970" y="1748196"/>
            <a:ext cx="36575" cy="36575"/>
          </a:xfrm>
          <a:prstGeom prst="rect">
            <a:avLst/>
          </a:prstGeom>
        </p:spPr>
      </p:pic>
      <p:pic>
        <p:nvPicPr>
          <p:cNvPr id="508" name="Image 50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58546" y="1748196"/>
            <a:ext cx="36575" cy="36575"/>
          </a:xfrm>
          <a:prstGeom prst="rect">
            <a:avLst/>
          </a:prstGeom>
        </p:spPr>
      </p:pic>
      <p:pic>
        <p:nvPicPr>
          <p:cNvPr id="509" name="Image 502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95118" y="1748196"/>
            <a:ext cx="36575" cy="36575"/>
          </a:xfrm>
          <a:prstGeom prst="rect">
            <a:avLst/>
          </a:prstGeom>
        </p:spPr>
      </p:pic>
      <p:pic>
        <p:nvPicPr>
          <p:cNvPr id="510" name="Image 50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24725" y="1784752"/>
            <a:ext cx="36575" cy="36575"/>
          </a:xfrm>
          <a:prstGeom prst="rect">
            <a:avLst/>
          </a:prstGeom>
        </p:spPr>
      </p:pic>
      <p:pic>
        <p:nvPicPr>
          <p:cNvPr id="511" name="Image 50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61302" y="1784752"/>
            <a:ext cx="36575" cy="36575"/>
          </a:xfrm>
          <a:prstGeom prst="rect">
            <a:avLst/>
          </a:prstGeom>
        </p:spPr>
      </p:pic>
      <p:pic>
        <p:nvPicPr>
          <p:cNvPr id="512" name="Image 50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97875" y="1784752"/>
            <a:ext cx="36575" cy="36575"/>
          </a:xfrm>
          <a:prstGeom prst="rect">
            <a:avLst/>
          </a:prstGeom>
        </p:spPr>
      </p:pic>
      <p:pic>
        <p:nvPicPr>
          <p:cNvPr id="513" name="Image 50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434450" y="1784752"/>
            <a:ext cx="36575" cy="36575"/>
          </a:xfrm>
          <a:prstGeom prst="rect">
            <a:avLst/>
          </a:prstGeom>
        </p:spPr>
      </p:pic>
      <p:pic>
        <p:nvPicPr>
          <p:cNvPr id="514" name="Image 50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471021" y="1784752"/>
            <a:ext cx="36575" cy="36575"/>
          </a:xfrm>
          <a:prstGeom prst="rect">
            <a:avLst/>
          </a:prstGeom>
        </p:spPr>
      </p:pic>
      <p:pic>
        <p:nvPicPr>
          <p:cNvPr id="515" name="Image 50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07599" y="1784752"/>
            <a:ext cx="36575" cy="36575"/>
          </a:xfrm>
          <a:prstGeom prst="rect">
            <a:avLst/>
          </a:prstGeom>
        </p:spPr>
      </p:pic>
      <p:pic>
        <p:nvPicPr>
          <p:cNvPr id="516" name="Image 50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44170" y="1784752"/>
            <a:ext cx="36575" cy="36575"/>
          </a:xfrm>
          <a:prstGeom prst="rect">
            <a:avLst/>
          </a:prstGeom>
        </p:spPr>
      </p:pic>
      <p:pic>
        <p:nvPicPr>
          <p:cNvPr id="517" name="Image 510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53896" y="1784752"/>
            <a:ext cx="36575" cy="36575"/>
          </a:xfrm>
          <a:prstGeom prst="rect">
            <a:avLst/>
          </a:prstGeom>
        </p:spPr>
      </p:pic>
      <p:pic>
        <p:nvPicPr>
          <p:cNvPr id="518" name="Image 51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90474" y="1784752"/>
            <a:ext cx="36575" cy="36575"/>
          </a:xfrm>
          <a:prstGeom prst="rect">
            <a:avLst/>
          </a:prstGeom>
        </p:spPr>
      </p:pic>
      <p:pic>
        <p:nvPicPr>
          <p:cNvPr id="519" name="Image 512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763623" y="1784752"/>
            <a:ext cx="36575" cy="36575"/>
          </a:xfrm>
          <a:prstGeom prst="rect">
            <a:avLst/>
          </a:prstGeom>
        </p:spPr>
      </p:pic>
      <p:pic>
        <p:nvPicPr>
          <p:cNvPr id="520" name="Image 51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46495" y="1784752"/>
            <a:ext cx="36575" cy="36575"/>
          </a:xfrm>
          <a:prstGeom prst="rect">
            <a:avLst/>
          </a:prstGeom>
        </p:spPr>
      </p:pic>
      <p:pic>
        <p:nvPicPr>
          <p:cNvPr id="521" name="Image 51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019649" y="1784752"/>
            <a:ext cx="36575" cy="36575"/>
          </a:xfrm>
          <a:prstGeom prst="rect">
            <a:avLst/>
          </a:prstGeom>
        </p:spPr>
      </p:pic>
      <p:pic>
        <p:nvPicPr>
          <p:cNvPr id="522" name="Image 51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092797" y="1784752"/>
            <a:ext cx="36575" cy="36575"/>
          </a:xfrm>
          <a:prstGeom prst="rect">
            <a:avLst/>
          </a:prstGeom>
        </p:spPr>
      </p:pic>
      <p:pic>
        <p:nvPicPr>
          <p:cNvPr id="523" name="Image 51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165946" y="1784752"/>
            <a:ext cx="36575" cy="36575"/>
          </a:xfrm>
          <a:prstGeom prst="rect">
            <a:avLst/>
          </a:prstGeom>
        </p:spPr>
      </p:pic>
      <p:pic>
        <p:nvPicPr>
          <p:cNvPr id="524" name="Image 51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202524" y="1784752"/>
            <a:ext cx="36575" cy="36575"/>
          </a:xfrm>
          <a:prstGeom prst="rect">
            <a:avLst/>
          </a:prstGeom>
        </p:spPr>
      </p:pic>
      <p:pic>
        <p:nvPicPr>
          <p:cNvPr id="525" name="Image 51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275669" y="1784752"/>
            <a:ext cx="36575" cy="36575"/>
          </a:xfrm>
          <a:prstGeom prst="rect">
            <a:avLst/>
          </a:prstGeom>
        </p:spPr>
      </p:pic>
      <p:pic>
        <p:nvPicPr>
          <p:cNvPr id="526" name="Image 51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85398" y="1784752"/>
            <a:ext cx="36575" cy="36575"/>
          </a:xfrm>
          <a:prstGeom prst="rect">
            <a:avLst/>
          </a:prstGeom>
        </p:spPr>
      </p:pic>
      <p:pic>
        <p:nvPicPr>
          <p:cNvPr id="527" name="Image 520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58546" y="1784752"/>
            <a:ext cx="36575" cy="36575"/>
          </a:xfrm>
          <a:prstGeom prst="rect">
            <a:avLst/>
          </a:prstGeom>
        </p:spPr>
      </p:pic>
      <p:sp>
        <p:nvSpPr>
          <p:cNvPr id="528" name="Text 5"/>
          <p:cNvSpPr/>
          <p:nvPr/>
        </p:nvSpPr>
        <p:spPr>
          <a:xfrm>
            <a:off x="7186613" y="2052637"/>
            <a:ext cx="1481138" cy="809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1026"/>
              </a:lnSpc>
              <a:buNone/>
            </a:pPr>
            <a:r>
              <a:rPr lang="en-US" sz="855" dirty="0">
                <a:solidFill>
                  <a:srgbClr val="FFFFFF">
                    <a:alpha val="99000"/>
                  </a:srgbClr>
                </a:solidFill>
                <a:latin typeface="YS Text Regular" pitchFamily="2" charset="-52"/>
                <a:ea typeface="YS Text" pitchFamily="34" charset="-122"/>
                <a:cs typeface="YS Text" pitchFamily="34" charset="-120"/>
              </a:rPr>
              <a:t>Cайт </a:t>
            </a:r>
            <a:r>
              <a:rPr lang="en-US" sz="855" u="sng" dirty="0">
                <a:solidFill>
                  <a:srgbClr val="FFFFFF">
                    <a:alpha val="99000"/>
                  </a:srgbClr>
                </a:solidFill>
                <a:latin typeface="YS Text Regular" pitchFamily="2" charset="-52"/>
                <a:ea typeface="YS Text" pitchFamily="34" charset="-122"/>
                <a:cs typeface="YS Text" pitchFamily="34" charset="-12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yandex.ru/plusadtech</a:t>
            </a:r>
            <a:endParaRPr lang="en-US" sz="855" dirty="0">
              <a:latin typeface="YS Text Regular" pitchFamily="2" charset="-52"/>
            </a:endParaRPr>
          </a:p>
        </p:txBody>
      </p:sp>
      <p:pic>
        <p:nvPicPr>
          <p:cNvPr id="529" name="Image 521" descr="preencoded.png">
            <a:extLst>
              <a:ext uri="{FF2B5EF4-FFF2-40B4-BE49-F238E27FC236}">
                <a16:creationId xmlns:a16="http://schemas.microsoft.com/office/drawing/2014/main" id="{C38D190F-0522-9B94-6C2D-BF7820DBD90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6662" t="8494" r="7396" b="8964"/>
          <a:stretch>
            <a:fillRect/>
          </a:stretch>
        </p:blipFill>
        <p:spPr>
          <a:xfrm>
            <a:off x="7290931" y="2494248"/>
            <a:ext cx="1272100" cy="1221774"/>
          </a:xfrm>
          <a:prstGeom prst="rect">
            <a:avLst/>
          </a:prstGeom>
        </p:spPr>
      </p:pic>
      <p:sp>
        <p:nvSpPr>
          <p:cNvPr id="530" name="Text 7">
            <a:extLst>
              <a:ext uri="{FF2B5EF4-FFF2-40B4-BE49-F238E27FC236}">
                <a16:creationId xmlns:a16="http://schemas.microsoft.com/office/drawing/2014/main" id="{ED72BE7C-FB99-80BF-31B9-8D2A96ED6E8F}"/>
              </a:ext>
            </a:extLst>
          </p:cNvPr>
          <p:cNvSpPr/>
          <p:nvPr/>
        </p:nvSpPr>
        <p:spPr>
          <a:xfrm>
            <a:off x="7148513" y="3933825"/>
            <a:ext cx="1619250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1026"/>
              </a:lnSpc>
              <a:buNone/>
            </a:pPr>
            <a:r>
              <a:rPr lang="en-US" sz="855" dirty="0">
                <a:solidFill>
                  <a:srgbClr val="FFFFFF">
                    <a:alpha val="99000"/>
                  </a:srgbClr>
                </a:solidFill>
                <a:latin typeface="YS Text Regular" pitchFamily="2" charset="-52"/>
                <a:ea typeface="YS Text" pitchFamily="34" charset="-122"/>
                <a:cs typeface="YS Text" pitchFamily="34" charset="-120"/>
              </a:rPr>
              <a:t>Телеграм-бот </a:t>
            </a:r>
            <a:r>
              <a:rPr lang="en-US" sz="855" u="sng" dirty="0">
                <a:solidFill>
                  <a:srgbClr val="FFFFFF">
                    <a:alpha val="99000"/>
                  </a:srgbClr>
                </a:solidFill>
                <a:latin typeface="YS Text Regular" pitchFamily="2" charset="-52"/>
                <a:ea typeface="YS Text" pitchFamily="34" charset="-122"/>
                <a:cs typeface="YS Text" pitchFamily="34" charset="-120"/>
              </a:rPr>
              <a:t>@MSales_Support_Bot </a:t>
            </a:r>
            <a:endParaRPr lang="en-US" sz="855" dirty="0">
              <a:latin typeface="YS Text Regular" pitchFamily="2" charset="-5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291</Words>
  <Application>Microsoft Office PowerPoint</Application>
  <PresentationFormat>Экран (16:9)</PresentationFormat>
  <Paragraphs>57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YS Text Cond</vt:lpstr>
      <vt:lpstr>YS Text Cond Bold</vt:lpstr>
      <vt:lpstr>YS Text Cond Heavy</vt:lpstr>
      <vt:lpstr>YS Text Cond Medium</vt:lpstr>
      <vt:lpstr>YS Text Medium</vt:lpstr>
      <vt:lpstr>YS Text Regular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 Gorbunov</cp:lastModifiedBy>
  <cp:revision>23</cp:revision>
  <dcterms:created xsi:type="dcterms:W3CDTF">2026-03-10T09:09:04Z</dcterms:created>
  <dcterms:modified xsi:type="dcterms:W3CDTF">2026-03-10T15:35:18Z</dcterms:modified>
</cp:coreProperties>
</file>