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4"/>
    <a:srgbClr val="22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10"/>
  </p:normalViewPr>
  <p:slideViewPr>
    <p:cSldViewPr snapToGrid="0" snapToObjects="1">
      <p:cViewPr varScale="1">
        <p:scale>
          <a:sx n="158" d="100"/>
          <a:sy n="158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9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3.png"/><Relationship Id="rId10" Type="http://schemas.openxmlformats.org/officeDocument/2006/relationships/image" Target="../media/image67.png"/><Relationship Id="rId4" Type="http://schemas.openxmlformats.org/officeDocument/2006/relationships/image" Target="../media/image2.png"/><Relationship Id="rId9" Type="http://schemas.openxmlformats.org/officeDocument/2006/relationships/hyperlink" Target="https://yandex.ru/plusadtech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openxmlformats.org/officeDocument/2006/relationships/image" Target="../media/image17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45.png"/><Relationship Id="rId5" Type="http://schemas.openxmlformats.org/officeDocument/2006/relationships/image" Target="../media/image23.pn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54.png"/><Relationship Id="rId5" Type="http://schemas.openxmlformats.org/officeDocument/2006/relationships/image" Target="../media/image6.png"/><Relationship Id="rId10" Type="http://schemas.openxmlformats.org/officeDocument/2006/relationships/image" Target="../media/image53.png"/><Relationship Id="rId4" Type="http://schemas.openxmlformats.org/officeDocument/2006/relationships/image" Target="../media/image11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2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50.png"/><Relationship Id="rId5" Type="http://schemas.openxmlformats.org/officeDocument/2006/relationships/image" Target="../media/image58.png"/><Relationship Id="rId10" Type="http://schemas.openxmlformats.org/officeDocument/2006/relationships/image" Target="../media/image7.png"/><Relationship Id="rId4" Type="http://schemas.openxmlformats.org/officeDocument/2006/relationships/image" Target="../media/image57.png"/><Relationship Id="rId9" Type="http://schemas.openxmlformats.org/officeDocument/2006/relationships/image" Target="../media/image6.pn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76250" y="3309938"/>
            <a:ext cx="3773615" cy="782611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476250" y="3345660"/>
            <a:ext cx="1482575" cy="711166"/>
          </a:xfrm>
          <a:prstGeom prst="rect">
            <a:avLst/>
          </a:prstGeom>
          <a:noFill/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6250" y="3345663"/>
            <a:ext cx="717575" cy="711161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41236" y="3345660"/>
            <a:ext cx="717589" cy="711166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158850" y="3376888"/>
            <a:ext cx="199749" cy="652649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544890" y="3309938"/>
            <a:ext cx="1704975" cy="782612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476250" y="497219"/>
            <a:ext cx="7300913" cy="1233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807"/>
              </a:lnSpc>
              <a:buNone/>
            </a:pPr>
            <a:r>
              <a:rPr lang="en-US" sz="6163" b="1" kern="0" spc="-62" dirty="0">
                <a:solidFill>
                  <a:srgbClr val="FFFFFF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ПУТЬ К ПОКУПКЕ </a:t>
            </a:r>
            <a:br>
              <a:rPr lang="ru-RU" sz="6163" b="1" kern="0" spc="-62" dirty="0">
                <a:solidFill>
                  <a:srgbClr val="FFFFFF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</a:br>
            <a:r>
              <a:rPr lang="en-US" sz="6163" b="1" kern="0" spc="-62" dirty="0">
                <a:solidFill>
                  <a:srgbClr val="FFFFFF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В ЭКОСИСТЕМЕ </a:t>
            </a:r>
            <a:endParaRPr lang="en-US" sz="6163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9" name="Text 3"/>
          <p:cNvSpPr/>
          <p:nvPr/>
        </p:nvSpPr>
        <p:spPr>
          <a:xfrm>
            <a:off x="476250" y="1913218"/>
            <a:ext cx="6459242" cy="5563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22"/>
              </a:lnSpc>
            </a:pPr>
            <a:r>
              <a:rPr lang="en-US" sz="2850" dirty="0" err="1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Как</a:t>
            </a:r>
            <a:r>
              <a:rPr lang="en-US" sz="2850" dirty="0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 </a:t>
            </a:r>
            <a:r>
              <a:rPr lang="en-US" sz="2850" dirty="0" err="1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сервисы</a:t>
            </a:r>
            <a:r>
              <a:rPr lang="en-US" sz="2850" dirty="0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 </a:t>
            </a:r>
            <a:r>
              <a:rPr lang="en-US" sz="2850" dirty="0" err="1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Яндекса</a:t>
            </a:r>
            <a:r>
              <a:rPr lang="en-US" sz="2850" dirty="0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 </a:t>
            </a:r>
            <a:r>
              <a:rPr lang="en-US" sz="2850" dirty="0" err="1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доводят</a:t>
            </a:r>
            <a:r>
              <a:rPr lang="en-US" sz="2850" dirty="0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 </a:t>
            </a:r>
            <a:r>
              <a:rPr lang="en-US" sz="2850" dirty="0" err="1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пользователя</a:t>
            </a:r>
            <a:r>
              <a:rPr lang="en-US" sz="2850" dirty="0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 </a:t>
            </a:r>
            <a:r>
              <a:rPr lang="en-US" sz="2850" dirty="0" err="1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от</a:t>
            </a:r>
            <a:r>
              <a:rPr lang="en-US" sz="2850" dirty="0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 </a:t>
            </a:r>
            <a:r>
              <a:rPr lang="en-US" sz="2850" dirty="0" err="1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персонального</a:t>
            </a:r>
            <a:r>
              <a:rPr lang="en-US" sz="2850" dirty="0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 </a:t>
            </a:r>
            <a:r>
              <a:rPr lang="en-US" sz="2850" dirty="0" err="1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офера</a:t>
            </a:r>
            <a:r>
              <a:rPr lang="en-US" sz="2850" dirty="0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 </a:t>
            </a:r>
            <a:r>
              <a:rPr lang="en-US" sz="2850" dirty="0" err="1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до</a:t>
            </a:r>
            <a:r>
              <a:rPr lang="en-US" sz="2850" dirty="0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 </a:t>
            </a:r>
            <a:r>
              <a:rPr lang="en-US" sz="2850" dirty="0" err="1">
                <a:solidFill>
                  <a:srgbClr val="7C7B82">
                    <a:alpha val="99000"/>
                  </a:srgbClr>
                </a:solidFill>
                <a:latin typeface="YS Text Cond Medium" pitchFamily="2" charset="-52"/>
                <a:ea typeface="YS Text Cond Regular" pitchFamily="34" charset="-122"/>
                <a:cs typeface="YS Text Cond Medium" pitchFamily="2" charset="-52"/>
              </a:rPr>
              <a:t>оплаты</a:t>
            </a:r>
            <a:endParaRPr lang="en-US" sz="2850" dirty="0">
              <a:latin typeface="YS Text Cond Medium" pitchFamily="2" charset="-52"/>
              <a:cs typeface="YS Text Cond Medium" pitchFamily="2" charset="-52"/>
            </a:endParaRPr>
          </a:p>
        </p:txBody>
      </p:sp>
      <p:sp>
        <p:nvSpPr>
          <p:cNvPr id="10" name="Shape 4"/>
          <p:cNvSpPr/>
          <p:nvPr/>
        </p:nvSpPr>
        <p:spPr>
          <a:xfrm>
            <a:off x="6619875" y="3467100"/>
            <a:ext cx="2047875" cy="485775"/>
          </a:xfrm>
          <a:prstGeom prst="rect">
            <a:avLst/>
          </a:prstGeom>
          <a:noFill/>
          <a:ln/>
        </p:spPr>
      </p:sp>
      <p:sp>
        <p:nvSpPr>
          <p:cNvPr id="11" name="Text 5"/>
          <p:cNvSpPr/>
          <p:nvPr/>
        </p:nvSpPr>
        <p:spPr>
          <a:xfrm>
            <a:off x="6619875" y="3310158"/>
            <a:ext cx="2047875" cy="412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83"/>
              </a:lnSpc>
              <a:buNone/>
            </a:pPr>
            <a:r>
              <a:rPr lang="ru-RU" sz="1425" b="1" dirty="0">
                <a:solidFill>
                  <a:srgbClr val="FFFFFF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ДМИТРИЙ МИРОШНЕЧЕНКО</a:t>
            </a:r>
            <a:r>
              <a:rPr lang="en-US" sz="1425" b="1" dirty="0">
                <a:solidFill>
                  <a:srgbClr val="FFFFFF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   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12" name="Text 6"/>
          <p:cNvSpPr/>
          <p:nvPr/>
        </p:nvSpPr>
        <p:spPr>
          <a:xfrm>
            <a:off x="6619875" y="3729052"/>
            <a:ext cx="1814215" cy="2524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083"/>
              </a:lnSpc>
              <a:buNone/>
            </a:pPr>
            <a:r>
              <a:rPr lang="en-US" sz="1140" b="1" dirty="0">
                <a:solidFill>
                  <a:srgbClr val="7C7B82">
                    <a:alpha val="99000"/>
                  </a:srgbClr>
                </a:solidFill>
                <a:latin typeface="YS Text Cond Bold" pitchFamily="2" charset="-52"/>
                <a:ea typeface="YS Text Cond Bold" pitchFamily="34" charset="-122"/>
                <a:cs typeface="YS Text Cond Bold" pitchFamily="2" charset="-52"/>
              </a:rPr>
              <a:t>Руководитель </a:t>
            </a:r>
            <a:r>
              <a:rPr lang="en-US" sz="1140" b="1" dirty="0" err="1">
                <a:solidFill>
                  <a:srgbClr val="7C7B82">
                    <a:alpha val="99000"/>
                  </a:srgbClr>
                </a:solidFill>
                <a:latin typeface="YS Text Cond Bold" pitchFamily="2" charset="-52"/>
                <a:ea typeface="YS Text Cond Bold" pitchFamily="34" charset="-122"/>
                <a:cs typeface="YS Text Cond Bold" pitchFamily="2" charset="-52"/>
              </a:rPr>
              <a:t>службы</a:t>
            </a:r>
            <a:r>
              <a:rPr lang="en-US" sz="1140" b="1" dirty="0">
                <a:solidFill>
                  <a:srgbClr val="7C7B82">
                    <a:alpha val="99000"/>
                  </a:srgbClr>
                </a:solidFill>
                <a:latin typeface="YS Text Cond Bold" pitchFamily="2" charset="-52"/>
                <a:ea typeface="YS Text Cond Bold" pitchFamily="34" charset="-122"/>
                <a:cs typeface="YS Text Cond Bold" pitchFamily="2" charset="-52"/>
              </a:rPr>
              <a:t> </a:t>
            </a:r>
            <a:r>
              <a:rPr lang="en-US" sz="1140" b="1" dirty="0" err="1">
                <a:solidFill>
                  <a:srgbClr val="7C7B82">
                    <a:alpha val="99000"/>
                  </a:srgbClr>
                </a:solidFill>
                <a:latin typeface="YS Text Cond Bold" pitchFamily="2" charset="-52"/>
                <a:ea typeface="YS Text Cond Bold" pitchFamily="34" charset="-122"/>
                <a:cs typeface="YS Text Cond Bold" pitchFamily="2" charset="-52"/>
              </a:rPr>
              <a:t>стратпартнерств</a:t>
            </a:r>
            <a:endParaRPr lang="en-US" sz="1140" dirty="0">
              <a:latin typeface="YS Text Cond Bold" pitchFamily="2" charset="-52"/>
              <a:cs typeface="YS Text Cond Bold" pitchFamily="2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4">
            <a:extLst>
              <a:ext uri="{FF2B5EF4-FFF2-40B4-BE49-F238E27FC236}">
                <a16:creationId xmlns:a16="http://schemas.microsoft.com/office/drawing/2014/main" id="{54F12FD1-9232-D48C-2FB5-51DE9CF6284C}"/>
              </a:ext>
            </a:extLst>
          </p:cNvPr>
          <p:cNvSpPr/>
          <p:nvPr/>
        </p:nvSpPr>
        <p:spPr>
          <a:xfrm>
            <a:off x="7186613" y="2364566"/>
            <a:ext cx="1481138" cy="1481138"/>
          </a:xfrm>
          <a:prstGeom prst="roundRect">
            <a:avLst>
              <a:gd name="adj" fmla="val 6791"/>
            </a:avLst>
          </a:prstGeom>
          <a:solidFill>
            <a:srgbClr val="FFFFFF"/>
          </a:solidFill>
          <a:ln/>
        </p:spPr>
      </p:sp>
      <p:sp>
        <p:nvSpPr>
          <p:cNvPr id="2" name="Text 0"/>
          <p:cNvSpPr/>
          <p:nvPr/>
        </p:nvSpPr>
        <p:spPr>
          <a:xfrm>
            <a:off x="476250" y="476250"/>
            <a:ext cx="7358063" cy="1233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807"/>
              </a:lnSpc>
              <a:buNone/>
            </a:pPr>
            <a:r>
              <a:rPr lang="en-US" sz="6163" b="1" kern="0" spc="-62" dirty="0">
                <a:solidFill>
                  <a:srgbClr val="FFFFFF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СПАСИБО ЗА ВНИМАНИЕ! </a:t>
            </a:r>
            <a:endParaRPr lang="en-US" sz="6163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3" name="Shape 1"/>
          <p:cNvSpPr/>
          <p:nvPr/>
        </p:nvSpPr>
        <p:spPr>
          <a:xfrm>
            <a:off x="476250" y="3550428"/>
            <a:ext cx="3773615" cy="782611"/>
          </a:xfrm>
          <a:prstGeom prst="rect">
            <a:avLst/>
          </a:prstGeom>
          <a:noFill/>
          <a:ln/>
        </p:spPr>
      </p:sp>
      <p:sp>
        <p:nvSpPr>
          <p:cNvPr id="4" name="Shape 2"/>
          <p:cNvSpPr/>
          <p:nvPr/>
        </p:nvSpPr>
        <p:spPr>
          <a:xfrm>
            <a:off x="476250" y="3586152"/>
            <a:ext cx="1482575" cy="711166"/>
          </a:xfrm>
          <a:prstGeom prst="rect">
            <a:avLst/>
          </a:prstGeom>
          <a:noFill/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6250" y="3333251"/>
            <a:ext cx="717575" cy="711161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41236" y="3333247"/>
            <a:ext cx="717589" cy="711166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158850" y="3364473"/>
            <a:ext cx="199749" cy="652649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544890" y="3297523"/>
            <a:ext cx="1704975" cy="782613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7186613" y="476250"/>
            <a:ext cx="1481138" cy="1657350"/>
          </a:xfrm>
          <a:prstGeom prst="rect">
            <a:avLst/>
          </a:prstGeom>
          <a:noFill/>
          <a:ln/>
        </p:spPr>
      </p:sp>
      <p:sp>
        <p:nvSpPr>
          <p:cNvPr id="10" name="Shape 4"/>
          <p:cNvSpPr/>
          <p:nvPr/>
        </p:nvSpPr>
        <p:spPr>
          <a:xfrm>
            <a:off x="7186613" y="476250"/>
            <a:ext cx="1481138" cy="1481138"/>
          </a:xfrm>
          <a:prstGeom prst="roundRect">
            <a:avLst>
              <a:gd name="adj" fmla="val 6791"/>
            </a:avLst>
          </a:prstGeom>
          <a:solidFill>
            <a:srgbClr val="FFFFFF"/>
          </a:solidFill>
          <a:ln/>
        </p:spPr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24724" y="614363"/>
            <a:ext cx="1206970" cy="1206968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4" y="614363"/>
            <a:ext cx="36575" cy="36575"/>
          </a:xfrm>
          <a:prstGeom prst="rect">
            <a:avLst/>
          </a:prstGeom>
        </p:spPr>
      </p:pic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61302" y="614363"/>
            <a:ext cx="36575" cy="36575"/>
          </a:xfrm>
          <a:prstGeom prst="rect">
            <a:avLst/>
          </a:prstGeom>
        </p:spPr>
      </p:pic>
      <p:pic>
        <p:nvPicPr>
          <p:cNvPr id="14" name="Image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614363"/>
            <a:ext cx="36575" cy="36575"/>
          </a:xfrm>
          <a:prstGeom prst="rect">
            <a:avLst/>
          </a:prstGeom>
        </p:spPr>
      </p:pic>
      <p:pic>
        <p:nvPicPr>
          <p:cNvPr id="15" name="Image 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34450" y="614363"/>
            <a:ext cx="36575" cy="36575"/>
          </a:xfrm>
          <a:prstGeom prst="rect">
            <a:avLst/>
          </a:prstGeom>
        </p:spPr>
      </p:pic>
      <p:pic>
        <p:nvPicPr>
          <p:cNvPr id="16" name="Image 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71021" y="614363"/>
            <a:ext cx="36575" cy="36575"/>
          </a:xfrm>
          <a:prstGeom prst="rect">
            <a:avLst/>
          </a:prstGeom>
        </p:spPr>
      </p:pic>
      <p:pic>
        <p:nvPicPr>
          <p:cNvPr id="17" name="Image 1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07599" y="614363"/>
            <a:ext cx="36575" cy="36575"/>
          </a:xfrm>
          <a:prstGeom prst="rect">
            <a:avLst/>
          </a:prstGeom>
        </p:spPr>
      </p:pic>
      <p:pic>
        <p:nvPicPr>
          <p:cNvPr id="18" name="Image 1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614363"/>
            <a:ext cx="36575" cy="36575"/>
          </a:xfrm>
          <a:prstGeom prst="rect">
            <a:avLst/>
          </a:prstGeom>
        </p:spPr>
      </p:pic>
      <p:pic>
        <p:nvPicPr>
          <p:cNvPr id="19" name="Image 1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7324" y="614363"/>
            <a:ext cx="36575" cy="36575"/>
          </a:xfrm>
          <a:prstGeom prst="rect">
            <a:avLst/>
          </a:prstGeom>
        </p:spPr>
      </p:pic>
      <p:pic>
        <p:nvPicPr>
          <p:cNvPr id="20" name="Image 1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90474" y="614363"/>
            <a:ext cx="36575" cy="36575"/>
          </a:xfrm>
          <a:prstGeom prst="rect">
            <a:avLst/>
          </a:prstGeom>
        </p:spPr>
      </p:pic>
      <p:pic>
        <p:nvPicPr>
          <p:cNvPr id="21" name="Image 1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63623" y="614363"/>
            <a:ext cx="36575" cy="36575"/>
          </a:xfrm>
          <a:prstGeom prst="rect">
            <a:avLst/>
          </a:prstGeom>
        </p:spPr>
      </p:pic>
      <p:pic>
        <p:nvPicPr>
          <p:cNvPr id="22" name="Image 1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36770" y="614363"/>
            <a:ext cx="36575" cy="36575"/>
          </a:xfrm>
          <a:prstGeom prst="rect">
            <a:avLst/>
          </a:prstGeom>
        </p:spPr>
      </p:pic>
      <p:pic>
        <p:nvPicPr>
          <p:cNvPr id="23" name="Image 1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614363"/>
            <a:ext cx="36575" cy="36575"/>
          </a:xfrm>
          <a:prstGeom prst="rect">
            <a:avLst/>
          </a:prstGeom>
        </p:spPr>
      </p:pic>
      <p:pic>
        <p:nvPicPr>
          <p:cNvPr id="24" name="Image 1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46495" y="614363"/>
            <a:ext cx="36575" cy="36575"/>
          </a:xfrm>
          <a:prstGeom prst="rect">
            <a:avLst/>
          </a:prstGeom>
        </p:spPr>
      </p:pic>
      <p:pic>
        <p:nvPicPr>
          <p:cNvPr id="25" name="Image 1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19649" y="614363"/>
            <a:ext cx="36575" cy="36575"/>
          </a:xfrm>
          <a:prstGeom prst="rect">
            <a:avLst/>
          </a:prstGeom>
        </p:spPr>
      </p:pic>
      <p:pic>
        <p:nvPicPr>
          <p:cNvPr id="26" name="Image 1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56227" y="614363"/>
            <a:ext cx="36575" cy="36575"/>
          </a:xfrm>
          <a:prstGeom prst="rect">
            <a:avLst/>
          </a:prstGeom>
        </p:spPr>
      </p:pic>
      <p:pic>
        <p:nvPicPr>
          <p:cNvPr id="27" name="Image 2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92797" y="614363"/>
            <a:ext cx="36575" cy="36575"/>
          </a:xfrm>
          <a:prstGeom prst="rect">
            <a:avLst/>
          </a:prstGeom>
        </p:spPr>
      </p:pic>
      <p:pic>
        <p:nvPicPr>
          <p:cNvPr id="28" name="Image 2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2525" y="614363"/>
            <a:ext cx="36575" cy="36575"/>
          </a:xfrm>
          <a:prstGeom prst="rect">
            <a:avLst/>
          </a:prstGeom>
        </p:spPr>
      </p:pic>
      <p:pic>
        <p:nvPicPr>
          <p:cNvPr id="29" name="Image 2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614363"/>
            <a:ext cx="36575" cy="36575"/>
          </a:xfrm>
          <a:prstGeom prst="rect">
            <a:avLst/>
          </a:prstGeom>
        </p:spPr>
      </p:pic>
      <p:pic>
        <p:nvPicPr>
          <p:cNvPr id="30" name="Image 2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12250" y="614363"/>
            <a:ext cx="36575" cy="36575"/>
          </a:xfrm>
          <a:prstGeom prst="rect">
            <a:avLst/>
          </a:prstGeom>
        </p:spPr>
      </p:pic>
      <p:pic>
        <p:nvPicPr>
          <p:cNvPr id="31" name="Image 2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614363"/>
            <a:ext cx="36575" cy="36575"/>
          </a:xfrm>
          <a:prstGeom prst="rect">
            <a:avLst/>
          </a:prstGeom>
        </p:spPr>
      </p:pic>
      <p:pic>
        <p:nvPicPr>
          <p:cNvPr id="32" name="Image 2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614363"/>
            <a:ext cx="36575" cy="36575"/>
          </a:xfrm>
          <a:prstGeom prst="rect">
            <a:avLst/>
          </a:prstGeom>
        </p:spPr>
      </p:pic>
      <p:pic>
        <p:nvPicPr>
          <p:cNvPr id="33" name="Image 2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614363"/>
            <a:ext cx="36575" cy="36575"/>
          </a:xfrm>
          <a:prstGeom prst="rect">
            <a:avLst/>
          </a:prstGeom>
        </p:spPr>
      </p:pic>
      <p:pic>
        <p:nvPicPr>
          <p:cNvPr id="34" name="Image 2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58546" y="614363"/>
            <a:ext cx="36575" cy="36575"/>
          </a:xfrm>
          <a:prstGeom prst="rect">
            <a:avLst/>
          </a:prstGeom>
        </p:spPr>
      </p:pic>
      <p:pic>
        <p:nvPicPr>
          <p:cNvPr id="35" name="Image 2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614363"/>
            <a:ext cx="36575" cy="36575"/>
          </a:xfrm>
          <a:prstGeom prst="rect">
            <a:avLst/>
          </a:prstGeom>
        </p:spPr>
      </p:pic>
      <p:pic>
        <p:nvPicPr>
          <p:cNvPr id="36" name="Image 2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650946"/>
            <a:ext cx="36575" cy="36575"/>
          </a:xfrm>
          <a:prstGeom prst="rect">
            <a:avLst/>
          </a:prstGeom>
        </p:spPr>
      </p:pic>
      <p:pic>
        <p:nvPicPr>
          <p:cNvPr id="37" name="Image 3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650946"/>
            <a:ext cx="36575" cy="36575"/>
          </a:xfrm>
          <a:prstGeom prst="rect">
            <a:avLst/>
          </a:prstGeom>
        </p:spPr>
      </p:pic>
      <p:pic>
        <p:nvPicPr>
          <p:cNvPr id="38" name="Image 3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90474" y="650946"/>
            <a:ext cx="36575" cy="36575"/>
          </a:xfrm>
          <a:prstGeom prst="rect">
            <a:avLst/>
          </a:prstGeom>
        </p:spPr>
      </p:pic>
      <p:pic>
        <p:nvPicPr>
          <p:cNvPr id="39" name="Image 3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27051" y="650946"/>
            <a:ext cx="36575" cy="36575"/>
          </a:xfrm>
          <a:prstGeom prst="rect">
            <a:avLst/>
          </a:prstGeom>
        </p:spPr>
      </p:pic>
      <p:pic>
        <p:nvPicPr>
          <p:cNvPr id="40" name="Image 3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63623" y="650946"/>
            <a:ext cx="36575" cy="36575"/>
          </a:xfrm>
          <a:prstGeom prst="rect">
            <a:avLst/>
          </a:prstGeom>
        </p:spPr>
      </p:pic>
      <p:pic>
        <p:nvPicPr>
          <p:cNvPr id="41" name="Image 3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00193" y="650946"/>
            <a:ext cx="36575" cy="36575"/>
          </a:xfrm>
          <a:prstGeom prst="rect">
            <a:avLst/>
          </a:prstGeom>
        </p:spPr>
      </p:pic>
      <p:pic>
        <p:nvPicPr>
          <p:cNvPr id="42" name="Image 3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650946"/>
            <a:ext cx="36575" cy="36575"/>
          </a:xfrm>
          <a:prstGeom prst="rect">
            <a:avLst/>
          </a:prstGeom>
        </p:spPr>
      </p:pic>
      <p:pic>
        <p:nvPicPr>
          <p:cNvPr id="43" name="Image 3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19649" y="650946"/>
            <a:ext cx="36575" cy="36575"/>
          </a:xfrm>
          <a:prstGeom prst="rect">
            <a:avLst/>
          </a:prstGeom>
        </p:spPr>
      </p:pic>
      <p:pic>
        <p:nvPicPr>
          <p:cNvPr id="44" name="Image 3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92797" y="650946"/>
            <a:ext cx="36575" cy="36575"/>
          </a:xfrm>
          <a:prstGeom prst="rect">
            <a:avLst/>
          </a:prstGeom>
        </p:spPr>
      </p:pic>
      <p:pic>
        <p:nvPicPr>
          <p:cNvPr id="45" name="Image 3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29369" y="650946"/>
            <a:ext cx="36575" cy="36575"/>
          </a:xfrm>
          <a:prstGeom prst="rect">
            <a:avLst/>
          </a:prstGeom>
        </p:spPr>
      </p:pic>
      <p:pic>
        <p:nvPicPr>
          <p:cNvPr id="46" name="Image 3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650946"/>
            <a:ext cx="36575" cy="36575"/>
          </a:xfrm>
          <a:prstGeom prst="rect">
            <a:avLst/>
          </a:prstGeom>
        </p:spPr>
      </p:pic>
      <p:pic>
        <p:nvPicPr>
          <p:cNvPr id="47" name="Image 4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650946"/>
            <a:ext cx="36575" cy="36575"/>
          </a:xfrm>
          <a:prstGeom prst="rect">
            <a:avLst/>
          </a:prstGeom>
        </p:spPr>
      </p:pic>
      <p:pic>
        <p:nvPicPr>
          <p:cNvPr id="48" name="Image 4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687502"/>
            <a:ext cx="36575" cy="36575"/>
          </a:xfrm>
          <a:prstGeom prst="rect">
            <a:avLst/>
          </a:prstGeom>
        </p:spPr>
      </p:pic>
      <p:pic>
        <p:nvPicPr>
          <p:cNvPr id="49" name="Image 4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687502"/>
            <a:ext cx="36575" cy="36575"/>
          </a:xfrm>
          <a:prstGeom prst="rect">
            <a:avLst/>
          </a:prstGeom>
        </p:spPr>
      </p:pic>
      <p:pic>
        <p:nvPicPr>
          <p:cNvPr id="50" name="Image 4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34450" y="687502"/>
            <a:ext cx="36575" cy="36575"/>
          </a:xfrm>
          <a:prstGeom prst="rect">
            <a:avLst/>
          </a:prstGeom>
        </p:spPr>
      </p:pic>
      <p:pic>
        <p:nvPicPr>
          <p:cNvPr id="51" name="Image 4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71021" y="687502"/>
            <a:ext cx="36575" cy="36575"/>
          </a:xfrm>
          <a:prstGeom prst="rect">
            <a:avLst/>
          </a:prstGeom>
        </p:spPr>
      </p:pic>
      <p:pic>
        <p:nvPicPr>
          <p:cNvPr id="52" name="Image 4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687502"/>
            <a:ext cx="36575" cy="36575"/>
          </a:xfrm>
          <a:prstGeom prst="rect">
            <a:avLst/>
          </a:prstGeom>
        </p:spPr>
      </p:pic>
      <p:pic>
        <p:nvPicPr>
          <p:cNvPr id="53" name="Image 4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7324" y="687502"/>
            <a:ext cx="36575" cy="36575"/>
          </a:xfrm>
          <a:prstGeom prst="rect">
            <a:avLst/>
          </a:prstGeom>
        </p:spPr>
      </p:pic>
      <p:pic>
        <p:nvPicPr>
          <p:cNvPr id="54" name="Image 4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63623" y="687502"/>
            <a:ext cx="36575" cy="36575"/>
          </a:xfrm>
          <a:prstGeom prst="rect">
            <a:avLst/>
          </a:prstGeom>
        </p:spPr>
      </p:pic>
      <p:pic>
        <p:nvPicPr>
          <p:cNvPr id="55" name="Image 4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36770" y="687502"/>
            <a:ext cx="36575" cy="36575"/>
          </a:xfrm>
          <a:prstGeom prst="rect">
            <a:avLst/>
          </a:prstGeom>
        </p:spPr>
      </p:pic>
      <p:pic>
        <p:nvPicPr>
          <p:cNvPr id="56" name="Image 4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73354" y="687502"/>
            <a:ext cx="36575" cy="36575"/>
          </a:xfrm>
          <a:prstGeom prst="rect">
            <a:avLst/>
          </a:prstGeom>
        </p:spPr>
      </p:pic>
      <p:pic>
        <p:nvPicPr>
          <p:cNvPr id="57" name="Image 5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29369" y="687502"/>
            <a:ext cx="36575" cy="36575"/>
          </a:xfrm>
          <a:prstGeom prst="rect">
            <a:avLst/>
          </a:prstGeom>
        </p:spPr>
      </p:pic>
      <p:pic>
        <p:nvPicPr>
          <p:cNvPr id="58" name="Image 5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65946" y="687502"/>
            <a:ext cx="36575" cy="36575"/>
          </a:xfrm>
          <a:prstGeom prst="rect">
            <a:avLst/>
          </a:prstGeom>
        </p:spPr>
      </p:pic>
      <p:pic>
        <p:nvPicPr>
          <p:cNvPr id="59" name="Image 5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687502"/>
            <a:ext cx="36575" cy="36575"/>
          </a:xfrm>
          <a:prstGeom prst="rect">
            <a:avLst/>
          </a:prstGeom>
        </p:spPr>
      </p:pic>
      <p:pic>
        <p:nvPicPr>
          <p:cNvPr id="60" name="Image 5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687502"/>
            <a:ext cx="36575" cy="36575"/>
          </a:xfrm>
          <a:prstGeom prst="rect">
            <a:avLst/>
          </a:prstGeom>
        </p:spPr>
      </p:pic>
      <p:pic>
        <p:nvPicPr>
          <p:cNvPr id="61" name="Image 5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687502"/>
            <a:ext cx="36575" cy="36575"/>
          </a:xfrm>
          <a:prstGeom prst="rect">
            <a:avLst/>
          </a:prstGeom>
        </p:spPr>
      </p:pic>
      <p:pic>
        <p:nvPicPr>
          <p:cNvPr id="62" name="Image 5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687502"/>
            <a:ext cx="36575" cy="36575"/>
          </a:xfrm>
          <a:prstGeom prst="rect">
            <a:avLst/>
          </a:prstGeom>
        </p:spPr>
      </p:pic>
      <p:pic>
        <p:nvPicPr>
          <p:cNvPr id="63" name="Image 5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687502"/>
            <a:ext cx="36575" cy="36575"/>
          </a:xfrm>
          <a:prstGeom prst="rect">
            <a:avLst/>
          </a:prstGeom>
        </p:spPr>
      </p:pic>
      <p:pic>
        <p:nvPicPr>
          <p:cNvPr id="64" name="Image 5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724086"/>
            <a:ext cx="36575" cy="36575"/>
          </a:xfrm>
          <a:prstGeom prst="rect">
            <a:avLst/>
          </a:prstGeom>
        </p:spPr>
      </p:pic>
      <p:pic>
        <p:nvPicPr>
          <p:cNvPr id="65" name="Image 5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724086"/>
            <a:ext cx="36575" cy="36575"/>
          </a:xfrm>
          <a:prstGeom prst="rect">
            <a:avLst/>
          </a:prstGeom>
        </p:spPr>
      </p:pic>
      <p:pic>
        <p:nvPicPr>
          <p:cNvPr id="66" name="Image 5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34450" y="724086"/>
            <a:ext cx="36575" cy="36575"/>
          </a:xfrm>
          <a:prstGeom prst="rect">
            <a:avLst/>
          </a:prstGeom>
        </p:spPr>
      </p:pic>
      <p:pic>
        <p:nvPicPr>
          <p:cNvPr id="67" name="Image 6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71021" y="724086"/>
            <a:ext cx="36575" cy="36575"/>
          </a:xfrm>
          <a:prstGeom prst="rect">
            <a:avLst/>
          </a:prstGeom>
        </p:spPr>
      </p:pic>
      <p:pic>
        <p:nvPicPr>
          <p:cNvPr id="68" name="Image 6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724086"/>
            <a:ext cx="36575" cy="36575"/>
          </a:xfrm>
          <a:prstGeom prst="rect">
            <a:avLst/>
          </a:prstGeom>
        </p:spPr>
      </p:pic>
      <p:pic>
        <p:nvPicPr>
          <p:cNvPr id="69" name="Image 6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53896" y="724086"/>
            <a:ext cx="36575" cy="36575"/>
          </a:xfrm>
          <a:prstGeom prst="rect">
            <a:avLst/>
          </a:prstGeom>
        </p:spPr>
      </p:pic>
      <p:pic>
        <p:nvPicPr>
          <p:cNvPr id="70" name="Image 6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63623" y="724086"/>
            <a:ext cx="36575" cy="36575"/>
          </a:xfrm>
          <a:prstGeom prst="rect">
            <a:avLst/>
          </a:prstGeom>
        </p:spPr>
      </p:pic>
      <p:pic>
        <p:nvPicPr>
          <p:cNvPr id="71" name="Image 6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73354" y="724086"/>
            <a:ext cx="36575" cy="36575"/>
          </a:xfrm>
          <a:prstGeom prst="rect">
            <a:avLst/>
          </a:prstGeom>
        </p:spPr>
      </p:pic>
      <p:pic>
        <p:nvPicPr>
          <p:cNvPr id="72" name="Image 6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724086"/>
            <a:ext cx="36575" cy="36575"/>
          </a:xfrm>
          <a:prstGeom prst="rect">
            <a:avLst/>
          </a:prstGeom>
        </p:spPr>
      </p:pic>
      <p:pic>
        <p:nvPicPr>
          <p:cNvPr id="73" name="Image 6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29369" y="724086"/>
            <a:ext cx="36575" cy="36575"/>
          </a:xfrm>
          <a:prstGeom prst="rect">
            <a:avLst/>
          </a:prstGeom>
        </p:spPr>
      </p:pic>
      <p:pic>
        <p:nvPicPr>
          <p:cNvPr id="74" name="Image 6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724086"/>
            <a:ext cx="36575" cy="36575"/>
          </a:xfrm>
          <a:prstGeom prst="rect">
            <a:avLst/>
          </a:prstGeom>
        </p:spPr>
      </p:pic>
      <p:pic>
        <p:nvPicPr>
          <p:cNvPr id="75" name="Image 6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724086"/>
            <a:ext cx="36575" cy="36575"/>
          </a:xfrm>
          <a:prstGeom prst="rect">
            <a:avLst/>
          </a:prstGeom>
        </p:spPr>
      </p:pic>
      <p:pic>
        <p:nvPicPr>
          <p:cNvPr id="76" name="Image 6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724086"/>
            <a:ext cx="36575" cy="36575"/>
          </a:xfrm>
          <a:prstGeom prst="rect">
            <a:avLst/>
          </a:prstGeom>
        </p:spPr>
      </p:pic>
      <p:pic>
        <p:nvPicPr>
          <p:cNvPr id="77" name="Image 7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724086"/>
            <a:ext cx="36575" cy="36575"/>
          </a:xfrm>
          <a:prstGeom prst="rect">
            <a:avLst/>
          </a:prstGeom>
        </p:spPr>
      </p:pic>
      <p:pic>
        <p:nvPicPr>
          <p:cNvPr id="78" name="Image 7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724086"/>
            <a:ext cx="36575" cy="36575"/>
          </a:xfrm>
          <a:prstGeom prst="rect">
            <a:avLst/>
          </a:prstGeom>
        </p:spPr>
      </p:pic>
      <p:pic>
        <p:nvPicPr>
          <p:cNvPr id="79" name="Image 7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760665"/>
            <a:ext cx="36575" cy="36575"/>
          </a:xfrm>
          <a:prstGeom prst="rect">
            <a:avLst/>
          </a:prstGeom>
        </p:spPr>
      </p:pic>
      <p:pic>
        <p:nvPicPr>
          <p:cNvPr id="80" name="Image 7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760665"/>
            <a:ext cx="36575" cy="36575"/>
          </a:xfrm>
          <a:prstGeom prst="rect">
            <a:avLst/>
          </a:prstGeom>
        </p:spPr>
      </p:pic>
      <p:pic>
        <p:nvPicPr>
          <p:cNvPr id="81" name="Image 7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34450" y="760665"/>
            <a:ext cx="36575" cy="36575"/>
          </a:xfrm>
          <a:prstGeom prst="rect">
            <a:avLst/>
          </a:prstGeom>
        </p:spPr>
      </p:pic>
      <p:pic>
        <p:nvPicPr>
          <p:cNvPr id="82" name="Image 7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71021" y="760665"/>
            <a:ext cx="36575" cy="36575"/>
          </a:xfrm>
          <a:prstGeom prst="rect">
            <a:avLst/>
          </a:prstGeom>
        </p:spPr>
      </p:pic>
      <p:pic>
        <p:nvPicPr>
          <p:cNvPr id="83" name="Image 7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760665"/>
            <a:ext cx="36575" cy="36575"/>
          </a:xfrm>
          <a:prstGeom prst="rect">
            <a:avLst/>
          </a:prstGeom>
        </p:spPr>
      </p:pic>
      <p:pic>
        <p:nvPicPr>
          <p:cNvPr id="84" name="Image 7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7324" y="760665"/>
            <a:ext cx="36575" cy="36575"/>
          </a:xfrm>
          <a:prstGeom prst="rect">
            <a:avLst/>
          </a:prstGeom>
        </p:spPr>
      </p:pic>
      <p:pic>
        <p:nvPicPr>
          <p:cNvPr id="85" name="Image 7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27051" y="760665"/>
            <a:ext cx="36575" cy="36575"/>
          </a:xfrm>
          <a:prstGeom prst="rect">
            <a:avLst/>
          </a:prstGeom>
        </p:spPr>
      </p:pic>
      <p:pic>
        <p:nvPicPr>
          <p:cNvPr id="86" name="Image 7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73354" y="760665"/>
            <a:ext cx="36575" cy="36575"/>
          </a:xfrm>
          <a:prstGeom prst="rect">
            <a:avLst/>
          </a:prstGeom>
        </p:spPr>
      </p:pic>
      <p:pic>
        <p:nvPicPr>
          <p:cNvPr id="87" name="Image 8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760665"/>
            <a:ext cx="36575" cy="36575"/>
          </a:xfrm>
          <a:prstGeom prst="rect">
            <a:avLst/>
          </a:prstGeom>
        </p:spPr>
      </p:pic>
      <p:pic>
        <p:nvPicPr>
          <p:cNvPr id="88" name="Image 8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83066" y="760665"/>
            <a:ext cx="36575" cy="36575"/>
          </a:xfrm>
          <a:prstGeom prst="rect">
            <a:avLst/>
          </a:prstGeom>
        </p:spPr>
      </p:pic>
      <p:pic>
        <p:nvPicPr>
          <p:cNvPr id="89" name="Image 8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19649" y="760665"/>
            <a:ext cx="36575" cy="36575"/>
          </a:xfrm>
          <a:prstGeom prst="rect">
            <a:avLst/>
          </a:prstGeom>
        </p:spPr>
      </p:pic>
      <p:pic>
        <p:nvPicPr>
          <p:cNvPr id="90" name="Image 8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56227" y="760665"/>
            <a:ext cx="36575" cy="36575"/>
          </a:xfrm>
          <a:prstGeom prst="rect">
            <a:avLst/>
          </a:prstGeom>
        </p:spPr>
      </p:pic>
      <p:pic>
        <p:nvPicPr>
          <p:cNvPr id="91" name="Image 8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92797" y="760665"/>
            <a:ext cx="36575" cy="36575"/>
          </a:xfrm>
          <a:prstGeom prst="rect">
            <a:avLst/>
          </a:prstGeom>
        </p:spPr>
      </p:pic>
      <p:pic>
        <p:nvPicPr>
          <p:cNvPr id="92" name="Image 8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2525" y="760665"/>
            <a:ext cx="36575" cy="36575"/>
          </a:xfrm>
          <a:prstGeom prst="rect">
            <a:avLst/>
          </a:prstGeom>
        </p:spPr>
      </p:pic>
      <p:pic>
        <p:nvPicPr>
          <p:cNvPr id="93" name="Image 8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760665"/>
            <a:ext cx="36575" cy="36575"/>
          </a:xfrm>
          <a:prstGeom prst="rect">
            <a:avLst/>
          </a:prstGeom>
        </p:spPr>
      </p:pic>
      <p:pic>
        <p:nvPicPr>
          <p:cNvPr id="94" name="Image 8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760665"/>
            <a:ext cx="36575" cy="36575"/>
          </a:xfrm>
          <a:prstGeom prst="rect">
            <a:avLst/>
          </a:prstGeom>
        </p:spPr>
      </p:pic>
      <p:pic>
        <p:nvPicPr>
          <p:cNvPr id="95" name="Image 8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760665"/>
            <a:ext cx="36575" cy="36575"/>
          </a:xfrm>
          <a:prstGeom prst="rect">
            <a:avLst/>
          </a:prstGeom>
        </p:spPr>
      </p:pic>
      <p:pic>
        <p:nvPicPr>
          <p:cNvPr id="96" name="Image 8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760665"/>
            <a:ext cx="36575" cy="36575"/>
          </a:xfrm>
          <a:prstGeom prst="rect">
            <a:avLst/>
          </a:prstGeom>
        </p:spPr>
      </p:pic>
      <p:pic>
        <p:nvPicPr>
          <p:cNvPr id="97" name="Image 9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760665"/>
            <a:ext cx="36575" cy="36575"/>
          </a:xfrm>
          <a:prstGeom prst="rect">
            <a:avLst/>
          </a:prstGeom>
        </p:spPr>
      </p:pic>
      <p:pic>
        <p:nvPicPr>
          <p:cNvPr id="98" name="Image 9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797235"/>
            <a:ext cx="36575" cy="36575"/>
          </a:xfrm>
          <a:prstGeom prst="rect">
            <a:avLst/>
          </a:prstGeom>
        </p:spPr>
      </p:pic>
      <p:pic>
        <p:nvPicPr>
          <p:cNvPr id="99" name="Image 9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797235"/>
            <a:ext cx="36575" cy="36575"/>
          </a:xfrm>
          <a:prstGeom prst="rect">
            <a:avLst/>
          </a:prstGeom>
        </p:spPr>
      </p:pic>
      <p:pic>
        <p:nvPicPr>
          <p:cNvPr id="100" name="Image 9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53896" y="797235"/>
            <a:ext cx="36575" cy="36575"/>
          </a:xfrm>
          <a:prstGeom prst="rect">
            <a:avLst/>
          </a:prstGeom>
        </p:spPr>
      </p:pic>
      <p:pic>
        <p:nvPicPr>
          <p:cNvPr id="101" name="Image 9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27051" y="797235"/>
            <a:ext cx="36575" cy="36575"/>
          </a:xfrm>
          <a:prstGeom prst="rect">
            <a:avLst/>
          </a:prstGeom>
        </p:spPr>
      </p:pic>
      <p:pic>
        <p:nvPicPr>
          <p:cNvPr id="102" name="Image 9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63623" y="797235"/>
            <a:ext cx="36575" cy="36575"/>
          </a:xfrm>
          <a:prstGeom prst="rect">
            <a:avLst/>
          </a:prstGeom>
        </p:spPr>
      </p:pic>
      <p:pic>
        <p:nvPicPr>
          <p:cNvPr id="103" name="Image 9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00193" y="797235"/>
            <a:ext cx="36575" cy="36575"/>
          </a:xfrm>
          <a:prstGeom prst="rect">
            <a:avLst/>
          </a:prstGeom>
        </p:spPr>
      </p:pic>
      <p:pic>
        <p:nvPicPr>
          <p:cNvPr id="104" name="Image 9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36770" y="797235"/>
            <a:ext cx="36575" cy="36575"/>
          </a:xfrm>
          <a:prstGeom prst="rect">
            <a:avLst/>
          </a:prstGeom>
        </p:spPr>
      </p:pic>
      <p:pic>
        <p:nvPicPr>
          <p:cNvPr id="105" name="Image 9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797235"/>
            <a:ext cx="36575" cy="36575"/>
          </a:xfrm>
          <a:prstGeom prst="rect">
            <a:avLst/>
          </a:prstGeom>
        </p:spPr>
      </p:pic>
      <p:pic>
        <p:nvPicPr>
          <p:cNvPr id="106" name="Image 9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46495" y="797235"/>
            <a:ext cx="36575" cy="36575"/>
          </a:xfrm>
          <a:prstGeom prst="rect">
            <a:avLst/>
          </a:prstGeom>
        </p:spPr>
      </p:pic>
      <p:pic>
        <p:nvPicPr>
          <p:cNvPr id="107" name="Image 10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19649" y="797235"/>
            <a:ext cx="36575" cy="36575"/>
          </a:xfrm>
          <a:prstGeom prst="rect">
            <a:avLst/>
          </a:prstGeom>
        </p:spPr>
      </p:pic>
      <p:pic>
        <p:nvPicPr>
          <p:cNvPr id="108" name="Image 10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56227" y="797235"/>
            <a:ext cx="36575" cy="36575"/>
          </a:xfrm>
          <a:prstGeom prst="rect">
            <a:avLst/>
          </a:prstGeom>
        </p:spPr>
      </p:pic>
      <p:pic>
        <p:nvPicPr>
          <p:cNvPr id="109" name="Image 10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92797" y="797235"/>
            <a:ext cx="36575" cy="36575"/>
          </a:xfrm>
          <a:prstGeom prst="rect">
            <a:avLst/>
          </a:prstGeom>
        </p:spPr>
      </p:pic>
      <p:pic>
        <p:nvPicPr>
          <p:cNvPr id="110" name="Image 10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29369" y="797235"/>
            <a:ext cx="36575" cy="36575"/>
          </a:xfrm>
          <a:prstGeom prst="rect">
            <a:avLst/>
          </a:prstGeom>
        </p:spPr>
      </p:pic>
      <p:pic>
        <p:nvPicPr>
          <p:cNvPr id="111" name="Image 10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797235"/>
            <a:ext cx="36575" cy="36575"/>
          </a:xfrm>
          <a:prstGeom prst="rect">
            <a:avLst/>
          </a:prstGeom>
        </p:spPr>
      </p:pic>
      <p:pic>
        <p:nvPicPr>
          <p:cNvPr id="112" name="Image 10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797235"/>
            <a:ext cx="36575" cy="36575"/>
          </a:xfrm>
          <a:prstGeom prst="rect">
            <a:avLst/>
          </a:prstGeom>
        </p:spPr>
      </p:pic>
      <p:pic>
        <p:nvPicPr>
          <p:cNvPr id="113" name="Image 10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833800"/>
            <a:ext cx="36575" cy="36575"/>
          </a:xfrm>
          <a:prstGeom prst="rect">
            <a:avLst/>
          </a:prstGeom>
        </p:spPr>
      </p:pic>
      <p:pic>
        <p:nvPicPr>
          <p:cNvPr id="114" name="Image 10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61302" y="833800"/>
            <a:ext cx="36575" cy="36575"/>
          </a:xfrm>
          <a:prstGeom prst="rect">
            <a:avLst/>
          </a:prstGeom>
        </p:spPr>
      </p:pic>
      <p:pic>
        <p:nvPicPr>
          <p:cNvPr id="115" name="Image 10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833800"/>
            <a:ext cx="36575" cy="36575"/>
          </a:xfrm>
          <a:prstGeom prst="rect">
            <a:avLst/>
          </a:prstGeom>
        </p:spPr>
      </p:pic>
      <p:pic>
        <p:nvPicPr>
          <p:cNvPr id="116" name="Image 10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34450" y="833800"/>
            <a:ext cx="36575" cy="36575"/>
          </a:xfrm>
          <a:prstGeom prst="rect">
            <a:avLst/>
          </a:prstGeom>
        </p:spPr>
      </p:pic>
      <p:pic>
        <p:nvPicPr>
          <p:cNvPr id="117" name="Image 11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71021" y="833800"/>
            <a:ext cx="36575" cy="36575"/>
          </a:xfrm>
          <a:prstGeom prst="rect">
            <a:avLst/>
          </a:prstGeom>
        </p:spPr>
      </p:pic>
      <p:pic>
        <p:nvPicPr>
          <p:cNvPr id="118" name="Image 11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07599" y="833800"/>
            <a:ext cx="36575" cy="36575"/>
          </a:xfrm>
          <a:prstGeom prst="rect">
            <a:avLst/>
          </a:prstGeom>
        </p:spPr>
      </p:pic>
      <p:pic>
        <p:nvPicPr>
          <p:cNvPr id="119" name="Image 11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833800"/>
            <a:ext cx="36575" cy="36575"/>
          </a:xfrm>
          <a:prstGeom prst="rect">
            <a:avLst/>
          </a:prstGeom>
        </p:spPr>
      </p:pic>
      <p:pic>
        <p:nvPicPr>
          <p:cNvPr id="120" name="Image 11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7324" y="833800"/>
            <a:ext cx="36575" cy="36575"/>
          </a:xfrm>
          <a:prstGeom prst="rect">
            <a:avLst/>
          </a:prstGeom>
        </p:spPr>
      </p:pic>
      <p:pic>
        <p:nvPicPr>
          <p:cNvPr id="121" name="Image 11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90474" y="833800"/>
            <a:ext cx="36575" cy="36575"/>
          </a:xfrm>
          <a:prstGeom prst="rect">
            <a:avLst/>
          </a:prstGeom>
        </p:spPr>
      </p:pic>
      <p:pic>
        <p:nvPicPr>
          <p:cNvPr id="122" name="Image 11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63623" y="833800"/>
            <a:ext cx="36575" cy="36575"/>
          </a:xfrm>
          <a:prstGeom prst="rect">
            <a:avLst/>
          </a:prstGeom>
        </p:spPr>
      </p:pic>
      <p:pic>
        <p:nvPicPr>
          <p:cNvPr id="123" name="Image 11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36770" y="833800"/>
            <a:ext cx="36575" cy="36575"/>
          </a:xfrm>
          <a:prstGeom prst="rect">
            <a:avLst/>
          </a:prstGeom>
        </p:spPr>
      </p:pic>
      <p:pic>
        <p:nvPicPr>
          <p:cNvPr id="124" name="Image 11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833800"/>
            <a:ext cx="36575" cy="36575"/>
          </a:xfrm>
          <a:prstGeom prst="rect">
            <a:avLst/>
          </a:prstGeom>
        </p:spPr>
      </p:pic>
      <p:pic>
        <p:nvPicPr>
          <p:cNvPr id="125" name="Image 11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83066" y="833800"/>
            <a:ext cx="36575" cy="36575"/>
          </a:xfrm>
          <a:prstGeom prst="rect">
            <a:avLst/>
          </a:prstGeom>
        </p:spPr>
      </p:pic>
      <p:pic>
        <p:nvPicPr>
          <p:cNvPr id="126" name="Image 11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56227" y="833800"/>
            <a:ext cx="36575" cy="36575"/>
          </a:xfrm>
          <a:prstGeom prst="rect">
            <a:avLst/>
          </a:prstGeom>
        </p:spPr>
      </p:pic>
      <p:pic>
        <p:nvPicPr>
          <p:cNvPr id="127" name="Image 12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29369" y="833800"/>
            <a:ext cx="36575" cy="36575"/>
          </a:xfrm>
          <a:prstGeom prst="rect">
            <a:avLst/>
          </a:prstGeom>
        </p:spPr>
      </p:pic>
      <p:pic>
        <p:nvPicPr>
          <p:cNvPr id="128" name="Image 12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2524" y="833800"/>
            <a:ext cx="36575" cy="36575"/>
          </a:xfrm>
          <a:prstGeom prst="rect">
            <a:avLst/>
          </a:prstGeom>
        </p:spPr>
      </p:pic>
      <p:pic>
        <p:nvPicPr>
          <p:cNvPr id="129" name="Image 12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833800"/>
            <a:ext cx="36575" cy="36575"/>
          </a:xfrm>
          <a:prstGeom prst="rect">
            <a:avLst/>
          </a:prstGeom>
        </p:spPr>
      </p:pic>
      <p:pic>
        <p:nvPicPr>
          <p:cNvPr id="130" name="Image 12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12250" y="833800"/>
            <a:ext cx="36575" cy="36575"/>
          </a:xfrm>
          <a:prstGeom prst="rect">
            <a:avLst/>
          </a:prstGeom>
        </p:spPr>
      </p:pic>
      <p:pic>
        <p:nvPicPr>
          <p:cNvPr id="131" name="Image 12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833800"/>
            <a:ext cx="36575" cy="36575"/>
          </a:xfrm>
          <a:prstGeom prst="rect">
            <a:avLst/>
          </a:prstGeom>
        </p:spPr>
      </p:pic>
      <p:pic>
        <p:nvPicPr>
          <p:cNvPr id="132" name="Image 12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833800"/>
            <a:ext cx="36575" cy="36575"/>
          </a:xfrm>
          <a:prstGeom prst="rect">
            <a:avLst/>
          </a:prstGeom>
        </p:spPr>
      </p:pic>
      <p:pic>
        <p:nvPicPr>
          <p:cNvPr id="133" name="Image 12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833800"/>
            <a:ext cx="36575" cy="36575"/>
          </a:xfrm>
          <a:prstGeom prst="rect">
            <a:avLst/>
          </a:prstGeom>
        </p:spPr>
      </p:pic>
      <p:pic>
        <p:nvPicPr>
          <p:cNvPr id="134" name="Image 12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58546" y="833800"/>
            <a:ext cx="36575" cy="36575"/>
          </a:xfrm>
          <a:prstGeom prst="rect">
            <a:avLst/>
          </a:prstGeom>
        </p:spPr>
      </p:pic>
      <p:pic>
        <p:nvPicPr>
          <p:cNvPr id="135" name="Image 12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833800"/>
            <a:ext cx="36575" cy="36575"/>
          </a:xfrm>
          <a:prstGeom prst="rect">
            <a:avLst/>
          </a:prstGeom>
        </p:spPr>
      </p:pic>
      <p:pic>
        <p:nvPicPr>
          <p:cNvPr id="136" name="Image 12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7324" y="870393"/>
            <a:ext cx="36575" cy="36575"/>
          </a:xfrm>
          <a:prstGeom prst="rect">
            <a:avLst/>
          </a:prstGeom>
        </p:spPr>
      </p:pic>
      <p:pic>
        <p:nvPicPr>
          <p:cNvPr id="137" name="Image 13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53896" y="870393"/>
            <a:ext cx="36575" cy="36575"/>
          </a:xfrm>
          <a:prstGeom prst="rect">
            <a:avLst/>
          </a:prstGeom>
        </p:spPr>
      </p:pic>
      <p:pic>
        <p:nvPicPr>
          <p:cNvPr id="138" name="Image 13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27051" y="870393"/>
            <a:ext cx="36575" cy="36575"/>
          </a:xfrm>
          <a:prstGeom prst="rect">
            <a:avLst/>
          </a:prstGeom>
        </p:spPr>
      </p:pic>
      <p:pic>
        <p:nvPicPr>
          <p:cNvPr id="139" name="Image 13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63623" y="870393"/>
            <a:ext cx="36575" cy="36575"/>
          </a:xfrm>
          <a:prstGeom prst="rect">
            <a:avLst/>
          </a:prstGeom>
        </p:spPr>
      </p:pic>
      <p:pic>
        <p:nvPicPr>
          <p:cNvPr id="140" name="Image 13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00193" y="870393"/>
            <a:ext cx="36575" cy="36575"/>
          </a:xfrm>
          <a:prstGeom prst="rect">
            <a:avLst/>
          </a:prstGeom>
        </p:spPr>
      </p:pic>
      <p:pic>
        <p:nvPicPr>
          <p:cNvPr id="141" name="Image 13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36770" y="870393"/>
            <a:ext cx="36575" cy="36575"/>
          </a:xfrm>
          <a:prstGeom prst="rect">
            <a:avLst/>
          </a:prstGeom>
        </p:spPr>
      </p:pic>
      <p:pic>
        <p:nvPicPr>
          <p:cNvPr id="142" name="Image 13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73354" y="870393"/>
            <a:ext cx="36575" cy="36575"/>
          </a:xfrm>
          <a:prstGeom prst="rect">
            <a:avLst/>
          </a:prstGeom>
        </p:spPr>
      </p:pic>
      <p:pic>
        <p:nvPicPr>
          <p:cNvPr id="143" name="Image 13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83066" y="870393"/>
            <a:ext cx="36575" cy="36575"/>
          </a:xfrm>
          <a:prstGeom prst="rect">
            <a:avLst/>
          </a:prstGeom>
        </p:spPr>
      </p:pic>
      <p:pic>
        <p:nvPicPr>
          <p:cNvPr id="144" name="Image 13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2525" y="870393"/>
            <a:ext cx="36575" cy="36575"/>
          </a:xfrm>
          <a:prstGeom prst="rect">
            <a:avLst/>
          </a:prstGeom>
        </p:spPr>
      </p:pic>
      <p:pic>
        <p:nvPicPr>
          <p:cNvPr id="145" name="Image 13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07599" y="906973"/>
            <a:ext cx="36575" cy="36575"/>
          </a:xfrm>
          <a:prstGeom prst="rect">
            <a:avLst/>
          </a:prstGeom>
        </p:spPr>
      </p:pic>
      <p:pic>
        <p:nvPicPr>
          <p:cNvPr id="146" name="Image 13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906973"/>
            <a:ext cx="36575" cy="36575"/>
          </a:xfrm>
          <a:prstGeom prst="rect">
            <a:avLst/>
          </a:prstGeom>
        </p:spPr>
      </p:pic>
      <p:pic>
        <p:nvPicPr>
          <p:cNvPr id="147" name="Image 14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36770" y="906973"/>
            <a:ext cx="36575" cy="36575"/>
          </a:xfrm>
          <a:prstGeom prst="rect">
            <a:avLst/>
          </a:prstGeom>
        </p:spPr>
      </p:pic>
      <p:pic>
        <p:nvPicPr>
          <p:cNvPr id="148" name="Image 14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906973"/>
            <a:ext cx="36575" cy="36575"/>
          </a:xfrm>
          <a:prstGeom prst="rect">
            <a:avLst/>
          </a:prstGeom>
        </p:spPr>
      </p:pic>
      <p:pic>
        <p:nvPicPr>
          <p:cNvPr id="149" name="Image 14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83066" y="906973"/>
            <a:ext cx="36575" cy="36575"/>
          </a:xfrm>
          <a:prstGeom prst="rect">
            <a:avLst/>
          </a:prstGeom>
        </p:spPr>
      </p:pic>
      <p:pic>
        <p:nvPicPr>
          <p:cNvPr id="150" name="Image 14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92797" y="906973"/>
            <a:ext cx="36575" cy="36575"/>
          </a:xfrm>
          <a:prstGeom prst="rect">
            <a:avLst/>
          </a:prstGeom>
        </p:spPr>
      </p:pic>
      <p:pic>
        <p:nvPicPr>
          <p:cNvPr id="151" name="Image 14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906973"/>
            <a:ext cx="36575" cy="36575"/>
          </a:xfrm>
          <a:prstGeom prst="rect">
            <a:avLst/>
          </a:prstGeom>
        </p:spPr>
      </p:pic>
      <p:pic>
        <p:nvPicPr>
          <p:cNvPr id="152" name="Image 14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906973"/>
            <a:ext cx="36575" cy="36575"/>
          </a:xfrm>
          <a:prstGeom prst="rect">
            <a:avLst/>
          </a:prstGeom>
        </p:spPr>
      </p:pic>
      <p:pic>
        <p:nvPicPr>
          <p:cNvPr id="153" name="Image 14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906973"/>
            <a:ext cx="36575" cy="36575"/>
          </a:xfrm>
          <a:prstGeom prst="rect">
            <a:avLst/>
          </a:prstGeom>
        </p:spPr>
      </p:pic>
      <p:pic>
        <p:nvPicPr>
          <p:cNvPr id="154" name="Image 14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906973"/>
            <a:ext cx="36575" cy="36575"/>
          </a:xfrm>
          <a:prstGeom prst="rect">
            <a:avLst/>
          </a:prstGeom>
        </p:spPr>
      </p:pic>
      <p:pic>
        <p:nvPicPr>
          <p:cNvPr id="155" name="Image 14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943528"/>
            <a:ext cx="36575" cy="36575"/>
          </a:xfrm>
          <a:prstGeom prst="rect">
            <a:avLst/>
          </a:prstGeom>
        </p:spPr>
      </p:pic>
      <p:pic>
        <p:nvPicPr>
          <p:cNvPr id="156" name="Image 14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61302" y="943528"/>
            <a:ext cx="36575" cy="36575"/>
          </a:xfrm>
          <a:prstGeom prst="rect">
            <a:avLst/>
          </a:prstGeom>
        </p:spPr>
      </p:pic>
      <p:pic>
        <p:nvPicPr>
          <p:cNvPr id="157" name="Image 15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943528"/>
            <a:ext cx="36575" cy="36575"/>
          </a:xfrm>
          <a:prstGeom prst="rect">
            <a:avLst/>
          </a:prstGeom>
        </p:spPr>
      </p:pic>
      <p:pic>
        <p:nvPicPr>
          <p:cNvPr id="158" name="Image 15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34450" y="943528"/>
            <a:ext cx="36575" cy="36575"/>
          </a:xfrm>
          <a:prstGeom prst="rect">
            <a:avLst/>
          </a:prstGeom>
        </p:spPr>
      </p:pic>
      <p:pic>
        <p:nvPicPr>
          <p:cNvPr id="159" name="Image 15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07599" y="943528"/>
            <a:ext cx="36575" cy="36575"/>
          </a:xfrm>
          <a:prstGeom prst="rect">
            <a:avLst/>
          </a:prstGeom>
        </p:spPr>
      </p:pic>
      <p:pic>
        <p:nvPicPr>
          <p:cNvPr id="160" name="Image 15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53896" y="943528"/>
            <a:ext cx="36575" cy="36575"/>
          </a:xfrm>
          <a:prstGeom prst="rect">
            <a:avLst/>
          </a:prstGeom>
        </p:spPr>
      </p:pic>
      <p:pic>
        <p:nvPicPr>
          <p:cNvPr id="161" name="Image 15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90474" y="943528"/>
            <a:ext cx="36575" cy="36575"/>
          </a:xfrm>
          <a:prstGeom prst="rect">
            <a:avLst/>
          </a:prstGeom>
        </p:spPr>
      </p:pic>
      <p:pic>
        <p:nvPicPr>
          <p:cNvPr id="162" name="Image 15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46495" y="943528"/>
            <a:ext cx="36575" cy="36575"/>
          </a:xfrm>
          <a:prstGeom prst="rect">
            <a:avLst/>
          </a:prstGeom>
        </p:spPr>
      </p:pic>
      <p:pic>
        <p:nvPicPr>
          <p:cNvPr id="163" name="Image 15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83066" y="943528"/>
            <a:ext cx="36575" cy="36575"/>
          </a:xfrm>
          <a:prstGeom prst="rect">
            <a:avLst/>
          </a:prstGeom>
        </p:spPr>
      </p:pic>
      <p:pic>
        <p:nvPicPr>
          <p:cNvPr id="164" name="Image 15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92797" y="943528"/>
            <a:ext cx="36575" cy="36575"/>
          </a:xfrm>
          <a:prstGeom prst="rect">
            <a:avLst/>
          </a:prstGeom>
        </p:spPr>
      </p:pic>
      <p:pic>
        <p:nvPicPr>
          <p:cNvPr id="165" name="Image 15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65946" y="943528"/>
            <a:ext cx="36575" cy="36575"/>
          </a:xfrm>
          <a:prstGeom prst="rect">
            <a:avLst/>
          </a:prstGeom>
        </p:spPr>
      </p:pic>
      <p:pic>
        <p:nvPicPr>
          <p:cNvPr id="166" name="Image 15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2524" y="943528"/>
            <a:ext cx="36575" cy="36575"/>
          </a:xfrm>
          <a:prstGeom prst="rect">
            <a:avLst/>
          </a:prstGeom>
        </p:spPr>
      </p:pic>
      <p:pic>
        <p:nvPicPr>
          <p:cNvPr id="167" name="Image 16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943528"/>
            <a:ext cx="36575" cy="36575"/>
          </a:xfrm>
          <a:prstGeom prst="rect">
            <a:avLst/>
          </a:prstGeom>
        </p:spPr>
      </p:pic>
      <p:pic>
        <p:nvPicPr>
          <p:cNvPr id="168" name="Image 16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12250" y="943528"/>
            <a:ext cx="36575" cy="36575"/>
          </a:xfrm>
          <a:prstGeom prst="rect">
            <a:avLst/>
          </a:prstGeom>
        </p:spPr>
      </p:pic>
      <p:pic>
        <p:nvPicPr>
          <p:cNvPr id="169" name="Image 16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943528"/>
            <a:ext cx="36575" cy="36575"/>
          </a:xfrm>
          <a:prstGeom prst="rect">
            <a:avLst/>
          </a:prstGeom>
        </p:spPr>
      </p:pic>
      <p:pic>
        <p:nvPicPr>
          <p:cNvPr id="170" name="Image 16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943528"/>
            <a:ext cx="36575" cy="36575"/>
          </a:xfrm>
          <a:prstGeom prst="rect">
            <a:avLst/>
          </a:prstGeom>
        </p:spPr>
      </p:pic>
      <p:pic>
        <p:nvPicPr>
          <p:cNvPr id="171" name="Image 16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943528"/>
            <a:ext cx="36575" cy="36575"/>
          </a:xfrm>
          <a:prstGeom prst="rect">
            <a:avLst/>
          </a:prstGeom>
        </p:spPr>
      </p:pic>
      <p:pic>
        <p:nvPicPr>
          <p:cNvPr id="172" name="Image 16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58546" y="943528"/>
            <a:ext cx="36575" cy="36575"/>
          </a:xfrm>
          <a:prstGeom prst="rect">
            <a:avLst/>
          </a:prstGeom>
        </p:spPr>
      </p:pic>
      <p:pic>
        <p:nvPicPr>
          <p:cNvPr id="173" name="Image 16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980112"/>
            <a:ext cx="36575" cy="36575"/>
          </a:xfrm>
          <a:prstGeom prst="rect">
            <a:avLst/>
          </a:prstGeom>
        </p:spPr>
      </p:pic>
      <p:pic>
        <p:nvPicPr>
          <p:cNvPr id="174" name="Image 16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07599" y="980112"/>
            <a:ext cx="36575" cy="36575"/>
          </a:xfrm>
          <a:prstGeom prst="rect">
            <a:avLst/>
          </a:prstGeom>
        </p:spPr>
      </p:pic>
      <p:pic>
        <p:nvPicPr>
          <p:cNvPr id="175" name="Image 16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980112"/>
            <a:ext cx="36575" cy="36575"/>
          </a:xfrm>
          <a:prstGeom prst="rect">
            <a:avLst/>
          </a:prstGeom>
        </p:spPr>
      </p:pic>
      <p:pic>
        <p:nvPicPr>
          <p:cNvPr id="176" name="Image 16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63623" y="980112"/>
            <a:ext cx="36575" cy="36575"/>
          </a:xfrm>
          <a:prstGeom prst="rect">
            <a:avLst/>
          </a:prstGeom>
        </p:spPr>
      </p:pic>
      <p:pic>
        <p:nvPicPr>
          <p:cNvPr id="177" name="Image 17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36770" y="980112"/>
            <a:ext cx="36575" cy="36575"/>
          </a:xfrm>
          <a:prstGeom prst="rect">
            <a:avLst/>
          </a:prstGeom>
        </p:spPr>
      </p:pic>
      <p:pic>
        <p:nvPicPr>
          <p:cNvPr id="178" name="Image 17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980112"/>
            <a:ext cx="36575" cy="36575"/>
          </a:xfrm>
          <a:prstGeom prst="rect">
            <a:avLst/>
          </a:prstGeom>
        </p:spPr>
      </p:pic>
      <p:pic>
        <p:nvPicPr>
          <p:cNvPr id="179" name="Image 17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46495" y="980112"/>
            <a:ext cx="36575" cy="36575"/>
          </a:xfrm>
          <a:prstGeom prst="rect">
            <a:avLst/>
          </a:prstGeom>
        </p:spPr>
      </p:pic>
      <p:pic>
        <p:nvPicPr>
          <p:cNvPr id="180" name="Image 17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56227" y="980112"/>
            <a:ext cx="36575" cy="36575"/>
          </a:xfrm>
          <a:prstGeom prst="rect">
            <a:avLst/>
          </a:prstGeom>
        </p:spPr>
      </p:pic>
      <p:pic>
        <p:nvPicPr>
          <p:cNvPr id="181" name="Image 17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29369" y="980112"/>
            <a:ext cx="36575" cy="36575"/>
          </a:xfrm>
          <a:prstGeom prst="rect">
            <a:avLst/>
          </a:prstGeom>
        </p:spPr>
      </p:pic>
      <p:pic>
        <p:nvPicPr>
          <p:cNvPr id="182" name="Image 17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39096" y="980112"/>
            <a:ext cx="36575" cy="36575"/>
          </a:xfrm>
          <a:prstGeom prst="rect">
            <a:avLst/>
          </a:prstGeom>
        </p:spPr>
      </p:pic>
      <p:pic>
        <p:nvPicPr>
          <p:cNvPr id="183" name="Image 17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980112"/>
            <a:ext cx="36575" cy="36575"/>
          </a:xfrm>
          <a:prstGeom prst="rect">
            <a:avLst/>
          </a:prstGeom>
        </p:spPr>
      </p:pic>
      <p:pic>
        <p:nvPicPr>
          <p:cNvPr id="184" name="Image 17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980112"/>
            <a:ext cx="36575" cy="36575"/>
          </a:xfrm>
          <a:prstGeom prst="rect">
            <a:avLst/>
          </a:prstGeom>
        </p:spPr>
      </p:pic>
      <p:pic>
        <p:nvPicPr>
          <p:cNvPr id="185" name="Image 17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58546" y="980112"/>
            <a:ext cx="36575" cy="36575"/>
          </a:xfrm>
          <a:prstGeom prst="rect">
            <a:avLst/>
          </a:prstGeom>
        </p:spPr>
      </p:pic>
      <p:pic>
        <p:nvPicPr>
          <p:cNvPr id="186" name="Image 17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980112"/>
            <a:ext cx="36575" cy="36575"/>
          </a:xfrm>
          <a:prstGeom prst="rect">
            <a:avLst/>
          </a:prstGeom>
        </p:spPr>
      </p:pic>
      <p:pic>
        <p:nvPicPr>
          <p:cNvPr id="187" name="Image 18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61302" y="1016696"/>
            <a:ext cx="36575" cy="36575"/>
          </a:xfrm>
          <a:prstGeom prst="rect">
            <a:avLst/>
          </a:prstGeom>
        </p:spPr>
      </p:pic>
      <p:pic>
        <p:nvPicPr>
          <p:cNvPr id="188" name="Image 18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07599" y="1016696"/>
            <a:ext cx="36575" cy="36575"/>
          </a:xfrm>
          <a:prstGeom prst="rect">
            <a:avLst/>
          </a:prstGeom>
        </p:spPr>
      </p:pic>
      <p:pic>
        <p:nvPicPr>
          <p:cNvPr id="189" name="Image 18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80750" y="1016696"/>
            <a:ext cx="36575" cy="36575"/>
          </a:xfrm>
          <a:prstGeom prst="rect">
            <a:avLst/>
          </a:prstGeom>
        </p:spPr>
      </p:pic>
      <p:pic>
        <p:nvPicPr>
          <p:cNvPr id="190" name="Image 18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7324" y="1016696"/>
            <a:ext cx="36575" cy="36575"/>
          </a:xfrm>
          <a:prstGeom prst="rect">
            <a:avLst/>
          </a:prstGeom>
        </p:spPr>
      </p:pic>
      <p:pic>
        <p:nvPicPr>
          <p:cNvPr id="191" name="Image 18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53896" y="1016696"/>
            <a:ext cx="36575" cy="36575"/>
          </a:xfrm>
          <a:prstGeom prst="rect">
            <a:avLst/>
          </a:prstGeom>
        </p:spPr>
      </p:pic>
      <p:pic>
        <p:nvPicPr>
          <p:cNvPr id="192" name="Image 18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27051" y="1016696"/>
            <a:ext cx="36575" cy="36575"/>
          </a:xfrm>
          <a:prstGeom prst="rect">
            <a:avLst/>
          </a:prstGeom>
        </p:spPr>
      </p:pic>
      <p:pic>
        <p:nvPicPr>
          <p:cNvPr id="193" name="Image 18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36770" y="1016696"/>
            <a:ext cx="36575" cy="36575"/>
          </a:xfrm>
          <a:prstGeom prst="rect">
            <a:avLst/>
          </a:prstGeom>
        </p:spPr>
      </p:pic>
      <p:pic>
        <p:nvPicPr>
          <p:cNvPr id="194" name="Image 18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19649" y="1016696"/>
            <a:ext cx="36575" cy="36575"/>
          </a:xfrm>
          <a:prstGeom prst="rect">
            <a:avLst/>
          </a:prstGeom>
        </p:spPr>
      </p:pic>
      <p:pic>
        <p:nvPicPr>
          <p:cNvPr id="195" name="Image 18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92797" y="1016696"/>
            <a:ext cx="36575" cy="36575"/>
          </a:xfrm>
          <a:prstGeom prst="rect">
            <a:avLst/>
          </a:prstGeom>
        </p:spPr>
      </p:pic>
      <p:pic>
        <p:nvPicPr>
          <p:cNvPr id="196" name="Image 18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65946" y="1016696"/>
            <a:ext cx="36575" cy="36575"/>
          </a:xfrm>
          <a:prstGeom prst="rect">
            <a:avLst/>
          </a:prstGeom>
        </p:spPr>
      </p:pic>
      <p:pic>
        <p:nvPicPr>
          <p:cNvPr id="197" name="Image 19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1016696"/>
            <a:ext cx="36575" cy="36575"/>
          </a:xfrm>
          <a:prstGeom prst="rect">
            <a:avLst/>
          </a:prstGeom>
        </p:spPr>
      </p:pic>
      <p:pic>
        <p:nvPicPr>
          <p:cNvPr id="198" name="Image 19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12250" y="1016696"/>
            <a:ext cx="36575" cy="36575"/>
          </a:xfrm>
          <a:prstGeom prst="rect">
            <a:avLst/>
          </a:prstGeom>
        </p:spPr>
      </p:pic>
      <p:pic>
        <p:nvPicPr>
          <p:cNvPr id="199" name="Image 19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1016696"/>
            <a:ext cx="36575" cy="36575"/>
          </a:xfrm>
          <a:prstGeom prst="rect">
            <a:avLst/>
          </a:prstGeom>
        </p:spPr>
      </p:pic>
      <p:pic>
        <p:nvPicPr>
          <p:cNvPr id="200" name="Image 19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1016696"/>
            <a:ext cx="36575" cy="36575"/>
          </a:xfrm>
          <a:prstGeom prst="rect">
            <a:avLst/>
          </a:prstGeom>
        </p:spPr>
      </p:pic>
      <p:pic>
        <p:nvPicPr>
          <p:cNvPr id="201" name="Image 19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1016696"/>
            <a:ext cx="36575" cy="36575"/>
          </a:xfrm>
          <a:prstGeom prst="rect">
            <a:avLst/>
          </a:prstGeom>
        </p:spPr>
      </p:pic>
      <p:pic>
        <p:nvPicPr>
          <p:cNvPr id="202" name="Image 19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1053252"/>
            <a:ext cx="36575" cy="36575"/>
          </a:xfrm>
          <a:prstGeom prst="rect">
            <a:avLst/>
          </a:prstGeom>
        </p:spPr>
      </p:pic>
      <p:pic>
        <p:nvPicPr>
          <p:cNvPr id="203" name="Image 19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61302" y="1053252"/>
            <a:ext cx="36575" cy="36575"/>
          </a:xfrm>
          <a:prstGeom prst="rect">
            <a:avLst/>
          </a:prstGeom>
        </p:spPr>
      </p:pic>
      <p:pic>
        <p:nvPicPr>
          <p:cNvPr id="204" name="Image 19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71021" y="1053252"/>
            <a:ext cx="36575" cy="36575"/>
          </a:xfrm>
          <a:prstGeom prst="rect">
            <a:avLst/>
          </a:prstGeom>
        </p:spPr>
      </p:pic>
      <p:pic>
        <p:nvPicPr>
          <p:cNvPr id="205" name="Image 19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1053252"/>
            <a:ext cx="36575" cy="36575"/>
          </a:xfrm>
          <a:prstGeom prst="rect">
            <a:avLst/>
          </a:prstGeom>
        </p:spPr>
      </p:pic>
      <p:pic>
        <p:nvPicPr>
          <p:cNvPr id="206" name="Image 19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80750" y="1053252"/>
            <a:ext cx="36575" cy="36575"/>
          </a:xfrm>
          <a:prstGeom prst="rect">
            <a:avLst/>
          </a:prstGeom>
        </p:spPr>
      </p:pic>
      <p:pic>
        <p:nvPicPr>
          <p:cNvPr id="207" name="Image 20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90474" y="1053252"/>
            <a:ext cx="36575" cy="36575"/>
          </a:xfrm>
          <a:prstGeom prst="rect">
            <a:avLst/>
          </a:prstGeom>
        </p:spPr>
      </p:pic>
      <p:pic>
        <p:nvPicPr>
          <p:cNvPr id="208" name="Image 20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63623" y="1053252"/>
            <a:ext cx="36575" cy="36575"/>
          </a:xfrm>
          <a:prstGeom prst="rect">
            <a:avLst/>
          </a:prstGeom>
        </p:spPr>
      </p:pic>
      <p:pic>
        <p:nvPicPr>
          <p:cNvPr id="209" name="Image 20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73354" y="1053252"/>
            <a:ext cx="36575" cy="36575"/>
          </a:xfrm>
          <a:prstGeom prst="rect">
            <a:avLst/>
          </a:prstGeom>
        </p:spPr>
      </p:pic>
      <p:pic>
        <p:nvPicPr>
          <p:cNvPr id="210" name="Image 20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1053252"/>
            <a:ext cx="36575" cy="36575"/>
          </a:xfrm>
          <a:prstGeom prst="rect">
            <a:avLst/>
          </a:prstGeom>
        </p:spPr>
      </p:pic>
      <p:pic>
        <p:nvPicPr>
          <p:cNvPr id="211" name="Image 20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46495" y="1053252"/>
            <a:ext cx="36575" cy="36575"/>
          </a:xfrm>
          <a:prstGeom prst="rect">
            <a:avLst/>
          </a:prstGeom>
        </p:spPr>
      </p:pic>
      <p:pic>
        <p:nvPicPr>
          <p:cNvPr id="212" name="Image 20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83066" y="1053252"/>
            <a:ext cx="36575" cy="36575"/>
          </a:xfrm>
          <a:prstGeom prst="rect">
            <a:avLst/>
          </a:prstGeom>
        </p:spPr>
      </p:pic>
      <p:pic>
        <p:nvPicPr>
          <p:cNvPr id="213" name="Image 20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92797" y="1053252"/>
            <a:ext cx="36575" cy="36575"/>
          </a:xfrm>
          <a:prstGeom prst="rect">
            <a:avLst/>
          </a:prstGeom>
        </p:spPr>
      </p:pic>
      <p:pic>
        <p:nvPicPr>
          <p:cNvPr id="214" name="Image 20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65946" y="1053252"/>
            <a:ext cx="36575" cy="36575"/>
          </a:xfrm>
          <a:prstGeom prst="rect">
            <a:avLst/>
          </a:prstGeom>
        </p:spPr>
      </p:pic>
      <p:pic>
        <p:nvPicPr>
          <p:cNvPr id="215" name="Image 20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12250" y="1053252"/>
            <a:ext cx="36575" cy="36575"/>
          </a:xfrm>
          <a:prstGeom prst="rect">
            <a:avLst/>
          </a:prstGeom>
        </p:spPr>
      </p:pic>
      <p:pic>
        <p:nvPicPr>
          <p:cNvPr id="216" name="Image 20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1053252"/>
            <a:ext cx="36575" cy="36575"/>
          </a:xfrm>
          <a:prstGeom prst="rect">
            <a:avLst/>
          </a:prstGeom>
        </p:spPr>
      </p:pic>
      <p:pic>
        <p:nvPicPr>
          <p:cNvPr id="217" name="Image 21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1053252"/>
            <a:ext cx="36575" cy="36575"/>
          </a:xfrm>
          <a:prstGeom prst="rect">
            <a:avLst/>
          </a:prstGeom>
        </p:spPr>
      </p:pic>
      <p:pic>
        <p:nvPicPr>
          <p:cNvPr id="218" name="Image 21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58546" y="1053252"/>
            <a:ext cx="36575" cy="36575"/>
          </a:xfrm>
          <a:prstGeom prst="rect">
            <a:avLst/>
          </a:prstGeom>
        </p:spPr>
      </p:pic>
      <p:pic>
        <p:nvPicPr>
          <p:cNvPr id="219" name="Image 21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1053252"/>
            <a:ext cx="36575" cy="36575"/>
          </a:xfrm>
          <a:prstGeom prst="rect">
            <a:avLst/>
          </a:prstGeom>
        </p:spPr>
      </p:pic>
      <p:pic>
        <p:nvPicPr>
          <p:cNvPr id="220" name="Image 21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1089827"/>
            <a:ext cx="36575" cy="36575"/>
          </a:xfrm>
          <a:prstGeom prst="rect">
            <a:avLst/>
          </a:prstGeom>
        </p:spPr>
      </p:pic>
      <p:pic>
        <p:nvPicPr>
          <p:cNvPr id="221" name="Image 21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80750" y="1089827"/>
            <a:ext cx="36575" cy="36575"/>
          </a:xfrm>
          <a:prstGeom prst="rect">
            <a:avLst/>
          </a:prstGeom>
        </p:spPr>
      </p:pic>
      <p:pic>
        <p:nvPicPr>
          <p:cNvPr id="222" name="Image 21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90474" y="1089827"/>
            <a:ext cx="36575" cy="36575"/>
          </a:xfrm>
          <a:prstGeom prst="rect">
            <a:avLst/>
          </a:prstGeom>
        </p:spPr>
      </p:pic>
      <p:pic>
        <p:nvPicPr>
          <p:cNvPr id="223" name="Image 21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27051" y="1089827"/>
            <a:ext cx="36575" cy="36575"/>
          </a:xfrm>
          <a:prstGeom prst="rect">
            <a:avLst/>
          </a:prstGeom>
        </p:spPr>
      </p:pic>
      <p:pic>
        <p:nvPicPr>
          <p:cNvPr id="224" name="Image 21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00193" y="1089827"/>
            <a:ext cx="36575" cy="36575"/>
          </a:xfrm>
          <a:prstGeom prst="rect">
            <a:avLst/>
          </a:prstGeom>
        </p:spPr>
      </p:pic>
      <p:pic>
        <p:nvPicPr>
          <p:cNvPr id="225" name="Image 21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73354" y="1089827"/>
            <a:ext cx="36575" cy="36575"/>
          </a:xfrm>
          <a:prstGeom prst="rect">
            <a:avLst/>
          </a:prstGeom>
        </p:spPr>
      </p:pic>
      <p:pic>
        <p:nvPicPr>
          <p:cNvPr id="226" name="Image 21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1089827"/>
            <a:ext cx="36575" cy="36575"/>
          </a:xfrm>
          <a:prstGeom prst="rect">
            <a:avLst/>
          </a:prstGeom>
        </p:spPr>
      </p:pic>
      <p:pic>
        <p:nvPicPr>
          <p:cNvPr id="227" name="Image 22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83066" y="1089827"/>
            <a:ext cx="36575" cy="36575"/>
          </a:xfrm>
          <a:prstGeom prst="rect">
            <a:avLst/>
          </a:prstGeom>
        </p:spPr>
      </p:pic>
      <p:pic>
        <p:nvPicPr>
          <p:cNvPr id="228" name="Image 22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19649" y="1089827"/>
            <a:ext cx="36575" cy="36575"/>
          </a:xfrm>
          <a:prstGeom prst="rect">
            <a:avLst/>
          </a:prstGeom>
        </p:spPr>
      </p:pic>
      <p:pic>
        <p:nvPicPr>
          <p:cNvPr id="229" name="Image 22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1089827"/>
            <a:ext cx="36575" cy="36575"/>
          </a:xfrm>
          <a:prstGeom prst="rect">
            <a:avLst/>
          </a:prstGeom>
        </p:spPr>
      </p:pic>
      <p:pic>
        <p:nvPicPr>
          <p:cNvPr id="230" name="Image 22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1089827"/>
            <a:ext cx="36575" cy="36575"/>
          </a:xfrm>
          <a:prstGeom prst="rect">
            <a:avLst/>
          </a:prstGeom>
        </p:spPr>
      </p:pic>
      <p:pic>
        <p:nvPicPr>
          <p:cNvPr id="231" name="Image 22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1089827"/>
            <a:ext cx="36575" cy="36575"/>
          </a:xfrm>
          <a:prstGeom prst="rect">
            <a:avLst/>
          </a:prstGeom>
        </p:spPr>
      </p:pic>
      <p:pic>
        <p:nvPicPr>
          <p:cNvPr id="232" name="Image 22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1089827"/>
            <a:ext cx="36575" cy="36575"/>
          </a:xfrm>
          <a:prstGeom prst="rect">
            <a:avLst/>
          </a:prstGeom>
        </p:spPr>
      </p:pic>
      <p:pic>
        <p:nvPicPr>
          <p:cNvPr id="233" name="Image 22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1126415"/>
            <a:ext cx="36575" cy="36575"/>
          </a:xfrm>
          <a:prstGeom prst="rect">
            <a:avLst/>
          </a:prstGeom>
        </p:spPr>
      </p:pic>
      <p:pic>
        <p:nvPicPr>
          <p:cNvPr id="234" name="Image 22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1126415"/>
            <a:ext cx="36575" cy="36575"/>
          </a:xfrm>
          <a:prstGeom prst="rect">
            <a:avLst/>
          </a:prstGeom>
        </p:spPr>
      </p:pic>
      <p:pic>
        <p:nvPicPr>
          <p:cNvPr id="235" name="Image 22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53896" y="1126415"/>
            <a:ext cx="36575" cy="36575"/>
          </a:xfrm>
          <a:prstGeom prst="rect">
            <a:avLst/>
          </a:prstGeom>
        </p:spPr>
      </p:pic>
      <p:pic>
        <p:nvPicPr>
          <p:cNvPr id="236" name="Image 22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90474" y="1126415"/>
            <a:ext cx="36575" cy="36575"/>
          </a:xfrm>
          <a:prstGeom prst="rect">
            <a:avLst/>
          </a:prstGeom>
        </p:spPr>
      </p:pic>
      <p:pic>
        <p:nvPicPr>
          <p:cNvPr id="237" name="Image 23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27051" y="1126415"/>
            <a:ext cx="36575" cy="36575"/>
          </a:xfrm>
          <a:prstGeom prst="rect">
            <a:avLst/>
          </a:prstGeom>
        </p:spPr>
      </p:pic>
      <p:pic>
        <p:nvPicPr>
          <p:cNvPr id="238" name="Image 23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63623" y="1126415"/>
            <a:ext cx="36575" cy="36575"/>
          </a:xfrm>
          <a:prstGeom prst="rect">
            <a:avLst/>
          </a:prstGeom>
        </p:spPr>
      </p:pic>
      <p:pic>
        <p:nvPicPr>
          <p:cNvPr id="239" name="Image 23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1126415"/>
            <a:ext cx="36575" cy="36575"/>
          </a:xfrm>
          <a:prstGeom prst="rect">
            <a:avLst/>
          </a:prstGeom>
        </p:spPr>
      </p:pic>
      <p:pic>
        <p:nvPicPr>
          <p:cNvPr id="240" name="Image 23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56227" y="1126415"/>
            <a:ext cx="36575" cy="36575"/>
          </a:xfrm>
          <a:prstGeom prst="rect">
            <a:avLst/>
          </a:prstGeom>
        </p:spPr>
      </p:pic>
      <p:pic>
        <p:nvPicPr>
          <p:cNvPr id="241" name="Image 23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2524" y="1126415"/>
            <a:ext cx="36575" cy="36575"/>
          </a:xfrm>
          <a:prstGeom prst="rect">
            <a:avLst/>
          </a:prstGeom>
        </p:spPr>
      </p:pic>
      <p:pic>
        <p:nvPicPr>
          <p:cNvPr id="242" name="Image 23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39096" y="1126415"/>
            <a:ext cx="36575" cy="36575"/>
          </a:xfrm>
          <a:prstGeom prst="rect">
            <a:avLst/>
          </a:prstGeom>
        </p:spPr>
      </p:pic>
      <p:pic>
        <p:nvPicPr>
          <p:cNvPr id="243" name="Image 23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12250" y="1126415"/>
            <a:ext cx="36575" cy="36575"/>
          </a:xfrm>
          <a:prstGeom prst="rect">
            <a:avLst/>
          </a:prstGeom>
        </p:spPr>
      </p:pic>
      <p:pic>
        <p:nvPicPr>
          <p:cNvPr id="244" name="Image 23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1126415"/>
            <a:ext cx="36575" cy="36575"/>
          </a:xfrm>
          <a:prstGeom prst="rect">
            <a:avLst/>
          </a:prstGeom>
        </p:spPr>
      </p:pic>
      <p:pic>
        <p:nvPicPr>
          <p:cNvPr id="245" name="Image 23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58546" y="1126415"/>
            <a:ext cx="36575" cy="36575"/>
          </a:xfrm>
          <a:prstGeom prst="rect">
            <a:avLst/>
          </a:prstGeom>
        </p:spPr>
      </p:pic>
      <p:pic>
        <p:nvPicPr>
          <p:cNvPr id="246" name="Image 23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1162980"/>
            <a:ext cx="36575" cy="36575"/>
          </a:xfrm>
          <a:prstGeom prst="rect">
            <a:avLst/>
          </a:prstGeom>
        </p:spPr>
      </p:pic>
      <p:pic>
        <p:nvPicPr>
          <p:cNvPr id="247" name="Image 24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34450" y="1162980"/>
            <a:ext cx="36575" cy="36575"/>
          </a:xfrm>
          <a:prstGeom prst="rect">
            <a:avLst/>
          </a:prstGeom>
        </p:spPr>
      </p:pic>
      <p:pic>
        <p:nvPicPr>
          <p:cNvPr id="248" name="Image 24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71021" y="1162980"/>
            <a:ext cx="36575" cy="36575"/>
          </a:xfrm>
          <a:prstGeom prst="rect">
            <a:avLst/>
          </a:prstGeom>
        </p:spPr>
      </p:pic>
      <p:pic>
        <p:nvPicPr>
          <p:cNvPr id="249" name="Image 24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07599" y="1162980"/>
            <a:ext cx="36575" cy="36575"/>
          </a:xfrm>
          <a:prstGeom prst="rect">
            <a:avLst/>
          </a:prstGeom>
        </p:spPr>
      </p:pic>
      <p:pic>
        <p:nvPicPr>
          <p:cNvPr id="250" name="Image 24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90474" y="1162980"/>
            <a:ext cx="36575" cy="36575"/>
          </a:xfrm>
          <a:prstGeom prst="rect">
            <a:avLst/>
          </a:prstGeom>
        </p:spPr>
      </p:pic>
      <p:pic>
        <p:nvPicPr>
          <p:cNvPr id="251" name="Image 24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27051" y="1162980"/>
            <a:ext cx="36575" cy="36575"/>
          </a:xfrm>
          <a:prstGeom prst="rect">
            <a:avLst/>
          </a:prstGeom>
        </p:spPr>
      </p:pic>
      <p:pic>
        <p:nvPicPr>
          <p:cNvPr id="252" name="Image 24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36770" y="1162980"/>
            <a:ext cx="36575" cy="36575"/>
          </a:xfrm>
          <a:prstGeom prst="rect">
            <a:avLst/>
          </a:prstGeom>
        </p:spPr>
      </p:pic>
      <p:pic>
        <p:nvPicPr>
          <p:cNvPr id="253" name="Image 24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56227" y="1162980"/>
            <a:ext cx="36575" cy="36575"/>
          </a:xfrm>
          <a:prstGeom prst="rect">
            <a:avLst/>
          </a:prstGeom>
        </p:spPr>
      </p:pic>
      <p:pic>
        <p:nvPicPr>
          <p:cNvPr id="254" name="Image 24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92797" y="1162980"/>
            <a:ext cx="36575" cy="36575"/>
          </a:xfrm>
          <a:prstGeom prst="rect">
            <a:avLst/>
          </a:prstGeom>
        </p:spPr>
      </p:pic>
      <p:pic>
        <p:nvPicPr>
          <p:cNvPr id="255" name="Image 24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65946" y="1162980"/>
            <a:ext cx="36575" cy="36575"/>
          </a:xfrm>
          <a:prstGeom prst="rect">
            <a:avLst/>
          </a:prstGeom>
        </p:spPr>
      </p:pic>
      <p:pic>
        <p:nvPicPr>
          <p:cNvPr id="256" name="Image 24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12250" y="1162980"/>
            <a:ext cx="36575" cy="36575"/>
          </a:xfrm>
          <a:prstGeom prst="rect">
            <a:avLst/>
          </a:prstGeom>
        </p:spPr>
      </p:pic>
      <p:pic>
        <p:nvPicPr>
          <p:cNvPr id="257" name="Image 25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1162980"/>
            <a:ext cx="36575" cy="36575"/>
          </a:xfrm>
          <a:prstGeom prst="rect">
            <a:avLst/>
          </a:prstGeom>
        </p:spPr>
      </p:pic>
      <p:pic>
        <p:nvPicPr>
          <p:cNvPr id="258" name="Image 25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1162980"/>
            <a:ext cx="36575" cy="36575"/>
          </a:xfrm>
          <a:prstGeom prst="rect">
            <a:avLst/>
          </a:prstGeom>
        </p:spPr>
      </p:pic>
      <p:pic>
        <p:nvPicPr>
          <p:cNvPr id="259" name="Image 25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1162980"/>
            <a:ext cx="36575" cy="36575"/>
          </a:xfrm>
          <a:prstGeom prst="rect">
            <a:avLst/>
          </a:prstGeom>
        </p:spPr>
      </p:pic>
      <p:pic>
        <p:nvPicPr>
          <p:cNvPr id="260" name="Image 25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1199555"/>
            <a:ext cx="36575" cy="36575"/>
          </a:xfrm>
          <a:prstGeom prst="rect">
            <a:avLst/>
          </a:prstGeom>
        </p:spPr>
      </p:pic>
      <p:pic>
        <p:nvPicPr>
          <p:cNvPr id="261" name="Image 25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61302" y="1199555"/>
            <a:ext cx="36575" cy="36575"/>
          </a:xfrm>
          <a:prstGeom prst="rect">
            <a:avLst/>
          </a:prstGeom>
        </p:spPr>
      </p:pic>
      <p:pic>
        <p:nvPicPr>
          <p:cNvPr id="262" name="Image 25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1199555"/>
            <a:ext cx="36575" cy="36575"/>
          </a:xfrm>
          <a:prstGeom prst="rect">
            <a:avLst/>
          </a:prstGeom>
        </p:spPr>
      </p:pic>
      <p:pic>
        <p:nvPicPr>
          <p:cNvPr id="263" name="Image 25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71021" y="1199555"/>
            <a:ext cx="36575" cy="36575"/>
          </a:xfrm>
          <a:prstGeom prst="rect">
            <a:avLst/>
          </a:prstGeom>
        </p:spPr>
      </p:pic>
      <p:pic>
        <p:nvPicPr>
          <p:cNvPr id="264" name="Image 25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07599" y="1199555"/>
            <a:ext cx="36575" cy="36575"/>
          </a:xfrm>
          <a:prstGeom prst="rect">
            <a:avLst/>
          </a:prstGeom>
        </p:spPr>
      </p:pic>
      <p:pic>
        <p:nvPicPr>
          <p:cNvPr id="265" name="Image 25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1199555"/>
            <a:ext cx="36575" cy="36575"/>
          </a:xfrm>
          <a:prstGeom prst="rect">
            <a:avLst/>
          </a:prstGeom>
        </p:spPr>
      </p:pic>
      <p:pic>
        <p:nvPicPr>
          <p:cNvPr id="266" name="Image 25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7324" y="1199555"/>
            <a:ext cx="36575" cy="36575"/>
          </a:xfrm>
          <a:prstGeom prst="rect">
            <a:avLst/>
          </a:prstGeom>
        </p:spPr>
      </p:pic>
      <p:pic>
        <p:nvPicPr>
          <p:cNvPr id="267" name="Image 26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27051" y="1199555"/>
            <a:ext cx="36575" cy="36575"/>
          </a:xfrm>
          <a:prstGeom prst="rect">
            <a:avLst/>
          </a:prstGeom>
        </p:spPr>
      </p:pic>
      <p:pic>
        <p:nvPicPr>
          <p:cNvPr id="268" name="Image 26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00193" y="1199555"/>
            <a:ext cx="36575" cy="36575"/>
          </a:xfrm>
          <a:prstGeom prst="rect">
            <a:avLst/>
          </a:prstGeom>
        </p:spPr>
      </p:pic>
      <p:pic>
        <p:nvPicPr>
          <p:cNvPr id="269" name="Image 26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36770" y="1199555"/>
            <a:ext cx="36575" cy="36575"/>
          </a:xfrm>
          <a:prstGeom prst="rect">
            <a:avLst/>
          </a:prstGeom>
        </p:spPr>
      </p:pic>
      <p:pic>
        <p:nvPicPr>
          <p:cNvPr id="270" name="Image 26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73354" y="1199555"/>
            <a:ext cx="36575" cy="36575"/>
          </a:xfrm>
          <a:prstGeom prst="rect">
            <a:avLst/>
          </a:prstGeom>
        </p:spPr>
      </p:pic>
      <p:pic>
        <p:nvPicPr>
          <p:cNvPr id="271" name="Image 26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1199555"/>
            <a:ext cx="36575" cy="36575"/>
          </a:xfrm>
          <a:prstGeom prst="rect">
            <a:avLst/>
          </a:prstGeom>
        </p:spPr>
      </p:pic>
      <p:pic>
        <p:nvPicPr>
          <p:cNvPr id="272" name="Image 26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46495" y="1199555"/>
            <a:ext cx="36575" cy="36575"/>
          </a:xfrm>
          <a:prstGeom prst="rect">
            <a:avLst/>
          </a:prstGeom>
        </p:spPr>
      </p:pic>
      <p:pic>
        <p:nvPicPr>
          <p:cNvPr id="273" name="Image 26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19649" y="1199555"/>
            <a:ext cx="36575" cy="36575"/>
          </a:xfrm>
          <a:prstGeom prst="rect">
            <a:avLst/>
          </a:prstGeom>
        </p:spPr>
      </p:pic>
      <p:pic>
        <p:nvPicPr>
          <p:cNvPr id="274" name="Image 26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2524" y="1199555"/>
            <a:ext cx="36575" cy="36575"/>
          </a:xfrm>
          <a:prstGeom prst="rect">
            <a:avLst/>
          </a:prstGeom>
        </p:spPr>
      </p:pic>
      <p:pic>
        <p:nvPicPr>
          <p:cNvPr id="275" name="Image 26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39096" y="1199555"/>
            <a:ext cx="36575" cy="36575"/>
          </a:xfrm>
          <a:prstGeom prst="rect">
            <a:avLst/>
          </a:prstGeom>
        </p:spPr>
      </p:pic>
      <p:pic>
        <p:nvPicPr>
          <p:cNvPr id="276" name="Image 26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1199555"/>
            <a:ext cx="36575" cy="36575"/>
          </a:xfrm>
          <a:prstGeom prst="rect">
            <a:avLst/>
          </a:prstGeom>
        </p:spPr>
      </p:pic>
      <p:pic>
        <p:nvPicPr>
          <p:cNvPr id="277" name="Image 27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12250" y="1199555"/>
            <a:ext cx="36575" cy="36575"/>
          </a:xfrm>
          <a:prstGeom prst="rect">
            <a:avLst/>
          </a:prstGeom>
        </p:spPr>
      </p:pic>
      <p:pic>
        <p:nvPicPr>
          <p:cNvPr id="278" name="Image 27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1199555"/>
            <a:ext cx="36575" cy="36575"/>
          </a:xfrm>
          <a:prstGeom prst="rect">
            <a:avLst/>
          </a:prstGeom>
        </p:spPr>
      </p:pic>
      <p:pic>
        <p:nvPicPr>
          <p:cNvPr id="279" name="Image 27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1199555"/>
            <a:ext cx="36575" cy="36575"/>
          </a:xfrm>
          <a:prstGeom prst="rect">
            <a:avLst/>
          </a:prstGeom>
        </p:spPr>
      </p:pic>
      <p:pic>
        <p:nvPicPr>
          <p:cNvPr id="280" name="Image 27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1199555"/>
            <a:ext cx="36575" cy="36575"/>
          </a:xfrm>
          <a:prstGeom prst="rect">
            <a:avLst/>
          </a:prstGeom>
        </p:spPr>
      </p:pic>
      <p:pic>
        <p:nvPicPr>
          <p:cNvPr id="281" name="Image 27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61302" y="1236143"/>
            <a:ext cx="36575" cy="36575"/>
          </a:xfrm>
          <a:prstGeom prst="rect">
            <a:avLst/>
          </a:prstGeom>
        </p:spPr>
      </p:pic>
      <p:pic>
        <p:nvPicPr>
          <p:cNvPr id="282" name="Image 27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80750" y="1236143"/>
            <a:ext cx="36575" cy="36575"/>
          </a:xfrm>
          <a:prstGeom prst="rect">
            <a:avLst/>
          </a:prstGeom>
        </p:spPr>
      </p:pic>
      <p:pic>
        <p:nvPicPr>
          <p:cNvPr id="283" name="Image 27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7324" y="1236143"/>
            <a:ext cx="36575" cy="36575"/>
          </a:xfrm>
          <a:prstGeom prst="rect">
            <a:avLst/>
          </a:prstGeom>
        </p:spPr>
      </p:pic>
      <p:pic>
        <p:nvPicPr>
          <p:cNvPr id="284" name="Image 27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63623" y="1236143"/>
            <a:ext cx="36575" cy="36575"/>
          </a:xfrm>
          <a:prstGeom prst="rect">
            <a:avLst/>
          </a:prstGeom>
        </p:spPr>
      </p:pic>
      <p:pic>
        <p:nvPicPr>
          <p:cNvPr id="285" name="Image 27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36770" y="1236143"/>
            <a:ext cx="36575" cy="36575"/>
          </a:xfrm>
          <a:prstGeom prst="rect">
            <a:avLst/>
          </a:prstGeom>
        </p:spPr>
      </p:pic>
      <p:pic>
        <p:nvPicPr>
          <p:cNvPr id="286" name="Image 27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73354" y="1236143"/>
            <a:ext cx="36575" cy="36575"/>
          </a:xfrm>
          <a:prstGeom prst="rect">
            <a:avLst/>
          </a:prstGeom>
        </p:spPr>
      </p:pic>
      <p:pic>
        <p:nvPicPr>
          <p:cNvPr id="287" name="Image 28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1236143"/>
            <a:ext cx="36575" cy="36575"/>
          </a:xfrm>
          <a:prstGeom prst="rect">
            <a:avLst/>
          </a:prstGeom>
        </p:spPr>
      </p:pic>
      <p:pic>
        <p:nvPicPr>
          <p:cNvPr id="288" name="Image 28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46495" y="1236143"/>
            <a:ext cx="36575" cy="36575"/>
          </a:xfrm>
          <a:prstGeom prst="rect">
            <a:avLst/>
          </a:prstGeom>
        </p:spPr>
      </p:pic>
      <p:pic>
        <p:nvPicPr>
          <p:cNvPr id="289" name="Image 28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83066" y="1236143"/>
            <a:ext cx="36575" cy="36575"/>
          </a:xfrm>
          <a:prstGeom prst="rect">
            <a:avLst/>
          </a:prstGeom>
        </p:spPr>
      </p:pic>
      <p:pic>
        <p:nvPicPr>
          <p:cNvPr id="290" name="Image 28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19649" y="1236143"/>
            <a:ext cx="36575" cy="36575"/>
          </a:xfrm>
          <a:prstGeom prst="rect">
            <a:avLst/>
          </a:prstGeom>
        </p:spPr>
      </p:pic>
      <p:pic>
        <p:nvPicPr>
          <p:cNvPr id="291" name="Image 28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2524" y="1236143"/>
            <a:ext cx="36575" cy="36575"/>
          </a:xfrm>
          <a:prstGeom prst="rect">
            <a:avLst/>
          </a:prstGeom>
        </p:spPr>
      </p:pic>
      <p:pic>
        <p:nvPicPr>
          <p:cNvPr id="292" name="Image 28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1236143"/>
            <a:ext cx="36575" cy="36575"/>
          </a:xfrm>
          <a:prstGeom prst="rect">
            <a:avLst/>
          </a:prstGeom>
        </p:spPr>
      </p:pic>
      <p:pic>
        <p:nvPicPr>
          <p:cNvPr id="293" name="Image 28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1272718"/>
            <a:ext cx="36575" cy="36575"/>
          </a:xfrm>
          <a:prstGeom prst="rect">
            <a:avLst/>
          </a:prstGeom>
        </p:spPr>
      </p:pic>
      <p:pic>
        <p:nvPicPr>
          <p:cNvPr id="294" name="Image 28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61302" y="1272718"/>
            <a:ext cx="36575" cy="36575"/>
          </a:xfrm>
          <a:prstGeom prst="rect">
            <a:avLst/>
          </a:prstGeom>
        </p:spPr>
      </p:pic>
      <p:pic>
        <p:nvPicPr>
          <p:cNvPr id="295" name="Image 28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1272718"/>
            <a:ext cx="36575" cy="36575"/>
          </a:xfrm>
          <a:prstGeom prst="rect">
            <a:avLst/>
          </a:prstGeom>
        </p:spPr>
      </p:pic>
      <p:pic>
        <p:nvPicPr>
          <p:cNvPr id="296" name="Image 28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1272718"/>
            <a:ext cx="36575" cy="36575"/>
          </a:xfrm>
          <a:prstGeom prst="rect">
            <a:avLst/>
          </a:prstGeom>
        </p:spPr>
      </p:pic>
      <p:pic>
        <p:nvPicPr>
          <p:cNvPr id="297" name="Image 29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80750" y="1272718"/>
            <a:ext cx="36575" cy="36575"/>
          </a:xfrm>
          <a:prstGeom prst="rect">
            <a:avLst/>
          </a:prstGeom>
        </p:spPr>
      </p:pic>
      <p:pic>
        <p:nvPicPr>
          <p:cNvPr id="298" name="Image 29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7324" y="1272718"/>
            <a:ext cx="36575" cy="36575"/>
          </a:xfrm>
          <a:prstGeom prst="rect">
            <a:avLst/>
          </a:prstGeom>
        </p:spPr>
      </p:pic>
      <p:pic>
        <p:nvPicPr>
          <p:cNvPr id="299" name="Image 29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53896" y="1272718"/>
            <a:ext cx="36575" cy="36575"/>
          </a:xfrm>
          <a:prstGeom prst="rect">
            <a:avLst/>
          </a:prstGeom>
        </p:spPr>
      </p:pic>
      <p:pic>
        <p:nvPicPr>
          <p:cNvPr id="300" name="Image 29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63623" y="1272718"/>
            <a:ext cx="36575" cy="36575"/>
          </a:xfrm>
          <a:prstGeom prst="rect">
            <a:avLst/>
          </a:prstGeom>
        </p:spPr>
      </p:pic>
      <p:pic>
        <p:nvPicPr>
          <p:cNvPr id="301" name="Image 29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73354" y="1272718"/>
            <a:ext cx="36575" cy="36575"/>
          </a:xfrm>
          <a:prstGeom prst="rect">
            <a:avLst/>
          </a:prstGeom>
        </p:spPr>
      </p:pic>
      <p:pic>
        <p:nvPicPr>
          <p:cNvPr id="302" name="Image 29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1272718"/>
            <a:ext cx="36575" cy="36575"/>
          </a:xfrm>
          <a:prstGeom prst="rect">
            <a:avLst/>
          </a:prstGeom>
        </p:spPr>
      </p:pic>
      <p:pic>
        <p:nvPicPr>
          <p:cNvPr id="303" name="Image 29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29369" y="1272718"/>
            <a:ext cx="36575" cy="36575"/>
          </a:xfrm>
          <a:prstGeom prst="rect">
            <a:avLst/>
          </a:prstGeom>
        </p:spPr>
      </p:pic>
      <p:pic>
        <p:nvPicPr>
          <p:cNvPr id="304" name="Image 29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65946" y="1272718"/>
            <a:ext cx="36575" cy="36575"/>
          </a:xfrm>
          <a:prstGeom prst="rect">
            <a:avLst/>
          </a:prstGeom>
        </p:spPr>
      </p:pic>
      <p:pic>
        <p:nvPicPr>
          <p:cNvPr id="305" name="Image 29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39096" y="1272718"/>
            <a:ext cx="36575" cy="36575"/>
          </a:xfrm>
          <a:prstGeom prst="rect">
            <a:avLst/>
          </a:prstGeom>
        </p:spPr>
      </p:pic>
      <p:pic>
        <p:nvPicPr>
          <p:cNvPr id="306" name="Image 29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1272718"/>
            <a:ext cx="36575" cy="36575"/>
          </a:xfrm>
          <a:prstGeom prst="rect">
            <a:avLst/>
          </a:prstGeom>
        </p:spPr>
      </p:pic>
      <p:pic>
        <p:nvPicPr>
          <p:cNvPr id="307" name="Image 30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1272718"/>
            <a:ext cx="36575" cy="36575"/>
          </a:xfrm>
          <a:prstGeom prst="rect">
            <a:avLst/>
          </a:prstGeom>
        </p:spPr>
      </p:pic>
      <p:pic>
        <p:nvPicPr>
          <p:cNvPr id="308" name="Image 30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1272718"/>
            <a:ext cx="36575" cy="36575"/>
          </a:xfrm>
          <a:prstGeom prst="rect">
            <a:avLst/>
          </a:prstGeom>
        </p:spPr>
      </p:pic>
      <p:pic>
        <p:nvPicPr>
          <p:cNvPr id="309" name="Image 30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61302" y="1309283"/>
            <a:ext cx="36575" cy="36575"/>
          </a:xfrm>
          <a:prstGeom prst="rect">
            <a:avLst/>
          </a:prstGeom>
        </p:spPr>
      </p:pic>
      <p:pic>
        <p:nvPicPr>
          <p:cNvPr id="310" name="Image 30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27051" y="1309283"/>
            <a:ext cx="36575" cy="36575"/>
          </a:xfrm>
          <a:prstGeom prst="rect">
            <a:avLst/>
          </a:prstGeom>
        </p:spPr>
      </p:pic>
      <p:pic>
        <p:nvPicPr>
          <p:cNvPr id="311" name="Image 30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00193" y="1309283"/>
            <a:ext cx="36575" cy="36575"/>
          </a:xfrm>
          <a:prstGeom prst="rect">
            <a:avLst/>
          </a:prstGeom>
        </p:spPr>
      </p:pic>
      <p:pic>
        <p:nvPicPr>
          <p:cNvPr id="312" name="Image 30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56227" y="1309283"/>
            <a:ext cx="36575" cy="36575"/>
          </a:xfrm>
          <a:prstGeom prst="rect">
            <a:avLst/>
          </a:prstGeom>
        </p:spPr>
      </p:pic>
      <p:pic>
        <p:nvPicPr>
          <p:cNvPr id="313" name="Image 30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92797" y="1309283"/>
            <a:ext cx="36575" cy="36575"/>
          </a:xfrm>
          <a:prstGeom prst="rect">
            <a:avLst/>
          </a:prstGeom>
        </p:spPr>
      </p:pic>
      <p:pic>
        <p:nvPicPr>
          <p:cNvPr id="314" name="Image 30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65946" y="1309283"/>
            <a:ext cx="36575" cy="36575"/>
          </a:xfrm>
          <a:prstGeom prst="rect">
            <a:avLst/>
          </a:prstGeom>
        </p:spPr>
      </p:pic>
      <p:pic>
        <p:nvPicPr>
          <p:cNvPr id="315" name="Image 30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12250" y="1309283"/>
            <a:ext cx="36575" cy="36575"/>
          </a:xfrm>
          <a:prstGeom prst="rect">
            <a:avLst/>
          </a:prstGeom>
        </p:spPr>
      </p:pic>
      <p:pic>
        <p:nvPicPr>
          <p:cNvPr id="316" name="Image 30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1309283"/>
            <a:ext cx="36575" cy="36575"/>
          </a:xfrm>
          <a:prstGeom prst="rect">
            <a:avLst/>
          </a:prstGeom>
        </p:spPr>
      </p:pic>
      <p:pic>
        <p:nvPicPr>
          <p:cNvPr id="317" name="Image 31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58546" y="1309283"/>
            <a:ext cx="36575" cy="36575"/>
          </a:xfrm>
          <a:prstGeom prst="rect">
            <a:avLst/>
          </a:prstGeom>
        </p:spPr>
      </p:pic>
      <p:pic>
        <p:nvPicPr>
          <p:cNvPr id="318" name="Image 31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1309283"/>
            <a:ext cx="36575" cy="36575"/>
          </a:xfrm>
          <a:prstGeom prst="rect">
            <a:avLst/>
          </a:prstGeom>
        </p:spPr>
      </p:pic>
      <p:pic>
        <p:nvPicPr>
          <p:cNvPr id="319" name="Image 31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1345867"/>
            <a:ext cx="36575" cy="36575"/>
          </a:xfrm>
          <a:prstGeom prst="rect">
            <a:avLst/>
          </a:prstGeom>
        </p:spPr>
      </p:pic>
      <p:pic>
        <p:nvPicPr>
          <p:cNvPr id="320" name="Image 31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1345867"/>
            <a:ext cx="36575" cy="36575"/>
          </a:xfrm>
          <a:prstGeom prst="rect">
            <a:avLst/>
          </a:prstGeom>
        </p:spPr>
      </p:pic>
      <p:pic>
        <p:nvPicPr>
          <p:cNvPr id="321" name="Image 31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07599" y="1345867"/>
            <a:ext cx="36575" cy="36575"/>
          </a:xfrm>
          <a:prstGeom prst="rect">
            <a:avLst/>
          </a:prstGeom>
        </p:spPr>
      </p:pic>
      <p:pic>
        <p:nvPicPr>
          <p:cNvPr id="322" name="Image 31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1345867"/>
            <a:ext cx="36575" cy="36575"/>
          </a:xfrm>
          <a:prstGeom prst="rect">
            <a:avLst/>
          </a:prstGeom>
        </p:spPr>
      </p:pic>
      <p:pic>
        <p:nvPicPr>
          <p:cNvPr id="323" name="Image 31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80750" y="1345867"/>
            <a:ext cx="36575" cy="36575"/>
          </a:xfrm>
          <a:prstGeom prst="rect">
            <a:avLst/>
          </a:prstGeom>
        </p:spPr>
      </p:pic>
      <p:pic>
        <p:nvPicPr>
          <p:cNvPr id="324" name="Image 31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53896" y="1345867"/>
            <a:ext cx="36575" cy="36575"/>
          </a:xfrm>
          <a:prstGeom prst="rect">
            <a:avLst/>
          </a:prstGeom>
        </p:spPr>
      </p:pic>
      <p:pic>
        <p:nvPicPr>
          <p:cNvPr id="325" name="Image 31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90474" y="1345867"/>
            <a:ext cx="36575" cy="36575"/>
          </a:xfrm>
          <a:prstGeom prst="rect">
            <a:avLst/>
          </a:prstGeom>
        </p:spPr>
      </p:pic>
      <p:pic>
        <p:nvPicPr>
          <p:cNvPr id="326" name="Image 31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27051" y="1345867"/>
            <a:ext cx="36575" cy="36575"/>
          </a:xfrm>
          <a:prstGeom prst="rect">
            <a:avLst/>
          </a:prstGeom>
        </p:spPr>
      </p:pic>
      <p:pic>
        <p:nvPicPr>
          <p:cNvPr id="327" name="Image 32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00193" y="1345867"/>
            <a:ext cx="36575" cy="36575"/>
          </a:xfrm>
          <a:prstGeom prst="rect">
            <a:avLst/>
          </a:prstGeom>
        </p:spPr>
      </p:pic>
      <p:pic>
        <p:nvPicPr>
          <p:cNvPr id="328" name="Image 32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73354" y="1345867"/>
            <a:ext cx="36575" cy="36575"/>
          </a:xfrm>
          <a:prstGeom prst="rect">
            <a:avLst/>
          </a:prstGeom>
        </p:spPr>
      </p:pic>
      <p:pic>
        <p:nvPicPr>
          <p:cNvPr id="329" name="Image 32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1345867"/>
            <a:ext cx="36575" cy="36575"/>
          </a:xfrm>
          <a:prstGeom prst="rect">
            <a:avLst/>
          </a:prstGeom>
        </p:spPr>
      </p:pic>
      <p:pic>
        <p:nvPicPr>
          <p:cNvPr id="330" name="Image 32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19649" y="1345867"/>
            <a:ext cx="36575" cy="36575"/>
          </a:xfrm>
          <a:prstGeom prst="rect">
            <a:avLst/>
          </a:prstGeom>
        </p:spPr>
      </p:pic>
      <p:pic>
        <p:nvPicPr>
          <p:cNvPr id="331" name="Image 32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56227" y="1345867"/>
            <a:ext cx="36575" cy="36575"/>
          </a:xfrm>
          <a:prstGeom prst="rect">
            <a:avLst/>
          </a:prstGeom>
        </p:spPr>
      </p:pic>
      <p:pic>
        <p:nvPicPr>
          <p:cNvPr id="332" name="Image 32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29369" y="1345867"/>
            <a:ext cx="36575" cy="36575"/>
          </a:xfrm>
          <a:prstGeom prst="rect">
            <a:avLst/>
          </a:prstGeom>
        </p:spPr>
      </p:pic>
      <p:pic>
        <p:nvPicPr>
          <p:cNvPr id="333" name="Image 32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2524" y="1345867"/>
            <a:ext cx="36575" cy="36575"/>
          </a:xfrm>
          <a:prstGeom prst="rect">
            <a:avLst/>
          </a:prstGeom>
        </p:spPr>
      </p:pic>
      <p:pic>
        <p:nvPicPr>
          <p:cNvPr id="334" name="Image 32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1345867"/>
            <a:ext cx="36575" cy="36575"/>
          </a:xfrm>
          <a:prstGeom prst="rect">
            <a:avLst/>
          </a:prstGeom>
        </p:spPr>
      </p:pic>
      <p:pic>
        <p:nvPicPr>
          <p:cNvPr id="335" name="Image 32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58546" y="1345867"/>
            <a:ext cx="36575" cy="36575"/>
          </a:xfrm>
          <a:prstGeom prst="rect">
            <a:avLst/>
          </a:prstGeom>
        </p:spPr>
      </p:pic>
      <p:pic>
        <p:nvPicPr>
          <p:cNvPr id="336" name="Image 32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1382446"/>
            <a:ext cx="36575" cy="36575"/>
          </a:xfrm>
          <a:prstGeom prst="rect">
            <a:avLst/>
          </a:prstGeom>
        </p:spPr>
      </p:pic>
      <p:pic>
        <p:nvPicPr>
          <p:cNvPr id="337" name="Image 33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61302" y="1382446"/>
            <a:ext cx="36575" cy="36575"/>
          </a:xfrm>
          <a:prstGeom prst="rect">
            <a:avLst/>
          </a:prstGeom>
        </p:spPr>
      </p:pic>
      <p:pic>
        <p:nvPicPr>
          <p:cNvPr id="338" name="Image 33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1382446"/>
            <a:ext cx="36575" cy="36575"/>
          </a:xfrm>
          <a:prstGeom prst="rect">
            <a:avLst/>
          </a:prstGeom>
        </p:spPr>
      </p:pic>
      <p:pic>
        <p:nvPicPr>
          <p:cNvPr id="339" name="Image 33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71021" y="1382446"/>
            <a:ext cx="36575" cy="36575"/>
          </a:xfrm>
          <a:prstGeom prst="rect">
            <a:avLst/>
          </a:prstGeom>
        </p:spPr>
      </p:pic>
      <p:pic>
        <p:nvPicPr>
          <p:cNvPr id="340" name="Image 33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80750" y="1382446"/>
            <a:ext cx="36575" cy="36575"/>
          </a:xfrm>
          <a:prstGeom prst="rect">
            <a:avLst/>
          </a:prstGeom>
        </p:spPr>
      </p:pic>
      <p:pic>
        <p:nvPicPr>
          <p:cNvPr id="341" name="Image 33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27051" y="1382446"/>
            <a:ext cx="36575" cy="36575"/>
          </a:xfrm>
          <a:prstGeom prst="rect">
            <a:avLst/>
          </a:prstGeom>
        </p:spPr>
      </p:pic>
      <p:pic>
        <p:nvPicPr>
          <p:cNvPr id="342" name="Image 33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73354" y="1382446"/>
            <a:ext cx="36575" cy="36575"/>
          </a:xfrm>
          <a:prstGeom prst="rect">
            <a:avLst/>
          </a:prstGeom>
        </p:spPr>
      </p:pic>
      <p:pic>
        <p:nvPicPr>
          <p:cNvPr id="343" name="Image 33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1382446"/>
            <a:ext cx="36575" cy="36575"/>
          </a:xfrm>
          <a:prstGeom prst="rect">
            <a:avLst/>
          </a:prstGeom>
        </p:spPr>
      </p:pic>
      <p:pic>
        <p:nvPicPr>
          <p:cNvPr id="344" name="Image 33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19649" y="1382446"/>
            <a:ext cx="36575" cy="36575"/>
          </a:xfrm>
          <a:prstGeom prst="rect">
            <a:avLst/>
          </a:prstGeom>
        </p:spPr>
      </p:pic>
      <p:pic>
        <p:nvPicPr>
          <p:cNvPr id="345" name="Image 33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29369" y="1382446"/>
            <a:ext cx="36575" cy="36575"/>
          </a:xfrm>
          <a:prstGeom prst="rect">
            <a:avLst/>
          </a:prstGeom>
        </p:spPr>
      </p:pic>
      <p:pic>
        <p:nvPicPr>
          <p:cNvPr id="346" name="Image 33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1382446"/>
            <a:ext cx="36575" cy="36575"/>
          </a:xfrm>
          <a:prstGeom prst="rect">
            <a:avLst/>
          </a:prstGeom>
        </p:spPr>
      </p:pic>
      <p:pic>
        <p:nvPicPr>
          <p:cNvPr id="347" name="Image 34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1382446"/>
            <a:ext cx="36575" cy="36575"/>
          </a:xfrm>
          <a:prstGeom prst="rect">
            <a:avLst/>
          </a:prstGeom>
        </p:spPr>
      </p:pic>
      <p:pic>
        <p:nvPicPr>
          <p:cNvPr id="348" name="Image 34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1382446"/>
            <a:ext cx="36575" cy="36575"/>
          </a:xfrm>
          <a:prstGeom prst="rect">
            <a:avLst/>
          </a:prstGeom>
        </p:spPr>
      </p:pic>
      <p:pic>
        <p:nvPicPr>
          <p:cNvPr id="349" name="Image 34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1382446"/>
            <a:ext cx="36575" cy="36575"/>
          </a:xfrm>
          <a:prstGeom prst="rect">
            <a:avLst/>
          </a:prstGeom>
        </p:spPr>
      </p:pic>
      <p:pic>
        <p:nvPicPr>
          <p:cNvPr id="350" name="Image 34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1419002"/>
            <a:ext cx="36575" cy="36575"/>
          </a:xfrm>
          <a:prstGeom prst="rect">
            <a:avLst/>
          </a:prstGeom>
        </p:spPr>
      </p:pic>
      <p:pic>
        <p:nvPicPr>
          <p:cNvPr id="351" name="Image 34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1419002"/>
            <a:ext cx="36575" cy="36575"/>
          </a:xfrm>
          <a:prstGeom prst="rect">
            <a:avLst/>
          </a:prstGeom>
        </p:spPr>
      </p:pic>
      <p:pic>
        <p:nvPicPr>
          <p:cNvPr id="352" name="Image 34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34450" y="1419002"/>
            <a:ext cx="36575" cy="36575"/>
          </a:xfrm>
          <a:prstGeom prst="rect">
            <a:avLst/>
          </a:prstGeom>
        </p:spPr>
      </p:pic>
      <p:pic>
        <p:nvPicPr>
          <p:cNvPr id="353" name="Image 34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71021" y="1419002"/>
            <a:ext cx="36575" cy="36575"/>
          </a:xfrm>
          <a:prstGeom prst="rect">
            <a:avLst/>
          </a:prstGeom>
        </p:spPr>
      </p:pic>
      <p:pic>
        <p:nvPicPr>
          <p:cNvPr id="354" name="Image 34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07599" y="1419002"/>
            <a:ext cx="36575" cy="36575"/>
          </a:xfrm>
          <a:prstGeom prst="rect">
            <a:avLst/>
          </a:prstGeom>
        </p:spPr>
      </p:pic>
      <p:pic>
        <p:nvPicPr>
          <p:cNvPr id="355" name="Image 34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1419002"/>
            <a:ext cx="36575" cy="36575"/>
          </a:xfrm>
          <a:prstGeom prst="rect">
            <a:avLst/>
          </a:prstGeom>
        </p:spPr>
      </p:pic>
      <p:pic>
        <p:nvPicPr>
          <p:cNvPr id="356" name="Image 34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80750" y="1419002"/>
            <a:ext cx="36575" cy="36575"/>
          </a:xfrm>
          <a:prstGeom prst="rect">
            <a:avLst/>
          </a:prstGeom>
        </p:spPr>
      </p:pic>
      <p:pic>
        <p:nvPicPr>
          <p:cNvPr id="357" name="Image 35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7324" y="1419002"/>
            <a:ext cx="36575" cy="36575"/>
          </a:xfrm>
          <a:prstGeom prst="rect">
            <a:avLst/>
          </a:prstGeom>
        </p:spPr>
      </p:pic>
      <p:pic>
        <p:nvPicPr>
          <p:cNvPr id="358" name="Image 35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63623" y="1419002"/>
            <a:ext cx="36575" cy="36575"/>
          </a:xfrm>
          <a:prstGeom prst="rect">
            <a:avLst/>
          </a:prstGeom>
        </p:spPr>
      </p:pic>
      <p:pic>
        <p:nvPicPr>
          <p:cNvPr id="359" name="Image 35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00193" y="1419002"/>
            <a:ext cx="36575" cy="36575"/>
          </a:xfrm>
          <a:prstGeom prst="rect">
            <a:avLst/>
          </a:prstGeom>
        </p:spPr>
      </p:pic>
      <p:pic>
        <p:nvPicPr>
          <p:cNvPr id="360" name="Image 35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36770" y="1419002"/>
            <a:ext cx="36575" cy="36575"/>
          </a:xfrm>
          <a:prstGeom prst="rect">
            <a:avLst/>
          </a:prstGeom>
        </p:spPr>
      </p:pic>
      <p:pic>
        <p:nvPicPr>
          <p:cNvPr id="361" name="Image 35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1419002"/>
            <a:ext cx="36575" cy="36575"/>
          </a:xfrm>
          <a:prstGeom prst="rect">
            <a:avLst/>
          </a:prstGeom>
        </p:spPr>
      </p:pic>
      <p:pic>
        <p:nvPicPr>
          <p:cNvPr id="362" name="Image 35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46495" y="1419002"/>
            <a:ext cx="36575" cy="36575"/>
          </a:xfrm>
          <a:prstGeom prst="rect">
            <a:avLst/>
          </a:prstGeom>
        </p:spPr>
      </p:pic>
      <p:pic>
        <p:nvPicPr>
          <p:cNvPr id="363" name="Image 35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19649" y="1419002"/>
            <a:ext cx="36575" cy="36575"/>
          </a:xfrm>
          <a:prstGeom prst="rect">
            <a:avLst/>
          </a:prstGeom>
        </p:spPr>
      </p:pic>
      <p:pic>
        <p:nvPicPr>
          <p:cNvPr id="364" name="Image 35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29369" y="1419002"/>
            <a:ext cx="36575" cy="36575"/>
          </a:xfrm>
          <a:prstGeom prst="rect">
            <a:avLst/>
          </a:prstGeom>
        </p:spPr>
      </p:pic>
      <p:pic>
        <p:nvPicPr>
          <p:cNvPr id="365" name="Image 35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65946" y="1419002"/>
            <a:ext cx="36575" cy="36575"/>
          </a:xfrm>
          <a:prstGeom prst="rect">
            <a:avLst/>
          </a:prstGeom>
        </p:spPr>
      </p:pic>
      <p:pic>
        <p:nvPicPr>
          <p:cNvPr id="366" name="Image 35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2525" y="1419002"/>
            <a:ext cx="36575" cy="36575"/>
          </a:xfrm>
          <a:prstGeom prst="rect">
            <a:avLst/>
          </a:prstGeom>
        </p:spPr>
      </p:pic>
      <p:pic>
        <p:nvPicPr>
          <p:cNvPr id="367" name="Image 36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39096" y="1419002"/>
            <a:ext cx="36575" cy="36575"/>
          </a:xfrm>
          <a:prstGeom prst="rect">
            <a:avLst/>
          </a:prstGeom>
        </p:spPr>
      </p:pic>
      <p:pic>
        <p:nvPicPr>
          <p:cNvPr id="368" name="Image 36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12250" y="1419002"/>
            <a:ext cx="36575" cy="36575"/>
          </a:xfrm>
          <a:prstGeom prst="rect">
            <a:avLst/>
          </a:prstGeom>
        </p:spPr>
      </p:pic>
      <p:pic>
        <p:nvPicPr>
          <p:cNvPr id="369" name="Image 36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1419002"/>
            <a:ext cx="36575" cy="36575"/>
          </a:xfrm>
          <a:prstGeom prst="rect">
            <a:avLst/>
          </a:prstGeom>
        </p:spPr>
      </p:pic>
      <p:pic>
        <p:nvPicPr>
          <p:cNvPr id="370" name="Image 36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1419002"/>
            <a:ext cx="36575" cy="36575"/>
          </a:xfrm>
          <a:prstGeom prst="rect">
            <a:avLst/>
          </a:prstGeom>
        </p:spPr>
      </p:pic>
      <p:pic>
        <p:nvPicPr>
          <p:cNvPr id="371" name="Image 36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1455586"/>
            <a:ext cx="36575" cy="36575"/>
          </a:xfrm>
          <a:prstGeom prst="rect">
            <a:avLst/>
          </a:prstGeom>
        </p:spPr>
      </p:pic>
      <p:pic>
        <p:nvPicPr>
          <p:cNvPr id="372" name="Image 36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34450" y="1455586"/>
            <a:ext cx="36575" cy="36575"/>
          </a:xfrm>
          <a:prstGeom prst="rect">
            <a:avLst/>
          </a:prstGeom>
        </p:spPr>
      </p:pic>
      <p:pic>
        <p:nvPicPr>
          <p:cNvPr id="373" name="Image 36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07599" y="1455586"/>
            <a:ext cx="36575" cy="36575"/>
          </a:xfrm>
          <a:prstGeom prst="rect">
            <a:avLst/>
          </a:prstGeom>
        </p:spPr>
      </p:pic>
      <p:pic>
        <p:nvPicPr>
          <p:cNvPr id="374" name="Image 36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80750" y="1455586"/>
            <a:ext cx="36575" cy="36575"/>
          </a:xfrm>
          <a:prstGeom prst="rect">
            <a:avLst/>
          </a:prstGeom>
        </p:spPr>
      </p:pic>
      <p:pic>
        <p:nvPicPr>
          <p:cNvPr id="375" name="Image 36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7324" y="1455586"/>
            <a:ext cx="36575" cy="36575"/>
          </a:xfrm>
          <a:prstGeom prst="rect">
            <a:avLst/>
          </a:prstGeom>
        </p:spPr>
      </p:pic>
      <p:pic>
        <p:nvPicPr>
          <p:cNvPr id="376" name="Image 36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53896" y="1455586"/>
            <a:ext cx="36575" cy="36575"/>
          </a:xfrm>
          <a:prstGeom prst="rect">
            <a:avLst/>
          </a:prstGeom>
        </p:spPr>
      </p:pic>
      <p:pic>
        <p:nvPicPr>
          <p:cNvPr id="377" name="Image 37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1455586"/>
            <a:ext cx="36575" cy="36575"/>
          </a:xfrm>
          <a:prstGeom prst="rect">
            <a:avLst/>
          </a:prstGeom>
        </p:spPr>
      </p:pic>
      <p:pic>
        <p:nvPicPr>
          <p:cNvPr id="378" name="Image 37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65946" y="1455586"/>
            <a:ext cx="36575" cy="36575"/>
          </a:xfrm>
          <a:prstGeom prst="rect">
            <a:avLst/>
          </a:prstGeom>
        </p:spPr>
      </p:pic>
      <p:pic>
        <p:nvPicPr>
          <p:cNvPr id="379" name="Image 37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39096" y="1455586"/>
            <a:ext cx="36575" cy="36575"/>
          </a:xfrm>
          <a:prstGeom prst="rect">
            <a:avLst/>
          </a:prstGeom>
        </p:spPr>
      </p:pic>
      <p:pic>
        <p:nvPicPr>
          <p:cNvPr id="380" name="Image 37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1455586"/>
            <a:ext cx="36575" cy="36575"/>
          </a:xfrm>
          <a:prstGeom prst="rect">
            <a:avLst/>
          </a:prstGeom>
        </p:spPr>
      </p:pic>
      <p:pic>
        <p:nvPicPr>
          <p:cNvPr id="381" name="Image 37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12250" y="1455586"/>
            <a:ext cx="36575" cy="36575"/>
          </a:xfrm>
          <a:prstGeom prst="rect">
            <a:avLst/>
          </a:prstGeom>
        </p:spPr>
      </p:pic>
      <p:pic>
        <p:nvPicPr>
          <p:cNvPr id="382" name="Image 37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58546" y="1455586"/>
            <a:ext cx="36575" cy="36575"/>
          </a:xfrm>
          <a:prstGeom prst="rect">
            <a:avLst/>
          </a:prstGeom>
        </p:spPr>
      </p:pic>
      <p:pic>
        <p:nvPicPr>
          <p:cNvPr id="383" name="Image 37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1455586"/>
            <a:ext cx="36575" cy="36575"/>
          </a:xfrm>
          <a:prstGeom prst="rect">
            <a:avLst/>
          </a:prstGeom>
        </p:spPr>
      </p:pic>
      <p:pic>
        <p:nvPicPr>
          <p:cNvPr id="384" name="Image 37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1492169"/>
            <a:ext cx="36575" cy="36575"/>
          </a:xfrm>
          <a:prstGeom prst="rect">
            <a:avLst/>
          </a:prstGeom>
        </p:spPr>
      </p:pic>
      <p:pic>
        <p:nvPicPr>
          <p:cNvPr id="385" name="Image 37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61302" y="1492169"/>
            <a:ext cx="36575" cy="36575"/>
          </a:xfrm>
          <a:prstGeom prst="rect">
            <a:avLst/>
          </a:prstGeom>
        </p:spPr>
      </p:pic>
      <p:pic>
        <p:nvPicPr>
          <p:cNvPr id="386" name="Image 37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71021" y="1492169"/>
            <a:ext cx="36575" cy="36575"/>
          </a:xfrm>
          <a:prstGeom prst="rect">
            <a:avLst/>
          </a:prstGeom>
        </p:spPr>
      </p:pic>
      <p:pic>
        <p:nvPicPr>
          <p:cNvPr id="387" name="Image 38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1492169"/>
            <a:ext cx="36575" cy="36575"/>
          </a:xfrm>
          <a:prstGeom prst="rect">
            <a:avLst/>
          </a:prstGeom>
        </p:spPr>
      </p:pic>
      <p:pic>
        <p:nvPicPr>
          <p:cNvPr id="388" name="Image 38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53896" y="1492169"/>
            <a:ext cx="36575" cy="36575"/>
          </a:xfrm>
          <a:prstGeom prst="rect">
            <a:avLst/>
          </a:prstGeom>
        </p:spPr>
      </p:pic>
      <p:pic>
        <p:nvPicPr>
          <p:cNvPr id="389" name="Image 38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00193" y="1492169"/>
            <a:ext cx="36575" cy="36575"/>
          </a:xfrm>
          <a:prstGeom prst="rect">
            <a:avLst/>
          </a:prstGeom>
        </p:spPr>
      </p:pic>
      <p:pic>
        <p:nvPicPr>
          <p:cNvPr id="390" name="Image 38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36770" y="1492169"/>
            <a:ext cx="36575" cy="36575"/>
          </a:xfrm>
          <a:prstGeom prst="rect">
            <a:avLst/>
          </a:prstGeom>
        </p:spPr>
      </p:pic>
      <p:pic>
        <p:nvPicPr>
          <p:cNvPr id="391" name="Image 38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83066" y="1492169"/>
            <a:ext cx="36575" cy="36575"/>
          </a:xfrm>
          <a:prstGeom prst="rect">
            <a:avLst/>
          </a:prstGeom>
        </p:spPr>
      </p:pic>
      <p:pic>
        <p:nvPicPr>
          <p:cNvPr id="392" name="Image 38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92797" y="1492169"/>
            <a:ext cx="36575" cy="36575"/>
          </a:xfrm>
          <a:prstGeom prst="rect">
            <a:avLst/>
          </a:prstGeom>
        </p:spPr>
      </p:pic>
      <p:pic>
        <p:nvPicPr>
          <p:cNvPr id="393" name="Image 38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2524" y="1492169"/>
            <a:ext cx="36575" cy="36575"/>
          </a:xfrm>
          <a:prstGeom prst="rect">
            <a:avLst/>
          </a:prstGeom>
        </p:spPr>
      </p:pic>
      <p:pic>
        <p:nvPicPr>
          <p:cNvPr id="394" name="Image 38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39096" y="1492169"/>
            <a:ext cx="36575" cy="36575"/>
          </a:xfrm>
          <a:prstGeom prst="rect">
            <a:avLst/>
          </a:prstGeom>
        </p:spPr>
      </p:pic>
      <p:pic>
        <p:nvPicPr>
          <p:cNvPr id="395" name="Image 38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1492169"/>
            <a:ext cx="36575" cy="36575"/>
          </a:xfrm>
          <a:prstGeom prst="rect">
            <a:avLst/>
          </a:prstGeom>
        </p:spPr>
      </p:pic>
      <p:pic>
        <p:nvPicPr>
          <p:cNvPr id="396" name="Image 38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12250" y="1492169"/>
            <a:ext cx="36575" cy="36575"/>
          </a:xfrm>
          <a:prstGeom prst="rect">
            <a:avLst/>
          </a:prstGeom>
        </p:spPr>
      </p:pic>
      <p:pic>
        <p:nvPicPr>
          <p:cNvPr id="397" name="Image 39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1492169"/>
            <a:ext cx="36575" cy="36575"/>
          </a:xfrm>
          <a:prstGeom prst="rect">
            <a:avLst/>
          </a:prstGeom>
        </p:spPr>
      </p:pic>
      <p:pic>
        <p:nvPicPr>
          <p:cNvPr id="398" name="Image 39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1492169"/>
            <a:ext cx="36575" cy="36575"/>
          </a:xfrm>
          <a:prstGeom prst="rect">
            <a:avLst/>
          </a:prstGeom>
        </p:spPr>
      </p:pic>
      <p:pic>
        <p:nvPicPr>
          <p:cNvPr id="399" name="Image 39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1492169"/>
            <a:ext cx="36575" cy="36575"/>
          </a:xfrm>
          <a:prstGeom prst="rect">
            <a:avLst/>
          </a:prstGeom>
        </p:spPr>
      </p:pic>
      <p:pic>
        <p:nvPicPr>
          <p:cNvPr id="400" name="Image 39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7324" y="1528725"/>
            <a:ext cx="36575" cy="36575"/>
          </a:xfrm>
          <a:prstGeom prst="rect">
            <a:avLst/>
          </a:prstGeom>
        </p:spPr>
      </p:pic>
      <p:pic>
        <p:nvPicPr>
          <p:cNvPr id="401" name="Image 39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53896" y="1528725"/>
            <a:ext cx="36575" cy="36575"/>
          </a:xfrm>
          <a:prstGeom prst="rect">
            <a:avLst/>
          </a:prstGeom>
        </p:spPr>
      </p:pic>
      <p:pic>
        <p:nvPicPr>
          <p:cNvPr id="402" name="Image 39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27051" y="1528725"/>
            <a:ext cx="36575" cy="36575"/>
          </a:xfrm>
          <a:prstGeom prst="rect">
            <a:avLst/>
          </a:prstGeom>
        </p:spPr>
      </p:pic>
      <p:pic>
        <p:nvPicPr>
          <p:cNvPr id="403" name="Image 39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00193" y="1528725"/>
            <a:ext cx="36575" cy="36575"/>
          </a:xfrm>
          <a:prstGeom prst="rect">
            <a:avLst/>
          </a:prstGeom>
        </p:spPr>
      </p:pic>
      <p:pic>
        <p:nvPicPr>
          <p:cNvPr id="404" name="Image 39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73354" y="1528725"/>
            <a:ext cx="36575" cy="36575"/>
          </a:xfrm>
          <a:prstGeom prst="rect">
            <a:avLst/>
          </a:prstGeom>
        </p:spPr>
      </p:pic>
      <p:pic>
        <p:nvPicPr>
          <p:cNvPr id="405" name="Image 39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83066" y="1528725"/>
            <a:ext cx="36575" cy="36575"/>
          </a:xfrm>
          <a:prstGeom prst="rect">
            <a:avLst/>
          </a:prstGeom>
        </p:spPr>
      </p:pic>
      <p:pic>
        <p:nvPicPr>
          <p:cNvPr id="406" name="Image 39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19649" y="1528725"/>
            <a:ext cx="36575" cy="36575"/>
          </a:xfrm>
          <a:prstGeom prst="rect">
            <a:avLst/>
          </a:prstGeom>
        </p:spPr>
      </p:pic>
      <p:pic>
        <p:nvPicPr>
          <p:cNvPr id="407" name="Image 40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65946" y="1528725"/>
            <a:ext cx="36575" cy="36575"/>
          </a:xfrm>
          <a:prstGeom prst="rect">
            <a:avLst/>
          </a:prstGeom>
        </p:spPr>
      </p:pic>
      <p:pic>
        <p:nvPicPr>
          <p:cNvPr id="408" name="Image 40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2524" y="1528725"/>
            <a:ext cx="36575" cy="36575"/>
          </a:xfrm>
          <a:prstGeom prst="rect">
            <a:avLst/>
          </a:prstGeom>
        </p:spPr>
      </p:pic>
      <p:pic>
        <p:nvPicPr>
          <p:cNvPr id="409" name="Image 40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1528725"/>
            <a:ext cx="36575" cy="36575"/>
          </a:xfrm>
          <a:prstGeom prst="rect">
            <a:avLst/>
          </a:prstGeom>
        </p:spPr>
      </p:pic>
      <p:pic>
        <p:nvPicPr>
          <p:cNvPr id="410" name="Image 40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1528725"/>
            <a:ext cx="36575" cy="36575"/>
          </a:xfrm>
          <a:prstGeom prst="rect">
            <a:avLst/>
          </a:prstGeom>
        </p:spPr>
      </p:pic>
      <p:pic>
        <p:nvPicPr>
          <p:cNvPr id="411" name="Image 40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58546" y="1528725"/>
            <a:ext cx="36575" cy="36575"/>
          </a:xfrm>
          <a:prstGeom prst="rect">
            <a:avLst/>
          </a:prstGeom>
        </p:spPr>
      </p:pic>
      <p:pic>
        <p:nvPicPr>
          <p:cNvPr id="412" name="Image 40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1528725"/>
            <a:ext cx="36575" cy="36575"/>
          </a:xfrm>
          <a:prstGeom prst="rect">
            <a:avLst/>
          </a:prstGeom>
        </p:spPr>
      </p:pic>
      <p:pic>
        <p:nvPicPr>
          <p:cNvPr id="413" name="Image 40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1565304"/>
            <a:ext cx="36575" cy="36575"/>
          </a:xfrm>
          <a:prstGeom prst="rect">
            <a:avLst/>
          </a:prstGeom>
        </p:spPr>
      </p:pic>
      <p:pic>
        <p:nvPicPr>
          <p:cNvPr id="414" name="Image 40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61302" y="1565304"/>
            <a:ext cx="36575" cy="36575"/>
          </a:xfrm>
          <a:prstGeom prst="rect">
            <a:avLst/>
          </a:prstGeom>
        </p:spPr>
      </p:pic>
      <p:pic>
        <p:nvPicPr>
          <p:cNvPr id="415" name="Image 40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1565304"/>
            <a:ext cx="36575" cy="36575"/>
          </a:xfrm>
          <a:prstGeom prst="rect">
            <a:avLst/>
          </a:prstGeom>
        </p:spPr>
      </p:pic>
      <p:pic>
        <p:nvPicPr>
          <p:cNvPr id="416" name="Image 40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34450" y="1565304"/>
            <a:ext cx="36575" cy="36575"/>
          </a:xfrm>
          <a:prstGeom prst="rect">
            <a:avLst/>
          </a:prstGeom>
        </p:spPr>
      </p:pic>
      <p:pic>
        <p:nvPicPr>
          <p:cNvPr id="417" name="Image 41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71021" y="1565304"/>
            <a:ext cx="36575" cy="36575"/>
          </a:xfrm>
          <a:prstGeom prst="rect">
            <a:avLst/>
          </a:prstGeom>
        </p:spPr>
      </p:pic>
      <p:pic>
        <p:nvPicPr>
          <p:cNvPr id="418" name="Image 41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07599" y="1565304"/>
            <a:ext cx="36575" cy="36575"/>
          </a:xfrm>
          <a:prstGeom prst="rect">
            <a:avLst/>
          </a:prstGeom>
        </p:spPr>
      </p:pic>
      <p:pic>
        <p:nvPicPr>
          <p:cNvPr id="419" name="Image 41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1565304"/>
            <a:ext cx="36575" cy="36575"/>
          </a:xfrm>
          <a:prstGeom prst="rect">
            <a:avLst/>
          </a:prstGeom>
        </p:spPr>
      </p:pic>
      <p:pic>
        <p:nvPicPr>
          <p:cNvPr id="420" name="Image 41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53896" y="1565304"/>
            <a:ext cx="36575" cy="36575"/>
          </a:xfrm>
          <a:prstGeom prst="rect">
            <a:avLst/>
          </a:prstGeom>
        </p:spPr>
      </p:pic>
      <p:pic>
        <p:nvPicPr>
          <p:cNvPr id="421" name="Image 41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27051" y="1565304"/>
            <a:ext cx="36575" cy="36575"/>
          </a:xfrm>
          <a:prstGeom prst="rect">
            <a:avLst/>
          </a:prstGeom>
        </p:spPr>
      </p:pic>
      <p:pic>
        <p:nvPicPr>
          <p:cNvPr id="422" name="Image 41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00193" y="1565304"/>
            <a:ext cx="36575" cy="36575"/>
          </a:xfrm>
          <a:prstGeom prst="rect">
            <a:avLst/>
          </a:prstGeom>
        </p:spPr>
      </p:pic>
      <p:pic>
        <p:nvPicPr>
          <p:cNvPr id="423" name="Image 41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73354" y="1565304"/>
            <a:ext cx="36575" cy="36575"/>
          </a:xfrm>
          <a:prstGeom prst="rect">
            <a:avLst/>
          </a:prstGeom>
        </p:spPr>
      </p:pic>
      <p:pic>
        <p:nvPicPr>
          <p:cNvPr id="424" name="Image 41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1565304"/>
            <a:ext cx="36575" cy="36575"/>
          </a:xfrm>
          <a:prstGeom prst="rect">
            <a:avLst/>
          </a:prstGeom>
        </p:spPr>
      </p:pic>
      <p:pic>
        <p:nvPicPr>
          <p:cNvPr id="425" name="Image 41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56227" y="1565304"/>
            <a:ext cx="36575" cy="36575"/>
          </a:xfrm>
          <a:prstGeom prst="rect">
            <a:avLst/>
          </a:prstGeom>
        </p:spPr>
      </p:pic>
      <p:pic>
        <p:nvPicPr>
          <p:cNvPr id="426" name="Image 41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92797" y="1565304"/>
            <a:ext cx="36575" cy="36575"/>
          </a:xfrm>
          <a:prstGeom prst="rect">
            <a:avLst/>
          </a:prstGeom>
        </p:spPr>
      </p:pic>
      <p:pic>
        <p:nvPicPr>
          <p:cNvPr id="427" name="Image 42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2525" y="1565304"/>
            <a:ext cx="36575" cy="36575"/>
          </a:xfrm>
          <a:prstGeom prst="rect">
            <a:avLst/>
          </a:prstGeom>
        </p:spPr>
      </p:pic>
      <p:pic>
        <p:nvPicPr>
          <p:cNvPr id="428" name="Image 42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1565304"/>
            <a:ext cx="36575" cy="36575"/>
          </a:xfrm>
          <a:prstGeom prst="rect">
            <a:avLst/>
          </a:prstGeom>
        </p:spPr>
      </p:pic>
      <p:pic>
        <p:nvPicPr>
          <p:cNvPr id="429" name="Image 42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1565304"/>
            <a:ext cx="36575" cy="36575"/>
          </a:xfrm>
          <a:prstGeom prst="rect">
            <a:avLst/>
          </a:prstGeom>
        </p:spPr>
      </p:pic>
      <p:pic>
        <p:nvPicPr>
          <p:cNvPr id="430" name="Image 42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58546" y="1565304"/>
            <a:ext cx="36575" cy="36575"/>
          </a:xfrm>
          <a:prstGeom prst="rect">
            <a:avLst/>
          </a:prstGeom>
        </p:spPr>
      </p:pic>
      <p:pic>
        <p:nvPicPr>
          <p:cNvPr id="431" name="Image 42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1565304"/>
            <a:ext cx="36575" cy="36575"/>
          </a:xfrm>
          <a:prstGeom prst="rect">
            <a:avLst/>
          </a:prstGeom>
        </p:spPr>
      </p:pic>
      <p:pic>
        <p:nvPicPr>
          <p:cNvPr id="432" name="Image 42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1601898"/>
            <a:ext cx="36575" cy="36575"/>
          </a:xfrm>
          <a:prstGeom prst="rect">
            <a:avLst/>
          </a:prstGeom>
        </p:spPr>
      </p:pic>
      <p:pic>
        <p:nvPicPr>
          <p:cNvPr id="433" name="Image 42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1601898"/>
            <a:ext cx="36575" cy="36575"/>
          </a:xfrm>
          <a:prstGeom prst="rect">
            <a:avLst/>
          </a:prstGeom>
        </p:spPr>
      </p:pic>
      <p:pic>
        <p:nvPicPr>
          <p:cNvPr id="434" name="Image 42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17324" y="1601898"/>
            <a:ext cx="36575" cy="36575"/>
          </a:xfrm>
          <a:prstGeom prst="rect">
            <a:avLst/>
          </a:prstGeom>
        </p:spPr>
      </p:pic>
      <p:pic>
        <p:nvPicPr>
          <p:cNvPr id="435" name="Image 42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53896" y="1601898"/>
            <a:ext cx="36575" cy="36575"/>
          </a:xfrm>
          <a:prstGeom prst="rect">
            <a:avLst/>
          </a:prstGeom>
        </p:spPr>
      </p:pic>
      <p:pic>
        <p:nvPicPr>
          <p:cNvPr id="436" name="Image 42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36770" y="1601898"/>
            <a:ext cx="36575" cy="36575"/>
          </a:xfrm>
          <a:prstGeom prst="rect">
            <a:avLst/>
          </a:prstGeom>
        </p:spPr>
      </p:pic>
      <p:pic>
        <p:nvPicPr>
          <p:cNvPr id="437" name="Image 43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46495" y="1601898"/>
            <a:ext cx="36575" cy="36575"/>
          </a:xfrm>
          <a:prstGeom prst="rect">
            <a:avLst/>
          </a:prstGeom>
        </p:spPr>
      </p:pic>
      <p:pic>
        <p:nvPicPr>
          <p:cNvPr id="438" name="Image 43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65946" y="1601898"/>
            <a:ext cx="36575" cy="36575"/>
          </a:xfrm>
          <a:prstGeom prst="rect">
            <a:avLst/>
          </a:prstGeom>
        </p:spPr>
      </p:pic>
      <p:pic>
        <p:nvPicPr>
          <p:cNvPr id="439" name="Image 43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2524" y="1601898"/>
            <a:ext cx="36575" cy="36575"/>
          </a:xfrm>
          <a:prstGeom prst="rect">
            <a:avLst/>
          </a:prstGeom>
        </p:spPr>
      </p:pic>
      <p:pic>
        <p:nvPicPr>
          <p:cNvPr id="440" name="Image 43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1601898"/>
            <a:ext cx="36575" cy="36575"/>
          </a:xfrm>
          <a:prstGeom prst="rect">
            <a:avLst/>
          </a:prstGeom>
        </p:spPr>
      </p:pic>
      <p:pic>
        <p:nvPicPr>
          <p:cNvPr id="441" name="Image 43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1601898"/>
            <a:ext cx="36575" cy="36575"/>
          </a:xfrm>
          <a:prstGeom prst="rect">
            <a:avLst/>
          </a:prstGeom>
        </p:spPr>
      </p:pic>
      <p:pic>
        <p:nvPicPr>
          <p:cNvPr id="442" name="Image 43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1638467"/>
            <a:ext cx="36575" cy="36575"/>
          </a:xfrm>
          <a:prstGeom prst="rect">
            <a:avLst/>
          </a:prstGeom>
        </p:spPr>
      </p:pic>
      <p:pic>
        <p:nvPicPr>
          <p:cNvPr id="443" name="Image 43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1638467"/>
            <a:ext cx="36575" cy="36575"/>
          </a:xfrm>
          <a:prstGeom prst="rect">
            <a:avLst/>
          </a:prstGeom>
        </p:spPr>
      </p:pic>
      <p:pic>
        <p:nvPicPr>
          <p:cNvPr id="444" name="Image 43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34450" y="1638467"/>
            <a:ext cx="36575" cy="36575"/>
          </a:xfrm>
          <a:prstGeom prst="rect">
            <a:avLst/>
          </a:prstGeom>
        </p:spPr>
      </p:pic>
      <p:pic>
        <p:nvPicPr>
          <p:cNvPr id="445" name="Image 43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71021" y="1638467"/>
            <a:ext cx="36575" cy="36575"/>
          </a:xfrm>
          <a:prstGeom prst="rect">
            <a:avLst/>
          </a:prstGeom>
        </p:spPr>
      </p:pic>
      <p:pic>
        <p:nvPicPr>
          <p:cNvPr id="446" name="Image 43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1638467"/>
            <a:ext cx="36575" cy="36575"/>
          </a:xfrm>
          <a:prstGeom prst="rect">
            <a:avLst/>
          </a:prstGeom>
        </p:spPr>
      </p:pic>
      <p:pic>
        <p:nvPicPr>
          <p:cNvPr id="447" name="Image 44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53896" y="1638467"/>
            <a:ext cx="36575" cy="36575"/>
          </a:xfrm>
          <a:prstGeom prst="rect">
            <a:avLst/>
          </a:prstGeom>
        </p:spPr>
      </p:pic>
      <p:pic>
        <p:nvPicPr>
          <p:cNvPr id="448" name="Image 44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90474" y="1638467"/>
            <a:ext cx="36575" cy="36575"/>
          </a:xfrm>
          <a:prstGeom prst="rect">
            <a:avLst/>
          </a:prstGeom>
        </p:spPr>
      </p:pic>
      <p:pic>
        <p:nvPicPr>
          <p:cNvPr id="449" name="Image 44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63623" y="1638467"/>
            <a:ext cx="36575" cy="36575"/>
          </a:xfrm>
          <a:prstGeom prst="rect">
            <a:avLst/>
          </a:prstGeom>
        </p:spPr>
      </p:pic>
      <p:pic>
        <p:nvPicPr>
          <p:cNvPr id="450" name="Image 44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00193" y="1638467"/>
            <a:ext cx="36575" cy="36575"/>
          </a:xfrm>
          <a:prstGeom prst="rect">
            <a:avLst/>
          </a:prstGeom>
        </p:spPr>
      </p:pic>
      <p:pic>
        <p:nvPicPr>
          <p:cNvPr id="451" name="Image 44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36770" y="1638467"/>
            <a:ext cx="36575" cy="36575"/>
          </a:xfrm>
          <a:prstGeom prst="rect">
            <a:avLst/>
          </a:prstGeom>
        </p:spPr>
      </p:pic>
      <p:pic>
        <p:nvPicPr>
          <p:cNvPr id="452" name="Image 44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46495" y="1638467"/>
            <a:ext cx="36575" cy="36575"/>
          </a:xfrm>
          <a:prstGeom prst="rect">
            <a:avLst/>
          </a:prstGeom>
        </p:spPr>
      </p:pic>
      <p:pic>
        <p:nvPicPr>
          <p:cNvPr id="453" name="Image 44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19649" y="1638467"/>
            <a:ext cx="36575" cy="36575"/>
          </a:xfrm>
          <a:prstGeom prst="rect">
            <a:avLst/>
          </a:prstGeom>
        </p:spPr>
      </p:pic>
      <p:pic>
        <p:nvPicPr>
          <p:cNvPr id="454" name="Image 44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92797" y="1638467"/>
            <a:ext cx="36575" cy="36575"/>
          </a:xfrm>
          <a:prstGeom prst="rect">
            <a:avLst/>
          </a:prstGeom>
        </p:spPr>
      </p:pic>
      <p:pic>
        <p:nvPicPr>
          <p:cNvPr id="455" name="Image 44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2524" y="1638467"/>
            <a:ext cx="36575" cy="36575"/>
          </a:xfrm>
          <a:prstGeom prst="rect">
            <a:avLst/>
          </a:prstGeom>
        </p:spPr>
      </p:pic>
      <p:pic>
        <p:nvPicPr>
          <p:cNvPr id="456" name="Image 44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39096" y="1638467"/>
            <a:ext cx="36575" cy="36575"/>
          </a:xfrm>
          <a:prstGeom prst="rect">
            <a:avLst/>
          </a:prstGeom>
        </p:spPr>
      </p:pic>
      <p:pic>
        <p:nvPicPr>
          <p:cNvPr id="457" name="Image 45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1638467"/>
            <a:ext cx="36575" cy="36575"/>
          </a:xfrm>
          <a:prstGeom prst="rect">
            <a:avLst/>
          </a:prstGeom>
        </p:spPr>
      </p:pic>
      <p:pic>
        <p:nvPicPr>
          <p:cNvPr id="458" name="Image 45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12250" y="1638467"/>
            <a:ext cx="36575" cy="36575"/>
          </a:xfrm>
          <a:prstGeom prst="rect">
            <a:avLst/>
          </a:prstGeom>
        </p:spPr>
      </p:pic>
      <p:pic>
        <p:nvPicPr>
          <p:cNvPr id="459" name="Image 45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1638467"/>
            <a:ext cx="36575" cy="36575"/>
          </a:xfrm>
          <a:prstGeom prst="rect">
            <a:avLst/>
          </a:prstGeom>
        </p:spPr>
      </p:pic>
      <p:pic>
        <p:nvPicPr>
          <p:cNvPr id="460" name="Image 45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1638467"/>
            <a:ext cx="36575" cy="36575"/>
          </a:xfrm>
          <a:prstGeom prst="rect">
            <a:avLst/>
          </a:prstGeom>
        </p:spPr>
      </p:pic>
      <p:pic>
        <p:nvPicPr>
          <p:cNvPr id="461" name="Image 45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1675033"/>
            <a:ext cx="36575" cy="36575"/>
          </a:xfrm>
          <a:prstGeom prst="rect">
            <a:avLst/>
          </a:prstGeom>
        </p:spPr>
      </p:pic>
      <p:pic>
        <p:nvPicPr>
          <p:cNvPr id="462" name="Image 45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1675033"/>
            <a:ext cx="36575" cy="36575"/>
          </a:xfrm>
          <a:prstGeom prst="rect">
            <a:avLst/>
          </a:prstGeom>
        </p:spPr>
      </p:pic>
      <p:pic>
        <p:nvPicPr>
          <p:cNvPr id="463" name="Image 45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34450" y="1675033"/>
            <a:ext cx="36575" cy="36575"/>
          </a:xfrm>
          <a:prstGeom prst="rect">
            <a:avLst/>
          </a:prstGeom>
        </p:spPr>
      </p:pic>
      <p:pic>
        <p:nvPicPr>
          <p:cNvPr id="464" name="Image 45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71021" y="1675033"/>
            <a:ext cx="36575" cy="36575"/>
          </a:xfrm>
          <a:prstGeom prst="rect">
            <a:avLst/>
          </a:prstGeom>
        </p:spPr>
      </p:pic>
      <p:pic>
        <p:nvPicPr>
          <p:cNvPr id="465" name="Image 45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1675033"/>
            <a:ext cx="36575" cy="36575"/>
          </a:xfrm>
          <a:prstGeom prst="rect">
            <a:avLst/>
          </a:prstGeom>
        </p:spPr>
      </p:pic>
      <p:pic>
        <p:nvPicPr>
          <p:cNvPr id="466" name="Image 45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53896" y="1675033"/>
            <a:ext cx="36575" cy="36575"/>
          </a:xfrm>
          <a:prstGeom prst="rect">
            <a:avLst/>
          </a:prstGeom>
        </p:spPr>
      </p:pic>
      <p:pic>
        <p:nvPicPr>
          <p:cNvPr id="467" name="Image 46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27051" y="1675033"/>
            <a:ext cx="36575" cy="36575"/>
          </a:xfrm>
          <a:prstGeom prst="rect">
            <a:avLst/>
          </a:prstGeom>
        </p:spPr>
      </p:pic>
      <p:pic>
        <p:nvPicPr>
          <p:cNvPr id="468" name="Image 46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00193" y="1675033"/>
            <a:ext cx="36575" cy="36575"/>
          </a:xfrm>
          <a:prstGeom prst="rect">
            <a:avLst/>
          </a:prstGeom>
        </p:spPr>
      </p:pic>
      <p:pic>
        <p:nvPicPr>
          <p:cNvPr id="469" name="Image 46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925" y="1675033"/>
            <a:ext cx="36575" cy="36575"/>
          </a:xfrm>
          <a:prstGeom prst="rect">
            <a:avLst/>
          </a:prstGeom>
        </p:spPr>
      </p:pic>
      <p:pic>
        <p:nvPicPr>
          <p:cNvPr id="470" name="Image 46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83066" y="1675033"/>
            <a:ext cx="36575" cy="36575"/>
          </a:xfrm>
          <a:prstGeom prst="rect">
            <a:avLst/>
          </a:prstGeom>
        </p:spPr>
      </p:pic>
      <p:pic>
        <p:nvPicPr>
          <p:cNvPr id="471" name="Image 46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19649" y="1675033"/>
            <a:ext cx="36575" cy="36575"/>
          </a:xfrm>
          <a:prstGeom prst="rect">
            <a:avLst/>
          </a:prstGeom>
        </p:spPr>
      </p:pic>
      <p:pic>
        <p:nvPicPr>
          <p:cNvPr id="472" name="Image 46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56227" y="1675033"/>
            <a:ext cx="36575" cy="36575"/>
          </a:xfrm>
          <a:prstGeom prst="rect">
            <a:avLst/>
          </a:prstGeom>
        </p:spPr>
      </p:pic>
      <p:pic>
        <p:nvPicPr>
          <p:cNvPr id="473" name="Image 46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29369" y="1675033"/>
            <a:ext cx="36575" cy="36575"/>
          </a:xfrm>
          <a:prstGeom prst="rect">
            <a:avLst/>
          </a:prstGeom>
        </p:spPr>
      </p:pic>
      <p:pic>
        <p:nvPicPr>
          <p:cNvPr id="474" name="Image 46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65946" y="1675033"/>
            <a:ext cx="36575" cy="36575"/>
          </a:xfrm>
          <a:prstGeom prst="rect">
            <a:avLst/>
          </a:prstGeom>
        </p:spPr>
      </p:pic>
      <p:pic>
        <p:nvPicPr>
          <p:cNvPr id="475" name="Image 46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39096" y="1675033"/>
            <a:ext cx="36575" cy="36575"/>
          </a:xfrm>
          <a:prstGeom prst="rect">
            <a:avLst/>
          </a:prstGeom>
        </p:spPr>
      </p:pic>
      <p:pic>
        <p:nvPicPr>
          <p:cNvPr id="476" name="Image 46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1675033"/>
            <a:ext cx="36575" cy="36575"/>
          </a:xfrm>
          <a:prstGeom prst="rect">
            <a:avLst/>
          </a:prstGeom>
        </p:spPr>
      </p:pic>
      <p:pic>
        <p:nvPicPr>
          <p:cNvPr id="477" name="Image 47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1675033"/>
            <a:ext cx="36575" cy="36575"/>
          </a:xfrm>
          <a:prstGeom prst="rect">
            <a:avLst/>
          </a:prstGeom>
        </p:spPr>
      </p:pic>
      <p:pic>
        <p:nvPicPr>
          <p:cNvPr id="478" name="Image 47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58546" y="1675033"/>
            <a:ext cx="36575" cy="36575"/>
          </a:xfrm>
          <a:prstGeom prst="rect">
            <a:avLst/>
          </a:prstGeom>
        </p:spPr>
      </p:pic>
      <p:pic>
        <p:nvPicPr>
          <p:cNvPr id="479" name="Image 47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1711607"/>
            <a:ext cx="36575" cy="36575"/>
          </a:xfrm>
          <a:prstGeom prst="rect">
            <a:avLst/>
          </a:prstGeom>
        </p:spPr>
      </p:pic>
      <p:pic>
        <p:nvPicPr>
          <p:cNvPr id="480" name="Image 47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1711607"/>
            <a:ext cx="36575" cy="36575"/>
          </a:xfrm>
          <a:prstGeom prst="rect">
            <a:avLst/>
          </a:prstGeom>
        </p:spPr>
      </p:pic>
      <p:pic>
        <p:nvPicPr>
          <p:cNvPr id="481" name="Image 47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34450" y="1711607"/>
            <a:ext cx="36575" cy="36575"/>
          </a:xfrm>
          <a:prstGeom prst="rect">
            <a:avLst/>
          </a:prstGeom>
        </p:spPr>
      </p:pic>
      <p:pic>
        <p:nvPicPr>
          <p:cNvPr id="482" name="Image 47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71021" y="1711607"/>
            <a:ext cx="36575" cy="36575"/>
          </a:xfrm>
          <a:prstGeom prst="rect">
            <a:avLst/>
          </a:prstGeom>
        </p:spPr>
      </p:pic>
      <p:pic>
        <p:nvPicPr>
          <p:cNvPr id="483" name="Image 47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1711607"/>
            <a:ext cx="36575" cy="36575"/>
          </a:xfrm>
          <a:prstGeom prst="rect">
            <a:avLst/>
          </a:prstGeom>
        </p:spPr>
      </p:pic>
      <p:pic>
        <p:nvPicPr>
          <p:cNvPr id="484" name="Image 47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53896" y="1711607"/>
            <a:ext cx="36575" cy="36575"/>
          </a:xfrm>
          <a:prstGeom prst="rect">
            <a:avLst/>
          </a:prstGeom>
        </p:spPr>
      </p:pic>
      <p:pic>
        <p:nvPicPr>
          <p:cNvPr id="485" name="Image 47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27051" y="1711607"/>
            <a:ext cx="36575" cy="36575"/>
          </a:xfrm>
          <a:prstGeom prst="rect">
            <a:avLst/>
          </a:prstGeom>
        </p:spPr>
      </p:pic>
      <p:pic>
        <p:nvPicPr>
          <p:cNvPr id="486" name="Image 47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00193" y="1711607"/>
            <a:ext cx="36575" cy="36575"/>
          </a:xfrm>
          <a:prstGeom prst="rect">
            <a:avLst/>
          </a:prstGeom>
        </p:spPr>
      </p:pic>
      <p:pic>
        <p:nvPicPr>
          <p:cNvPr id="487" name="Image 48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83066" y="1711607"/>
            <a:ext cx="36575" cy="36575"/>
          </a:xfrm>
          <a:prstGeom prst="rect">
            <a:avLst/>
          </a:prstGeom>
        </p:spPr>
      </p:pic>
      <p:pic>
        <p:nvPicPr>
          <p:cNvPr id="488" name="Image 48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19649" y="1711607"/>
            <a:ext cx="36575" cy="36575"/>
          </a:xfrm>
          <a:prstGeom prst="rect">
            <a:avLst/>
          </a:prstGeom>
        </p:spPr>
      </p:pic>
      <p:pic>
        <p:nvPicPr>
          <p:cNvPr id="489" name="Image 48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56227" y="1711607"/>
            <a:ext cx="36575" cy="36575"/>
          </a:xfrm>
          <a:prstGeom prst="rect">
            <a:avLst/>
          </a:prstGeom>
        </p:spPr>
      </p:pic>
      <p:pic>
        <p:nvPicPr>
          <p:cNvPr id="490" name="Image 48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92797" y="1711607"/>
            <a:ext cx="36575" cy="36575"/>
          </a:xfrm>
          <a:prstGeom prst="rect">
            <a:avLst/>
          </a:prstGeom>
        </p:spPr>
      </p:pic>
      <p:pic>
        <p:nvPicPr>
          <p:cNvPr id="491" name="Image 48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29369" y="1711607"/>
            <a:ext cx="36575" cy="36575"/>
          </a:xfrm>
          <a:prstGeom prst="rect">
            <a:avLst/>
          </a:prstGeom>
        </p:spPr>
      </p:pic>
      <p:pic>
        <p:nvPicPr>
          <p:cNvPr id="492" name="Image 48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2524" y="1711607"/>
            <a:ext cx="36575" cy="36575"/>
          </a:xfrm>
          <a:prstGeom prst="rect">
            <a:avLst/>
          </a:prstGeom>
        </p:spPr>
      </p:pic>
      <p:pic>
        <p:nvPicPr>
          <p:cNvPr id="493" name="Image 48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39096" y="1711607"/>
            <a:ext cx="36575" cy="36575"/>
          </a:xfrm>
          <a:prstGeom prst="rect">
            <a:avLst/>
          </a:prstGeom>
        </p:spPr>
      </p:pic>
      <p:pic>
        <p:nvPicPr>
          <p:cNvPr id="494" name="Image 48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1711607"/>
            <a:ext cx="36575" cy="36575"/>
          </a:xfrm>
          <a:prstGeom prst="rect">
            <a:avLst/>
          </a:prstGeom>
        </p:spPr>
      </p:pic>
      <p:pic>
        <p:nvPicPr>
          <p:cNvPr id="495" name="Image 48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12250" y="1711607"/>
            <a:ext cx="36575" cy="36575"/>
          </a:xfrm>
          <a:prstGeom prst="rect">
            <a:avLst/>
          </a:prstGeom>
        </p:spPr>
      </p:pic>
      <p:pic>
        <p:nvPicPr>
          <p:cNvPr id="496" name="Image 48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1711607"/>
            <a:ext cx="36575" cy="36575"/>
          </a:xfrm>
          <a:prstGeom prst="rect">
            <a:avLst/>
          </a:prstGeom>
        </p:spPr>
      </p:pic>
      <p:pic>
        <p:nvPicPr>
          <p:cNvPr id="497" name="Image 49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58546" y="1711607"/>
            <a:ext cx="36575" cy="36575"/>
          </a:xfrm>
          <a:prstGeom prst="rect">
            <a:avLst/>
          </a:prstGeom>
        </p:spPr>
      </p:pic>
      <p:pic>
        <p:nvPicPr>
          <p:cNvPr id="498" name="Image 49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1711607"/>
            <a:ext cx="36575" cy="36575"/>
          </a:xfrm>
          <a:prstGeom prst="rect">
            <a:avLst/>
          </a:prstGeom>
        </p:spPr>
      </p:pic>
      <p:pic>
        <p:nvPicPr>
          <p:cNvPr id="499" name="Image 49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1748196"/>
            <a:ext cx="36575" cy="36575"/>
          </a:xfrm>
          <a:prstGeom prst="rect">
            <a:avLst/>
          </a:prstGeom>
        </p:spPr>
      </p:pic>
      <p:pic>
        <p:nvPicPr>
          <p:cNvPr id="500" name="Image 49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1748196"/>
            <a:ext cx="36575" cy="36575"/>
          </a:xfrm>
          <a:prstGeom prst="rect">
            <a:avLst/>
          </a:prstGeom>
        </p:spPr>
      </p:pic>
      <p:pic>
        <p:nvPicPr>
          <p:cNvPr id="501" name="Image 49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90474" y="1748196"/>
            <a:ext cx="36575" cy="36575"/>
          </a:xfrm>
          <a:prstGeom prst="rect">
            <a:avLst/>
          </a:prstGeom>
        </p:spPr>
      </p:pic>
      <p:pic>
        <p:nvPicPr>
          <p:cNvPr id="502" name="Image 49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56227" y="1748196"/>
            <a:ext cx="36575" cy="36575"/>
          </a:xfrm>
          <a:prstGeom prst="rect">
            <a:avLst/>
          </a:prstGeom>
        </p:spPr>
      </p:pic>
      <p:pic>
        <p:nvPicPr>
          <p:cNvPr id="503" name="Image 49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92797" y="1748196"/>
            <a:ext cx="36575" cy="36575"/>
          </a:xfrm>
          <a:prstGeom prst="rect">
            <a:avLst/>
          </a:prstGeom>
        </p:spPr>
      </p:pic>
      <p:pic>
        <p:nvPicPr>
          <p:cNvPr id="504" name="Image 49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2524" y="1748196"/>
            <a:ext cx="36575" cy="36575"/>
          </a:xfrm>
          <a:prstGeom prst="rect">
            <a:avLst/>
          </a:prstGeom>
        </p:spPr>
      </p:pic>
      <p:pic>
        <p:nvPicPr>
          <p:cNvPr id="505" name="Image 49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39096" y="1748196"/>
            <a:ext cx="36575" cy="36575"/>
          </a:xfrm>
          <a:prstGeom prst="rect">
            <a:avLst/>
          </a:prstGeom>
        </p:spPr>
      </p:pic>
      <p:pic>
        <p:nvPicPr>
          <p:cNvPr id="506" name="Image 49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48821" y="1748196"/>
            <a:ext cx="36575" cy="36575"/>
          </a:xfrm>
          <a:prstGeom prst="rect">
            <a:avLst/>
          </a:prstGeom>
        </p:spPr>
      </p:pic>
      <p:pic>
        <p:nvPicPr>
          <p:cNvPr id="507" name="Image 50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21970" y="1748196"/>
            <a:ext cx="36575" cy="36575"/>
          </a:xfrm>
          <a:prstGeom prst="rect">
            <a:avLst/>
          </a:prstGeom>
        </p:spPr>
      </p:pic>
      <p:pic>
        <p:nvPicPr>
          <p:cNvPr id="508" name="Image 50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58546" y="1748196"/>
            <a:ext cx="36575" cy="36575"/>
          </a:xfrm>
          <a:prstGeom prst="rect">
            <a:avLst/>
          </a:prstGeom>
        </p:spPr>
      </p:pic>
      <p:pic>
        <p:nvPicPr>
          <p:cNvPr id="509" name="Image 50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95118" y="1748196"/>
            <a:ext cx="36575" cy="36575"/>
          </a:xfrm>
          <a:prstGeom prst="rect">
            <a:avLst/>
          </a:prstGeom>
        </p:spPr>
      </p:pic>
      <p:pic>
        <p:nvPicPr>
          <p:cNvPr id="510" name="Image 50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24725" y="1784752"/>
            <a:ext cx="36575" cy="36575"/>
          </a:xfrm>
          <a:prstGeom prst="rect">
            <a:avLst/>
          </a:prstGeom>
        </p:spPr>
      </p:pic>
      <p:pic>
        <p:nvPicPr>
          <p:cNvPr id="511" name="Image 50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61302" y="1784752"/>
            <a:ext cx="36575" cy="36575"/>
          </a:xfrm>
          <a:prstGeom prst="rect">
            <a:avLst/>
          </a:prstGeom>
        </p:spPr>
      </p:pic>
      <p:pic>
        <p:nvPicPr>
          <p:cNvPr id="512" name="Image 50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875" y="1784752"/>
            <a:ext cx="36575" cy="36575"/>
          </a:xfrm>
          <a:prstGeom prst="rect">
            <a:avLst/>
          </a:prstGeom>
        </p:spPr>
      </p:pic>
      <p:pic>
        <p:nvPicPr>
          <p:cNvPr id="513" name="Image 50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34450" y="1784752"/>
            <a:ext cx="36575" cy="36575"/>
          </a:xfrm>
          <a:prstGeom prst="rect">
            <a:avLst/>
          </a:prstGeom>
        </p:spPr>
      </p:pic>
      <p:pic>
        <p:nvPicPr>
          <p:cNvPr id="514" name="Image 50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71021" y="1784752"/>
            <a:ext cx="36575" cy="36575"/>
          </a:xfrm>
          <a:prstGeom prst="rect">
            <a:avLst/>
          </a:prstGeom>
        </p:spPr>
      </p:pic>
      <p:pic>
        <p:nvPicPr>
          <p:cNvPr id="515" name="Image 50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07599" y="1784752"/>
            <a:ext cx="36575" cy="36575"/>
          </a:xfrm>
          <a:prstGeom prst="rect">
            <a:avLst/>
          </a:prstGeom>
        </p:spPr>
      </p:pic>
      <p:pic>
        <p:nvPicPr>
          <p:cNvPr id="516" name="Image 50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44170" y="1784752"/>
            <a:ext cx="36575" cy="36575"/>
          </a:xfrm>
          <a:prstGeom prst="rect">
            <a:avLst/>
          </a:prstGeom>
        </p:spPr>
      </p:pic>
      <p:pic>
        <p:nvPicPr>
          <p:cNvPr id="517" name="Image 51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53896" y="1784752"/>
            <a:ext cx="36575" cy="36575"/>
          </a:xfrm>
          <a:prstGeom prst="rect">
            <a:avLst/>
          </a:prstGeom>
        </p:spPr>
      </p:pic>
      <p:pic>
        <p:nvPicPr>
          <p:cNvPr id="518" name="Image 51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90474" y="1784752"/>
            <a:ext cx="36575" cy="36575"/>
          </a:xfrm>
          <a:prstGeom prst="rect">
            <a:avLst/>
          </a:prstGeom>
        </p:spPr>
      </p:pic>
      <p:pic>
        <p:nvPicPr>
          <p:cNvPr id="519" name="Image 51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63623" y="1784752"/>
            <a:ext cx="36575" cy="36575"/>
          </a:xfrm>
          <a:prstGeom prst="rect">
            <a:avLst/>
          </a:prstGeom>
        </p:spPr>
      </p:pic>
      <p:pic>
        <p:nvPicPr>
          <p:cNvPr id="520" name="Image 51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46495" y="1784752"/>
            <a:ext cx="36575" cy="36575"/>
          </a:xfrm>
          <a:prstGeom prst="rect">
            <a:avLst/>
          </a:prstGeom>
        </p:spPr>
      </p:pic>
      <p:pic>
        <p:nvPicPr>
          <p:cNvPr id="521" name="Image 51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19649" y="1784752"/>
            <a:ext cx="36575" cy="36575"/>
          </a:xfrm>
          <a:prstGeom prst="rect">
            <a:avLst/>
          </a:prstGeom>
        </p:spPr>
      </p:pic>
      <p:pic>
        <p:nvPicPr>
          <p:cNvPr id="522" name="Image 51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92797" y="1784752"/>
            <a:ext cx="36575" cy="36575"/>
          </a:xfrm>
          <a:prstGeom prst="rect">
            <a:avLst/>
          </a:prstGeom>
        </p:spPr>
      </p:pic>
      <p:pic>
        <p:nvPicPr>
          <p:cNvPr id="523" name="Image 51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65946" y="1784752"/>
            <a:ext cx="36575" cy="36575"/>
          </a:xfrm>
          <a:prstGeom prst="rect">
            <a:avLst/>
          </a:prstGeom>
        </p:spPr>
      </p:pic>
      <p:pic>
        <p:nvPicPr>
          <p:cNvPr id="524" name="Image 51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02524" y="1784752"/>
            <a:ext cx="36575" cy="36575"/>
          </a:xfrm>
          <a:prstGeom prst="rect">
            <a:avLst/>
          </a:prstGeom>
        </p:spPr>
      </p:pic>
      <p:pic>
        <p:nvPicPr>
          <p:cNvPr id="525" name="Image 51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5669" y="1784752"/>
            <a:ext cx="36575" cy="36575"/>
          </a:xfrm>
          <a:prstGeom prst="rect">
            <a:avLst/>
          </a:prstGeom>
        </p:spPr>
      </p:pic>
      <p:pic>
        <p:nvPicPr>
          <p:cNvPr id="526" name="Image 51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398" y="1784752"/>
            <a:ext cx="36575" cy="36575"/>
          </a:xfrm>
          <a:prstGeom prst="rect">
            <a:avLst/>
          </a:prstGeom>
        </p:spPr>
      </p:pic>
      <p:pic>
        <p:nvPicPr>
          <p:cNvPr id="527" name="Image 52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58546" y="1784752"/>
            <a:ext cx="36575" cy="36575"/>
          </a:xfrm>
          <a:prstGeom prst="rect">
            <a:avLst/>
          </a:prstGeom>
        </p:spPr>
      </p:pic>
      <p:sp>
        <p:nvSpPr>
          <p:cNvPr id="528" name="Text 5"/>
          <p:cNvSpPr/>
          <p:nvPr/>
        </p:nvSpPr>
        <p:spPr>
          <a:xfrm>
            <a:off x="7186613" y="2052637"/>
            <a:ext cx="1481138" cy="809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026"/>
              </a:lnSpc>
              <a:buNone/>
            </a:pPr>
            <a:r>
              <a:rPr lang="en-US" sz="855" dirty="0">
                <a:solidFill>
                  <a:srgbClr val="FFFFFF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Cайт </a:t>
            </a:r>
            <a:r>
              <a:rPr lang="en-US" sz="855" u="sng" dirty="0">
                <a:solidFill>
                  <a:srgbClr val="FFFFFF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yandex.ru/plusadtech</a:t>
            </a:r>
            <a:endParaRPr lang="en-US" sz="855" dirty="0">
              <a:latin typeface="YS Text Regular" pitchFamily="2" charset="-52"/>
            </a:endParaRPr>
          </a:p>
        </p:txBody>
      </p:sp>
      <p:pic>
        <p:nvPicPr>
          <p:cNvPr id="529" name="Image 521" descr="preencoded.png">
            <a:extLst>
              <a:ext uri="{FF2B5EF4-FFF2-40B4-BE49-F238E27FC236}">
                <a16:creationId xmlns:a16="http://schemas.microsoft.com/office/drawing/2014/main" id="{C38D190F-0522-9B94-6C2D-BF7820DBD9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662" t="8494" r="7396" b="8964"/>
          <a:stretch>
            <a:fillRect/>
          </a:stretch>
        </p:blipFill>
        <p:spPr>
          <a:xfrm>
            <a:off x="7290931" y="2494248"/>
            <a:ext cx="1272100" cy="1221774"/>
          </a:xfrm>
          <a:prstGeom prst="rect">
            <a:avLst/>
          </a:prstGeom>
        </p:spPr>
      </p:pic>
      <p:sp>
        <p:nvSpPr>
          <p:cNvPr id="530" name="Text 7">
            <a:extLst>
              <a:ext uri="{FF2B5EF4-FFF2-40B4-BE49-F238E27FC236}">
                <a16:creationId xmlns:a16="http://schemas.microsoft.com/office/drawing/2014/main" id="{ED72BE7C-FB99-80BF-31B9-8D2A96ED6E8F}"/>
              </a:ext>
            </a:extLst>
          </p:cNvPr>
          <p:cNvSpPr/>
          <p:nvPr/>
        </p:nvSpPr>
        <p:spPr>
          <a:xfrm>
            <a:off x="7148513" y="3933825"/>
            <a:ext cx="16192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026"/>
              </a:lnSpc>
              <a:buNone/>
            </a:pPr>
            <a:r>
              <a:rPr lang="en-US" sz="855" dirty="0">
                <a:solidFill>
                  <a:srgbClr val="FFFFFF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Телеграм-бот </a:t>
            </a:r>
            <a:r>
              <a:rPr lang="en-US" sz="855" u="sng" dirty="0">
                <a:solidFill>
                  <a:srgbClr val="FFFFFF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@MSales_Support_Bot </a:t>
            </a:r>
            <a:endParaRPr lang="en-US" sz="855" dirty="0">
              <a:latin typeface="YS Text Regular" pitchFamily="2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27"/>
          <p:cNvSpPr/>
          <p:nvPr/>
        </p:nvSpPr>
        <p:spPr>
          <a:xfrm>
            <a:off x="190500" y="3019425"/>
            <a:ext cx="4333875" cy="1281113"/>
          </a:xfrm>
          <a:prstGeom prst="roundRect">
            <a:avLst>
              <a:gd name="adj" fmla="val 14577"/>
            </a:avLst>
          </a:prstGeom>
          <a:solidFill>
            <a:srgbClr val="FFFFFF">
              <a:alpha val="60000"/>
            </a:srgbClr>
          </a:solidFill>
          <a:ln w="9049">
            <a:solidFill>
              <a:srgbClr val="EEEEEE"/>
            </a:solidFill>
            <a:prstDash val="solid"/>
          </a:ln>
        </p:spPr>
      </p:sp>
      <p:sp>
        <p:nvSpPr>
          <p:cNvPr id="68" name="Shape 31">
            <a:extLst>
              <a:ext uri="{FF2B5EF4-FFF2-40B4-BE49-F238E27FC236}">
                <a16:creationId xmlns:a16="http://schemas.microsoft.com/office/drawing/2014/main" id="{2BA87B92-026D-15C5-3AA2-B404F4F90928}"/>
              </a:ext>
            </a:extLst>
          </p:cNvPr>
          <p:cNvSpPr/>
          <p:nvPr/>
        </p:nvSpPr>
        <p:spPr>
          <a:xfrm>
            <a:off x="1353145" y="3567113"/>
            <a:ext cx="973931" cy="619125"/>
          </a:xfrm>
          <a:prstGeom prst="roundRect">
            <a:avLst>
              <a:gd name="adj" fmla="val 14769"/>
            </a:avLst>
          </a:prstGeom>
          <a:solidFill>
            <a:srgbClr val="F2F2F2"/>
          </a:solidFill>
          <a:ln/>
        </p:spPr>
      </p:sp>
      <p:sp>
        <p:nvSpPr>
          <p:cNvPr id="69" name="Shape 31">
            <a:extLst>
              <a:ext uri="{FF2B5EF4-FFF2-40B4-BE49-F238E27FC236}">
                <a16:creationId xmlns:a16="http://schemas.microsoft.com/office/drawing/2014/main" id="{C54DC731-7765-EB21-132D-41FA8AA92CDC}"/>
              </a:ext>
            </a:extLst>
          </p:cNvPr>
          <p:cNvSpPr/>
          <p:nvPr/>
        </p:nvSpPr>
        <p:spPr>
          <a:xfrm>
            <a:off x="2396728" y="3576638"/>
            <a:ext cx="973931" cy="619125"/>
          </a:xfrm>
          <a:prstGeom prst="roundRect">
            <a:avLst>
              <a:gd name="adj" fmla="val 14769"/>
            </a:avLst>
          </a:prstGeom>
          <a:solidFill>
            <a:srgbClr val="F2F2F2"/>
          </a:solidFill>
          <a:ln/>
        </p:spPr>
      </p:sp>
      <p:sp>
        <p:nvSpPr>
          <p:cNvPr id="70" name="Shape 31">
            <a:extLst>
              <a:ext uri="{FF2B5EF4-FFF2-40B4-BE49-F238E27FC236}">
                <a16:creationId xmlns:a16="http://schemas.microsoft.com/office/drawing/2014/main" id="{D9640571-1694-3E69-6C05-38009FBACC26}"/>
              </a:ext>
            </a:extLst>
          </p:cNvPr>
          <p:cNvSpPr/>
          <p:nvPr/>
        </p:nvSpPr>
        <p:spPr>
          <a:xfrm>
            <a:off x="3440310" y="3564255"/>
            <a:ext cx="973931" cy="619125"/>
          </a:xfrm>
          <a:prstGeom prst="roundRect">
            <a:avLst>
              <a:gd name="adj" fmla="val 14769"/>
            </a:avLst>
          </a:prstGeom>
          <a:solidFill>
            <a:srgbClr val="F2F2F2"/>
          </a:solidFill>
          <a:ln/>
        </p:spPr>
      </p:sp>
      <p:sp>
        <p:nvSpPr>
          <p:cNvPr id="2" name="Text 0"/>
          <p:cNvSpPr/>
          <p:nvPr/>
        </p:nvSpPr>
        <p:spPr>
          <a:xfrm>
            <a:off x="190500" y="190500"/>
            <a:ext cx="8867775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17"/>
              </a:lnSpc>
              <a:buNone/>
            </a:pPr>
            <a:r>
              <a:rPr lang="en-US" sz="2138" b="1" kern="0" spc="-21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НАША АУДИТОРИЯ</a:t>
            </a:r>
            <a:endParaRPr lang="en-US" sz="2138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3" name="Text 1"/>
          <p:cNvSpPr/>
          <p:nvPr/>
        </p:nvSpPr>
        <p:spPr>
          <a:xfrm>
            <a:off x="190500" y="557213"/>
            <a:ext cx="8867775" cy="271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31"/>
              </a:lnSpc>
              <a:buNone/>
            </a:pPr>
            <a:r>
              <a:rPr lang="en-US" sz="2138" b="1" dirty="0">
                <a:solidFill>
                  <a:srgbClr val="FF0004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61+МЛН </a:t>
            </a:r>
            <a:r>
              <a:rPr lang="en-US" sz="2138" b="1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ТРАНЗАКЦИОННО АКТИВНЫХ ПОЛЬЗОВАТЕЛЕЙ В ЯНДЕКСЕ</a:t>
            </a:r>
            <a:endParaRPr lang="en-US" sz="2138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710487" y="190500"/>
            <a:ext cx="1243013" cy="276225"/>
          </a:xfrm>
          <a:prstGeom prst="rect">
            <a:avLst/>
          </a:prstGeom>
          <a:noFill/>
          <a:ln/>
        </p:spPr>
      </p:sp>
      <p:sp>
        <p:nvSpPr>
          <p:cNvPr id="5" name="Shape 3"/>
          <p:cNvSpPr/>
          <p:nvPr/>
        </p:nvSpPr>
        <p:spPr>
          <a:xfrm>
            <a:off x="7710487" y="213999"/>
            <a:ext cx="477873" cy="229228"/>
          </a:xfrm>
          <a:prstGeom prst="rect">
            <a:avLst/>
          </a:prstGeom>
          <a:noFill/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10487" y="213999"/>
            <a:ext cx="231293" cy="229228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57063" y="213998"/>
            <a:ext cx="231298" cy="229228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259798" y="189149"/>
            <a:ext cx="82123" cy="28016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08922" y="202406"/>
            <a:ext cx="547688" cy="252413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190500" y="1004887"/>
            <a:ext cx="8763000" cy="3295650"/>
          </a:xfrm>
          <a:prstGeom prst="rect">
            <a:avLst/>
          </a:prstGeom>
          <a:noFill/>
          <a:ln/>
        </p:spPr>
      </p:sp>
      <p:sp>
        <p:nvSpPr>
          <p:cNvPr id="11" name="Shape 5"/>
          <p:cNvSpPr/>
          <p:nvPr/>
        </p:nvSpPr>
        <p:spPr>
          <a:xfrm>
            <a:off x="190500" y="1004887"/>
            <a:ext cx="4333875" cy="3295650"/>
          </a:xfrm>
          <a:prstGeom prst="rect">
            <a:avLst/>
          </a:prstGeom>
          <a:noFill/>
          <a:ln/>
        </p:spPr>
      </p:sp>
      <p:sp>
        <p:nvSpPr>
          <p:cNvPr id="12" name="Shape 6"/>
          <p:cNvSpPr/>
          <p:nvPr/>
        </p:nvSpPr>
        <p:spPr>
          <a:xfrm>
            <a:off x="190500" y="1004887"/>
            <a:ext cx="4333875" cy="1123950"/>
          </a:xfrm>
          <a:prstGeom prst="roundRect">
            <a:avLst>
              <a:gd name="adj" fmla="val 16185"/>
            </a:avLst>
          </a:prstGeom>
          <a:solidFill>
            <a:srgbClr val="FFFFFF">
              <a:alpha val="60000"/>
            </a:srgbClr>
          </a:solidFill>
          <a:ln w="9049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Text 7"/>
          <p:cNvSpPr/>
          <p:nvPr/>
        </p:nvSpPr>
        <p:spPr>
          <a:xfrm>
            <a:off x="381000" y="1123950"/>
            <a:ext cx="252413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283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9%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709738" y="1123950"/>
            <a:ext cx="323850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283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61%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15" name="Text 9"/>
          <p:cNvSpPr/>
          <p:nvPr/>
        </p:nvSpPr>
        <p:spPr>
          <a:xfrm>
            <a:off x="3476625" y="1123950"/>
            <a:ext cx="328613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283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27%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4033837" y="1123950"/>
            <a:ext cx="233362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1283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3%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17" name="Shape 11"/>
          <p:cNvSpPr/>
          <p:nvPr/>
        </p:nvSpPr>
        <p:spPr>
          <a:xfrm>
            <a:off x="309563" y="1319213"/>
            <a:ext cx="3959258" cy="285750"/>
          </a:xfrm>
          <a:prstGeom prst="rect">
            <a:avLst/>
          </a:prstGeom>
          <a:noFill/>
          <a:ln/>
        </p:spPr>
      </p:sp>
      <p:sp>
        <p:nvSpPr>
          <p:cNvPr id="18" name="Shape 12"/>
          <p:cNvSpPr/>
          <p:nvPr/>
        </p:nvSpPr>
        <p:spPr>
          <a:xfrm>
            <a:off x="309563" y="1319213"/>
            <a:ext cx="356333" cy="285750"/>
          </a:xfrm>
          <a:prstGeom prst="roundRect">
            <a:avLst>
              <a:gd name="adj" fmla="val 18837"/>
            </a:avLst>
          </a:prstGeom>
          <a:solidFill>
            <a:srgbClr val="C1C0C7"/>
          </a:solidFill>
          <a:ln/>
        </p:spPr>
      </p:sp>
      <p:sp>
        <p:nvSpPr>
          <p:cNvPr id="19" name="Shape 13"/>
          <p:cNvSpPr/>
          <p:nvPr/>
        </p:nvSpPr>
        <p:spPr>
          <a:xfrm>
            <a:off x="665895" y="1319213"/>
            <a:ext cx="2415147" cy="285750"/>
          </a:xfrm>
          <a:prstGeom prst="roundRect">
            <a:avLst>
              <a:gd name="adj" fmla="val 19921"/>
            </a:avLst>
          </a:prstGeom>
          <a:solidFill>
            <a:srgbClr val="B3B1BE"/>
          </a:solidFill>
          <a:ln/>
        </p:spPr>
      </p:sp>
      <p:sp>
        <p:nvSpPr>
          <p:cNvPr id="20" name="Shape 14"/>
          <p:cNvSpPr/>
          <p:nvPr/>
        </p:nvSpPr>
        <p:spPr>
          <a:xfrm>
            <a:off x="3081043" y="1319213"/>
            <a:ext cx="1069000" cy="285750"/>
          </a:xfrm>
          <a:prstGeom prst="roundRect">
            <a:avLst>
              <a:gd name="adj" fmla="val 22091"/>
            </a:avLst>
          </a:prstGeom>
          <a:solidFill>
            <a:srgbClr val="7C7B82"/>
          </a:solidFill>
          <a:ln/>
        </p:spPr>
      </p:sp>
      <p:sp>
        <p:nvSpPr>
          <p:cNvPr id="21" name="Shape 15"/>
          <p:cNvSpPr/>
          <p:nvPr/>
        </p:nvSpPr>
        <p:spPr>
          <a:xfrm>
            <a:off x="4150042" y="1319213"/>
            <a:ext cx="118778" cy="285750"/>
          </a:xfrm>
          <a:prstGeom prst="roundRect">
            <a:avLst>
              <a:gd name="adj" fmla="val 40154"/>
            </a:avLst>
          </a:prstGeom>
          <a:solidFill>
            <a:srgbClr val="510C0D"/>
          </a:solidFill>
          <a:ln/>
        </p:spPr>
      </p:sp>
      <p:sp>
        <p:nvSpPr>
          <p:cNvPr id="22" name="Text 16"/>
          <p:cNvSpPr/>
          <p:nvPr/>
        </p:nvSpPr>
        <p:spPr>
          <a:xfrm>
            <a:off x="333375" y="1662113"/>
            <a:ext cx="300038" cy="61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Низкий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23" name="Text 17"/>
          <p:cNvSpPr/>
          <p:nvPr/>
        </p:nvSpPr>
        <p:spPr>
          <a:xfrm>
            <a:off x="1690688" y="1662113"/>
            <a:ext cx="357188" cy="61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Средний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24" name="Text 18"/>
          <p:cNvSpPr/>
          <p:nvPr/>
        </p:nvSpPr>
        <p:spPr>
          <a:xfrm>
            <a:off x="3424238" y="1662113"/>
            <a:ext cx="352425" cy="61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Высокий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25" name="Text 19"/>
          <p:cNvSpPr/>
          <p:nvPr/>
        </p:nvSpPr>
        <p:spPr>
          <a:xfrm>
            <a:off x="3886200" y="1662113"/>
            <a:ext cx="381000" cy="61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Премиум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26" name="Text 20"/>
          <p:cNvSpPr/>
          <p:nvPr/>
        </p:nvSpPr>
        <p:spPr>
          <a:xfrm>
            <a:off x="309563" y="1790700"/>
            <a:ext cx="4071938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83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ДОХОД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27" name="Shape 21"/>
          <p:cNvSpPr/>
          <p:nvPr/>
        </p:nvSpPr>
        <p:spPr>
          <a:xfrm>
            <a:off x="190500" y="2214563"/>
            <a:ext cx="4333875" cy="719138"/>
          </a:xfrm>
          <a:prstGeom prst="rect">
            <a:avLst/>
          </a:prstGeom>
          <a:noFill/>
          <a:ln/>
        </p:spPr>
      </p:sp>
      <p:sp>
        <p:nvSpPr>
          <p:cNvPr id="28" name="Shape 22"/>
          <p:cNvSpPr/>
          <p:nvPr/>
        </p:nvSpPr>
        <p:spPr>
          <a:xfrm>
            <a:off x="190500" y="2214563"/>
            <a:ext cx="1104900" cy="719138"/>
          </a:xfrm>
          <a:prstGeom prst="roundRect">
            <a:avLst>
              <a:gd name="adj" fmla="val 18380"/>
            </a:avLst>
          </a:prstGeom>
          <a:solidFill>
            <a:srgbClr val="FFFFFF">
              <a:alpha val="60000"/>
            </a:srgbClr>
          </a:solidFill>
          <a:ln w="9049">
            <a:solidFill>
              <a:srgbClr val="EEEEEE"/>
            </a:solidFill>
            <a:prstDash val="solid"/>
          </a:ln>
        </p:spPr>
      </p:sp>
      <p:sp>
        <p:nvSpPr>
          <p:cNvPr id="29" name="Text 23"/>
          <p:cNvSpPr/>
          <p:nvPr/>
        </p:nvSpPr>
        <p:spPr>
          <a:xfrm>
            <a:off x="309563" y="2374106"/>
            <a:ext cx="785813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83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25–45 ЛЕТ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30" name="Text 24"/>
          <p:cNvSpPr/>
          <p:nvPr/>
        </p:nvSpPr>
        <p:spPr>
          <a:xfrm>
            <a:off x="309563" y="2607469"/>
            <a:ext cx="866775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50% в этом</a:t>
            </a:r>
            <a:endParaRPr lang="en-US" sz="641" dirty="0">
              <a:latin typeface="YS Text Regular" pitchFamily="2" charset="-52"/>
            </a:endParaRPr>
          </a:p>
          <a:p>
            <a:pPr marL="0" indent="0" algn="l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возрастном сегменте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31" name="Shape 25"/>
          <p:cNvSpPr/>
          <p:nvPr/>
        </p:nvSpPr>
        <p:spPr>
          <a:xfrm>
            <a:off x="1390649" y="2214563"/>
            <a:ext cx="3109913" cy="728663"/>
          </a:xfrm>
          <a:prstGeom prst="roundRect">
            <a:avLst>
              <a:gd name="adj" fmla="val 17466"/>
            </a:avLst>
          </a:prstGeom>
          <a:solidFill>
            <a:srgbClr val="FFFFFF">
              <a:alpha val="60000"/>
            </a:srgbClr>
          </a:solidFill>
          <a:ln w="9049">
            <a:solidFill>
              <a:srgbClr val="EEEEEE"/>
            </a:solidFill>
            <a:prstDash val="solid"/>
          </a:ln>
        </p:spPr>
      </p:sp>
      <p:sp>
        <p:nvSpPr>
          <p:cNvPr id="32" name="Text 26"/>
          <p:cNvSpPr/>
          <p:nvPr/>
        </p:nvSpPr>
        <p:spPr>
          <a:xfrm>
            <a:off x="1509713" y="2333625"/>
            <a:ext cx="2038350" cy="4905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11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СРЕДСТВА ПЛАТЕЖА ПРИВЯЗАНЫ К СИСТЕМЕ ПЛАТЕЖЕЙ ПЭЙ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pic>
        <p:nvPicPr>
          <p:cNvPr id="33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609975" y="2500313"/>
            <a:ext cx="757238" cy="247650"/>
          </a:xfrm>
          <a:prstGeom prst="rect">
            <a:avLst/>
          </a:prstGeom>
        </p:spPr>
      </p:pic>
      <p:sp>
        <p:nvSpPr>
          <p:cNvPr id="35" name="Shape 28"/>
          <p:cNvSpPr/>
          <p:nvPr/>
        </p:nvSpPr>
        <p:spPr>
          <a:xfrm>
            <a:off x="309563" y="3138488"/>
            <a:ext cx="4024313" cy="338138"/>
          </a:xfrm>
          <a:prstGeom prst="rect">
            <a:avLst/>
          </a:prstGeom>
          <a:noFill/>
          <a:ln/>
        </p:spPr>
      </p:sp>
      <p:pic>
        <p:nvPicPr>
          <p:cNvPr id="36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09563" y="3138488"/>
            <a:ext cx="338138" cy="338138"/>
          </a:xfrm>
          <a:prstGeom prst="rect">
            <a:avLst/>
          </a:prstGeom>
        </p:spPr>
      </p:pic>
      <p:sp>
        <p:nvSpPr>
          <p:cNvPr id="37" name="Text 29"/>
          <p:cNvSpPr/>
          <p:nvPr/>
        </p:nvSpPr>
        <p:spPr>
          <a:xfrm>
            <a:off x="742950" y="3138488"/>
            <a:ext cx="359092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468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СORE АУДИТОРИЯ — 47,5 МЛН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  <a:p>
            <a:pPr marL="0" indent="0" algn="l">
              <a:lnSpc>
                <a:spcPts val="1468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ПОДПИСЧИКОВ ЯНДЕКС ПЛЮСА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38" name="Shape 30"/>
          <p:cNvSpPr/>
          <p:nvPr/>
        </p:nvSpPr>
        <p:spPr>
          <a:xfrm>
            <a:off x="309563" y="3562350"/>
            <a:ext cx="4095750" cy="619125"/>
          </a:xfrm>
          <a:prstGeom prst="rect">
            <a:avLst/>
          </a:prstGeom>
          <a:noFill/>
          <a:ln/>
        </p:spPr>
      </p:sp>
      <p:sp>
        <p:nvSpPr>
          <p:cNvPr id="39" name="Shape 31"/>
          <p:cNvSpPr/>
          <p:nvPr/>
        </p:nvSpPr>
        <p:spPr>
          <a:xfrm>
            <a:off x="309563" y="3562350"/>
            <a:ext cx="973931" cy="619125"/>
          </a:xfrm>
          <a:prstGeom prst="roundRect">
            <a:avLst>
              <a:gd name="adj" fmla="val 14769"/>
            </a:avLst>
          </a:prstGeom>
          <a:solidFill>
            <a:srgbClr val="F2F2F2"/>
          </a:solidFill>
          <a:ln/>
        </p:spPr>
      </p:sp>
      <p:sp>
        <p:nvSpPr>
          <p:cNvPr id="40" name="Text 32"/>
          <p:cNvSpPr/>
          <p:nvPr/>
        </p:nvSpPr>
        <p:spPr>
          <a:xfrm>
            <a:off x="404813" y="3657600"/>
            <a:ext cx="361950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83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× 3,4 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41" name="Text 33"/>
          <p:cNvSpPr/>
          <p:nvPr/>
        </p:nvSpPr>
        <p:spPr>
          <a:xfrm>
            <a:off x="404813" y="3852863"/>
            <a:ext cx="783431" cy="1476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GMV в сервисах Яндекса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43" name="Text 35"/>
          <p:cNvSpPr/>
          <p:nvPr/>
        </p:nvSpPr>
        <p:spPr>
          <a:xfrm>
            <a:off x="1445419" y="3657600"/>
            <a:ext cx="619125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83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НА 40% 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44" name="Text 36"/>
          <p:cNvSpPr/>
          <p:nvPr/>
        </p:nvSpPr>
        <p:spPr>
          <a:xfrm>
            <a:off x="1445419" y="3852863"/>
            <a:ext cx="747713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Больше людей с высоким доходом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46" name="Text 38"/>
          <p:cNvSpPr/>
          <p:nvPr/>
        </p:nvSpPr>
        <p:spPr>
          <a:xfrm>
            <a:off x="2486025" y="3657600"/>
            <a:ext cx="595313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83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НА 26% 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47" name="Text 39"/>
          <p:cNvSpPr/>
          <p:nvPr/>
        </p:nvSpPr>
        <p:spPr>
          <a:xfrm>
            <a:off x="2486025" y="3852863"/>
            <a:ext cx="783431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Чаще покупают товары, </a:t>
            </a:r>
            <a:r>
              <a:rPr lang="en-US" sz="641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кот</a:t>
            </a:r>
            <a:r>
              <a:rPr lang="ru-RU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ор</a:t>
            </a:r>
            <a:r>
              <a:rPr lang="en-US" sz="641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ые</a:t>
            </a: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видели в рекламе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49" name="Text 41"/>
          <p:cNvSpPr/>
          <p:nvPr/>
        </p:nvSpPr>
        <p:spPr>
          <a:xfrm>
            <a:off x="3526631" y="3657600"/>
            <a:ext cx="585788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83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НА 23% 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50" name="Text 42"/>
          <p:cNvSpPr/>
          <p:nvPr/>
        </p:nvSpPr>
        <p:spPr>
          <a:xfrm>
            <a:off x="3526631" y="3852863"/>
            <a:ext cx="783431" cy="1476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Чаще совершают интернет-покупки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51" name="Shape 43"/>
          <p:cNvSpPr/>
          <p:nvPr/>
        </p:nvSpPr>
        <p:spPr>
          <a:xfrm>
            <a:off x="4619625" y="1004887"/>
            <a:ext cx="4333875" cy="3295650"/>
          </a:xfrm>
          <a:prstGeom prst="roundRect">
            <a:avLst>
              <a:gd name="adj" fmla="val 5666"/>
            </a:avLst>
          </a:prstGeom>
          <a:solidFill>
            <a:srgbClr val="FFFFFF">
              <a:alpha val="60000"/>
            </a:srgbClr>
          </a:solidFill>
          <a:ln w="9049">
            <a:solidFill>
              <a:srgbClr val="EEEEEE"/>
            </a:solidFill>
            <a:prstDash val="solid"/>
          </a:ln>
        </p:spPr>
      </p:sp>
      <p:sp>
        <p:nvSpPr>
          <p:cNvPr id="52" name="Text 44"/>
          <p:cNvSpPr/>
          <p:nvPr/>
        </p:nvSpPr>
        <p:spPr>
          <a:xfrm>
            <a:off x="4738688" y="1123950"/>
            <a:ext cx="4071938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83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ЕДИНЫЙ ID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53" name="Text 45"/>
          <p:cNvSpPr/>
          <p:nvPr/>
        </p:nvSpPr>
        <p:spPr>
          <a:xfrm>
            <a:off x="4738688" y="1428750"/>
            <a:ext cx="3167063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026"/>
              </a:lnSpc>
              <a:buNone/>
            </a:pPr>
            <a:r>
              <a:rPr lang="en-US" sz="855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Позволяет построить сквозной таргетинг офера на основе трат и поведения пользователя</a:t>
            </a:r>
            <a:endParaRPr lang="en-US" sz="855" dirty="0">
              <a:latin typeface="YS Text Regular" pitchFamily="2" charset="-52"/>
            </a:endParaRPr>
          </a:p>
        </p:txBody>
      </p:sp>
      <p:sp>
        <p:nvSpPr>
          <p:cNvPr id="54" name="Shape 46"/>
          <p:cNvSpPr/>
          <p:nvPr/>
        </p:nvSpPr>
        <p:spPr>
          <a:xfrm>
            <a:off x="4738688" y="1733550"/>
            <a:ext cx="4095750" cy="2447925"/>
          </a:xfrm>
          <a:prstGeom prst="roundRect">
            <a:avLst>
              <a:gd name="adj" fmla="val 5230"/>
            </a:avLst>
          </a:prstGeom>
          <a:solidFill>
            <a:srgbClr val="F2F2F2"/>
          </a:solidFill>
          <a:ln/>
        </p:spPr>
      </p:sp>
      <p:sp>
        <p:nvSpPr>
          <p:cNvPr id="55" name="Shape 47"/>
          <p:cNvSpPr/>
          <p:nvPr/>
        </p:nvSpPr>
        <p:spPr>
          <a:xfrm>
            <a:off x="4881563" y="1876425"/>
            <a:ext cx="3343275" cy="2162175"/>
          </a:xfrm>
          <a:prstGeom prst="rect">
            <a:avLst/>
          </a:prstGeom>
          <a:noFill/>
          <a:ln/>
        </p:spPr>
      </p:sp>
      <p:sp>
        <p:nvSpPr>
          <p:cNvPr id="56" name="Text 48"/>
          <p:cNvSpPr/>
          <p:nvPr/>
        </p:nvSpPr>
        <p:spPr>
          <a:xfrm>
            <a:off x="4881563" y="1876425"/>
            <a:ext cx="3343275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855"/>
              </a:lnSpc>
              <a:buNone/>
            </a:pPr>
            <a:r>
              <a:rPr lang="en-US" sz="855" b="1" dirty="0">
                <a:solidFill>
                  <a:srgbClr val="222128">
                    <a:alpha val="99000"/>
                  </a:srgbClr>
                </a:solidFill>
                <a:latin typeface="YS Text Regular" pitchFamily="2" charset="-52"/>
                <a:ea typeface="YS Text Bold" pitchFamily="34" charset="-122"/>
                <a:cs typeface="YS Text Bold" pitchFamily="34" charset="-120"/>
              </a:rPr>
              <a:t>Таймспенд и транзакции в сервисах Яндекса</a:t>
            </a:r>
            <a:endParaRPr lang="en-US" sz="855" dirty="0">
              <a:latin typeface="YS Text Regular" pitchFamily="2" charset="-52"/>
            </a:endParaRPr>
          </a:p>
        </p:txBody>
      </p:sp>
      <p:sp>
        <p:nvSpPr>
          <p:cNvPr id="57" name="Shape 49"/>
          <p:cNvSpPr/>
          <p:nvPr/>
        </p:nvSpPr>
        <p:spPr>
          <a:xfrm>
            <a:off x="4881563" y="2066925"/>
            <a:ext cx="3343275" cy="600075"/>
          </a:xfrm>
          <a:prstGeom prst="rect">
            <a:avLst/>
          </a:prstGeom>
          <a:noFill/>
          <a:ln/>
        </p:spPr>
      </p:sp>
      <p:sp>
        <p:nvSpPr>
          <p:cNvPr id="58" name="Text 50"/>
          <p:cNvSpPr/>
          <p:nvPr/>
        </p:nvSpPr>
        <p:spPr>
          <a:xfrm>
            <a:off x="4881563" y="2066925"/>
            <a:ext cx="3343275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855"/>
              </a:lnSpc>
              <a:buNone/>
            </a:pPr>
            <a:r>
              <a:rPr lang="en-US" sz="855" b="1" dirty="0">
                <a:solidFill>
                  <a:srgbClr val="222128">
                    <a:alpha val="99000"/>
                  </a:srgbClr>
                </a:solidFill>
                <a:latin typeface="YS Text Bold" pitchFamily="2" charset="-52"/>
                <a:ea typeface="YS Text Bold" pitchFamily="34" charset="-122"/>
                <a:cs typeface="YS Text Bold" pitchFamily="34" charset="-120"/>
              </a:rPr>
              <a:t>Покупательское поведение:</a:t>
            </a:r>
            <a:endParaRPr lang="en-US" sz="855" dirty="0">
              <a:latin typeface="YS Text Bold" pitchFamily="2" charset="-52"/>
            </a:endParaRPr>
          </a:p>
        </p:txBody>
      </p:sp>
      <p:sp>
        <p:nvSpPr>
          <p:cNvPr id="59" name="Text 51"/>
          <p:cNvSpPr/>
          <p:nvPr/>
        </p:nvSpPr>
        <p:spPr>
          <a:xfrm>
            <a:off x="4881563" y="2209800"/>
            <a:ext cx="33432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 algn="l">
              <a:lnSpc>
                <a:spcPts val="114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855" dirty="0" err="1">
                <a:solidFill>
                  <a:srgbClr val="222128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состав</a:t>
            </a:r>
            <a:r>
              <a:rPr lang="en-US" sz="855" dirty="0">
                <a:solidFill>
                  <a:srgbClr val="222128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855" dirty="0" err="1">
                <a:solidFill>
                  <a:srgbClr val="222128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корзины</a:t>
            </a:r>
            <a:endParaRPr lang="en-US" sz="855" dirty="0">
              <a:latin typeface="YS Text Regular" pitchFamily="2" charset="-52"/>
            </a:endParaRPr>
          </a:p>
          <a:p>
            <a:pPr marL="171450" indent="-171450" algn="l">
              <a:lnSpc>
                <a:spcPts val="114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855" dirty="0" err="1">
                <a:solidFill>
                  <a:srgbClr val="222128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места</a:t>
            </a:r>
            <a:r>
              <a:rPr lang="en-US" sz="855" dirty="0">
                <a:solidFill>
                  <a:srgbClr val="222128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855" dirty="0" err="1">
                <a:solidFill>
                  <a:srgbClr val="222128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посещения</a:t>
            </a:r>
            <a:endParaRPr lang="en-US" sz="855" dirty="0">
              <a:latin typeface="YS Text Regular" pitchFamily="2" charset="-52"/>
            </a:endParaRPr>
          </a:p>
          <a:p>
            <a:pPr marL="171450" indent="-171450" algn="l">
              <a:lnSpc>
                <a:spcPts val="114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855" dirty="0">
                <a:solidFill>
                  <a:srgbClr val="222128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потребительские сегменты</a:t>
            </a:r>
            <a:endParaRPr lang="en-US" sz="855" dirty="0">
              <a:latin typeface="YS Text Regular" pitchFamily="2" charset="-52"/>
            </a:endParaRPr>
          </a:p>
        </p:txBody>
      </p:sp>
      <p:sp>
        <p:nvSpPr>
          <p:cNvPr id="60" name="Shape 52"/>
          <p:cNvSpPr/>
          <p:nvPr/>
        </p:nvSpPr>
        <p:spPr>
          <a:xfrm>
            <a:off x="4881563" y="2743200"/>
            <a:ext cx="3343275" cy="904875"/>
          </a:xfrm>
          <a:prstGeom prst="rect">
            <a:avLst/>
          </a:prstGeom>
          <a:noFill/>
          <a:ln/>
        </p:spPr>
      </p:sp>
      <p:sp>
        <p:nvSpPr>
          <p:cNvPr id="61" name="Text 53"/>
          <p:cNvSpPr/>
          <p:nvPr/>
        </p:nvSpPr>
        <p:spPr>
          <a:xfrm>
            <a:off x="4881563" y="2743200"/>
            <a:ext cx="3343275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855"/>
              </a:lnSpc>
              <a:buNone/>
            </a:pPr>
            <a:r>
              <a:rPr lang="en-US" sz="855" b="1" dirty="0">
                <a:solidFill>
                  <a:srgbClr val="222128">
                    <a:alpha val="99000"/>
                  </a:srgbClr>
                </a:solidFill>
                <a:latin typeface="YS Text Bold" pitchFamily="2" charset="-52"/>
                <a:ea typeface="YS Text Bold" pitchFamily="34" charset="-122"/>
                <a:cs typeface="YS Text Bold" pitchFamily="34" charset="-120"/>
              </a:rPr>
              <a:t>Пользовательское поведение:</a:t>
            </a:r>
            <a:endParaRPr lang="en-US" sz="855" dirty="0">
              <a:latin typeface="YS Text Bold" pitchFamily="2" charset="-52"/>
            </a:endParaRPr>
          </a:p>
        </p:txBody>
      </p:sp>
      <p:sp>
        <p:nvSpPr>
          <p:cNvPr id="62" name="Text 54"/>
          <p:cNvSpPr/>
          <p:nvPr/>
        </p:nvSpPr>
        <p:spPr>
          <a:xfrm>
            <a:off x="4881563" y="2886075"/>
            <a:ext cx="3343275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 algn="l">
              <a:lnSpc>
                <a:spcPts val="114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855" dirty="0" err="1">
                <a:solidFill>
                  <a:srgbClr val="222128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поиск</a:t>
            </a:r>
            <a:endParaRPr lang="en-US" sz="855" dirty="0">
              <a:latin typeface="YS Text Regular" pitchFamily="2" charset="-52"/>
            </a:endParaRPr>
          </a:p>
          <a:p>
            <a:pPr marL="171450" indent="-171450" algn="l">
              <a:lnSpc>
                <a:spcPts val="114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855" dirty="0" err="1">
                <a:solidFill>
                  <a:srgbClr val="222128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контент</a:t>
            </a:r>
            <a:endParaRPr lang="en-US" sz="855" dirty="0">
              <a:latin typeface="YS Text Regular" pitchFamily="2" charset="-52"/>
            </a:endParaRPr>
          </a:p>
          <a:p>
            <a:pPr marL="171450" indent="-171450" algn="l">
              <a:lnSpc>
                <a:spcPts val="114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855" dirty="0" err="1">
                <a:solidFill>
                  <a:srgbClr val="222128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путешествия</a:t>
            </a:r>
            <a:endParaRPr lang="en-US" sz="855" dirty="0">
              <a:latin typeface="YS Text Regular" pitchFamily="2" charset="-52"/>
            </a:endParaRPr>
          </a:p>
          <a:p>
            <a:pPr marL="171450" indent="-171450" algn="l">
              <a:lnSpc>
                <a:spcPts val="114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855" dirty="0" err="1">
                <a:solidFill>
                  <a:srgbClr val="222128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текущие</a:t>
            </a:r>
            <a:r>
              <a:rPr lang="en-US" sz="855" dirty="0">
                <a:solidFill>
                  <a:srgbClr val="222128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855" dirty="0" err="1">
                <a:solidFill>
                  <a:srgbClr val="222128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интересы</a:t>
            </a:r>
            <a:endParaRPr lang="en-US" sz="855" dirty="0">
              <a:latin typeface="YS Text Regular" pitchFamily="2" charset="-52"/>
            </a:endParaRPr>
          </a:p>
          <a:p>
            <a:pPr marL="171450" indent="-171450" algn="l">
              <a:lnSpc>
                <a:spcPts val="114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855" dirty="0">
                <a:solidFill>
                  <a:srgbClr val="222128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привычки</a:t>
            </a:r>
            <a:endParaRPr lang="en-US" sz="855" dirty="0">
              <a:latin typeface="YS Text Regular" pitchFamily="2" charset="-52"/>
            </a:endParaRPr>
          </a:p>
        </p:txBody>
      </p:sp>
      <p:sp>
        <p:nvSpPr>
          <p:cNvPr id="63" name="Text 55"/>
          <p:cNvSpPr/>
          <p:nvPr/>
        </p:nvSpPr>
        <p:spPr>
          <a:xfrm>
            <a:off x="4881563" y="3724275"/>
            <a:ext cx="3343275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855"/>
              </a:lnSpc>
              <a:buNone/>
            </a:pPr>
            <a:r>
              <a:rPr lang="en-US" sz="855" b="1" dirty="0">
                <a:solidFill>
                  <a:srgbClr val="222128">
                    <a:alpha val="99000"/>
                  </a:srgbClr>
                </a:solidFill>
                <a:latin typeface="YS Text Bold" pitchFamily="2" charset="-52"/>
                <a:ea typeface="YS Text Bold" pitchFamily="34" charset="-122"/>
                <a:cs typeface="YS Text Bold" pitchFamily="34" charset="-120"/>
              </a:rPr>
              <a:t>Карта Пэй: баланс и любые транзакции</a:t>
            </a:r>
            <a:endParaRPr lang="en-US" sz="855" dirty="0">
              <a:latin typeface="YS Text Bold" pitchFamily="2" charset="-52"/>
            </a:endParaRPr>
          </a:p>
        </p:txBody>
      </p:sp>
      <p:sp>
        <p:nvSpPr>
          <p:cNvPr id="64" name="Text 56"/>
          <p:cNvSpPr/>
          <p:nvPr/>
        </p:nvSpPr>
        <p:spPr>
          <a:xfrm>
            <a:off x="4881563" y="3914775"/>
            <a:ext cx="3343275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855"/>
              </a:lnSpc>
              <a:buNone/>
            </a:pPr>
            <a:r>
              <a:rPr lang="en-US" sz="855" b="1" dirty="0">
                <a:solidFill>
                  <a:srgbClr val="222128">
                    <a:alpha val="99000"/>
                  </a:srgbClr>
                </a:solidFill>
                <a:latin typeface="YS Text Bold" pitchFamily="2" charset="-52"/>
                <a:ea typeface="YS Text Bold" pitchFamily="34" charset="-122"/>
                <a:cs typeface="YS Text Bold" pitchFamily="34" charset="-120"/>
              </a:rPr>
              <a:t>Взаимодействие с рекламными поверхностями</a:t>
            </a:r>
            <a:endParaRPr lang="en-US" sz="855" dirty="0">
              <a:latin typeface="YS Text Bold" pitchFamily="2" charset="-52"/>
            </a:endParaRPr>
          </a:p>
        </p:txBody>
      </p:sp>
      <p:sp>
        <p:nvSpPr>
          <p:cNvPr id="65" name="Shape 57"/>
          <p:cNvSpPr/>
          <p:nvPr/>
        </p:nvSpPr>
        <p:spPr>
          <a:xfrm>
            <a:off x="266700" y="4443413"/>
            <a:ext cx="4391025" cy="190500"/>
          </a:xfrm>
          <a:prstGeom prst="rect">
            <a:avLst/>
          </a:prstGeom>
          <a:noFill/>
          <a:ln/>
        </p:spPr>
      </p:sp>
      <p:sp>
        <p:nvSpPr>
          <p:cNvPr id="66" name="Text 58"/>
          <p:cNvSpPr/>
          <p:nvPr/>
        </p:nvSpPr>
        <p:spPr>
          <a:xfrm>
            <a:off x="266700" y="4443413"/>
            <a:ext cx="4391025" cy="61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898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Источник: данные Яндекса. Портрет построен с помощью технологии Крипта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67" name="Text 59"/>
          <p:cNvSpPr/>
          <p:nvPr/>
        </p:nvSpPr>
        <p:spPr>
          <a:xfrm>
            <a:off x="266700" y="4572000"/>
            <a:ext cx="4391025" cy="61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898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Данные представлены в сравнении с пользователями Яндекса, не имеющими мультиподписку Яндекс Плюс</a:t>
            </a:r>
            <a:endParaRPr lang="en-US" sz="641" dirty="0">
              <a:latin typeface="YS Text Regular" pitchFamily="2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5">
            <a:extLst>
              <a:ext uri="{FF2B5EF4-FFF2-40B4-BE49-F238E27FC236}">
                <a16:creationId xmlns:a16="http://schemas.microsoft.com/office/drawing/2014/main" id="{14D5B156-9268-EB34-254D-59F137524624}"/>
              </a:ext>
            </a:extLst>
          </p:cNvPr>
          <p:cNvSpPr/>
          <p:nvPr/>
        </p:nvSpPr>
        <p:spPr>
          <a:xfrm>
            <a:off x="187390" y="2390775"/>
            <a:ext cx="4333875" cy="1423988"/>
          </a:xfrm>
          <a:prstGeom prst="roundRect">
            <a:avLst>
              <a:gd name="adj" fmla="val 13410"/>
            </a:avLst>
          </a:prstGeom>
          <a:solidFill>
            <a:srgbClr val="FFFFFF">
              <a:alpha val="60000"/>
            </a:srgbClr>
          </a:solidFill>
          <a:ln w="9049">
            <a:solidFill>
              <a:srgbClr val="EEEEEE"/>
            </a:solidFill>
            <a:prstDash val="solid"/>
          </a:ln>
        </p:spPr>
      </p:sp>
      <p:sp>
        <p:nvSpPr>
          <p:cNvPr id="37" name="Shape 5">
            <a:extLst>
              <a:ext uri="{FF2B5EF4-FFF2-40B4-BE49-F238E27FC236}">
                <a16:creationId xmlns:a16="http://schemas.microsoft.com/office/drawing/2014/main" id="{81D159D5-3FD9-F673-5E49-3A01F07F88F7}"/>
              </a:ext>
            </a:extLst>
          </p:cNvPr>
          <p:cNvSpPr/>
          <p:nvPr/>
        </p:nvSpPr>
        <p:spPr>
          <a:xfrm>
            <a:off x="4622735" y="2399179"/>
            <a:ext cx="4333875" cy="1423988"/>
          </a:xfrm>
          <a:prstGeom prst="roundRect">
            <a:avLst>
              <a:gd name="adj" fmla="val 13410"/>
            </a:avLst>
          </a:prstGeom>
          <a:solidFill>
            <a:srgbClr val="FFFFFF">
              <a:alpha val="60000"/>
            </a:srgbClr>
          </a:solidFill>
          <a:ln w="9049">
            <a:solidFill>
              <a:srgbClr val="EEEEEE"/>
            </a:solidFill>
            <a:prstDash val="solid"/>
          </a:ln>
        </p:spPr>
      </p:sp>
      <p:sp>
        <p:nvSpPr>
          <p:cNvPr id="36" name="Shape 5">
            <a:extLst>
              <a:ext uri="{FF2B5EF4-FFF2-40B4-BE49-F238E27FC236}">
                <a16:creationId xmlns:a16="http://schemas.microsoft.com/office/drawing/2014/main" id="{D2DEE5CE-17B0-7E1F-0D9E-6B885DBBC2AE}"/>
              </a:ext>
            </a:extLst>
          </p:cNvPr>
          <p:cNvSpPr/>
          <p:nvPr/>
        </p:nvSpPr>
        <p:spPr>
          <a:xfrm>
            <a:off x="4619624" y="871538"/>
            <a:ext cx="4333875" cy="1423988"/>
          </a:xfrm>
          <a:prstGeom prst="roundRect">
            <a:avLst>
              <a:gd name="adj" fmla="val 13410"/>
            </a:avLst>
          </a:prstGeom>
          <a:solidFill>
            <a:srgbClr val="FFFFFF">
              <a:alpha val="60000"/>
            </a:srgbClr>
          </a:solidFill>
          <a:ln w="9049">
            <a:solidFill>
              <a:srgbClr val="EEEEEE"/>
            </a:solidFill>
            <a:prstDash val="solid"/>
          </a:ln>
        </p:spPr>
      </p:sp>
      <p:sp>
        <p:nvSpPr>
          <p:cNvPr id="2" name="Text 0"/>
          <p:cNvSpPr/>
          <p:nvPr/>
        </p:nvSpPr>
        <p:spPr>
          <a:xfrm>
            <a:off x="190500" y="190500"/>
            <a:ext cx="8867775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17"/>
              </a:lnSpc>
              <a:buNone/>
            </a:pPr>
            <a:r>
              <a:rPr lang="en-US" sz="2138" b="1" kern="0" spc="-21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НАШИ ПРЕИМУЩЕСТВА</a:t>
            </a:r>
            <a:endParaRPr lang="en-US" sz="2138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710487" y="190500"/>
            <a:ext cx="1243013" cy="276225"/>
          </a:xfrm>
          <a:prstGeom prst="rect">
            <a:avLst/>
          </a:prstGeom>
          <a:noFill/>
          <a:ln/>
        </p:spPr>
      </p:sp>
      <p:sp>
        <p:nvSpPr>
          <p:cNvPr id="4" name="Shape 2"/>
          <p:cNvSpPr/>
          <p:nvPr/>
        </p:nvSpPr>
        <p:spPr>
          <a:xfrm>
            <a:off x="7710487" y="213999"/>
            <a:ext cx="477873" cy="229228"/>
          </a:xfrm>
          <a:prstGeom prst="rect">
            <a:avLst/>
          </a:prstGeom>
          <a:noFill/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10487" y="213999"/>
            <a:ext cx="231293" cy="22922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57063" y="213998"/>
            <a:ext cx="231298" cy="229228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259798" y="189149"/>
            <a:ext cx="82123" cy="280163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08922" y="202406"/>
            <a:ext cx="547688" cy="252413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190500" y="871538"/>
            <a:ext cx="8763000" cy="3171825"/>
          </a:xfrm>
          <a:prstGeom prst="rect">
            <a:avLst/>
          </a:prstGeom>
          <a:noFill/>
          <a:ln/>
        </p:spPr>
      </p:sp>
      <p:sp>
        <p:nvSpPr>
          <p:cNvPr id="10" name="Shape 4"/>
          <p:cNvSpPr/>
          <p:nvPr/>
        </p:nvSpPr>
        <p:spPr>
          <a:xfrm>
            <a:off x="190500" y="871538"/>
            <a:ext cx="8763000" cy="1423988"/>
          </a:xfrm>
          <a:prstGeom prst="rect">
            <a:avLst/>
          </a:prstGeom>
          <a:noFill/>
          <a:ln/>
        </p:spPr>
      </p:sp>
      <p:sp>
        <p:nvSpPr>
          <p:cNvPr id="11" name="Shape 5"/>
          <p:cNvSpPr/>
          <p:nvPr/>
        </p:nvSpPr>
        <p:spPr>
          <a:xfrm>
            <a:off x="190500" y="871538"/>
            <a:ext cx="4333875" cy="1423988"/>
          </a:xfrm>
          <a:prstGeom prst="roundRect">
            <a:avLst>
              <a:gd name="adj" fmla="val 13410"/>
            </a:avLst>
          </a:prstGeom>
          <a:solidFill>
            <a:srgbClr val="FFFFFF">
              <a:alpha val="60000"/>
            </a:srgbClr>
          </a:solidFill>
          <a:ln w="9049">
            <a:solidFill>
              <a:srgbClr val="EEEEEE"/>
            </a:solidFill>
            <a:prstDash val="solid"/>
          </a:ln>
        </p:spPr>
      </p:sp>
      <p:sp>
        <p:nvSpPr>
          <p:cNvPr id="12" name="Shape 6"/>
          <p:cNvSpPr/>
          <p:nvPr/>
        </p:nvSpPr>
        <p:spPr>
          <a:xfrm>
            <a:off x="381000" y="1062038"/>
            <a:ext cx="3952875" cy="381000"/>
          </a:xfrm>
          <a:prstGeom prst="rect">
            <a:avLst/>
          </a:prstGeom>
          <a:noFill/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81000" y="1062038"/>
            <a:ext cx="304800" cy="304800"/>
          </a:xfrm>
          <a:prstGeom prst="rect">
            <a:avLst/>
          </a:prstGeom>
        </p:spPr>
      </p:pic>
      <p:sp>
        <p:nvSpPr>
          <p:cNvPr id="14" name="Shape 7"/>
          <p:cNvSpPr/>
          <p:nvPr/>
        </p:nvSpPr>
        <p:spPr>
          <a:xfrm>
            <a:off x="781050" y="1062038"/>
            <a:ext cx="3552825" cy="381000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781050" y="1062038"/>
            <a:ext cx="247313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425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УНИКАЛЬНЫЙ ОФЕР </a:t>
            </a:r>
            <a:b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</a:b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ДЛЯ КАЖДОГО ПОЛЬЗОВАТЕЛЯ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16" name="Text 9"/>
          <p:cNvSpPr/>
          <p:nvPr/>
        </p:nvSpPr>
        <p:spPr>
          <a:xfrm>
            <a:off x="381000" y="1633538"/>
            <a:ext cx="3952875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68"/>
              </a:lnSpc>
              <a:buNone/>
            </a:pP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Мы создаём персональный офер на основе поведения пользователя и используем внутреннюю валюту экосистемы Яндекса</a:t>
            </a:r>
            <a:endParaRPr lang="en-US" sz="1140" dirty="0">
              <a:latin typeface="YS Text Regular" pitchFamily="2" charset="-52"/>
            </a:endParaRPr>
          </a:p>
        </p:txBody>
      </p:sp>
      <p:sp>
        <p:nvSpPr>
          <p:cNvPr id="18" name="Shape 11"/>
          <p:cNvSpPr/>
          <p:nvPr/>
        </p:nvSpPr>
        <p:spPr>
          <a:xfrm>
            <a:off x="4810125" y="1062038"/>
            <a:ext cx="3952875" cy="381000"/>
          </a:xfrm>
          <a:prstGeom prst="rect">
            <a:avLst/>
          </a:prstGeom>
          <a:noFill/>
          <a:ln/>
        </p:spPr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810125" y="1062038"/>
            <a:ext cx="304800" cy="304800"/>
          </a:xfrm>
          <a:prstGeom prst="rect">
            <a:avLst/>
          </a:prstGeom>
        </p:spPr>
      </p:pic>
      <p:sp>
        <p:nvSpPr>
          <p:cNvPr id="20" name="Shape 12"/>
          <p:cNvSpPr/>
          <p:nvPr/>
        </p:nvSpPr>
        <p:spPr>
          <a:xfrm>
            <a:off x="5210175" y="1062038"/>
            <a:ext cx="3552825" cy="381000"/>
          </a:xfrm>
          <a:prstGeom prst="rect">
            <a:avLst/>
          </a:prstGeom>
          <a:noFill/>
          <a:ln/>
        </p:spPr>
      </p:sp>
      <p:sp>
        <p:nvSpPr>
          <p:cNvPr id="21" name="Text 13"/>
          <p:cNvSpPr/>
          <p:nvPr/>
        </p:nvSpPr>
        <p:spPr>
          <a:xfrm>
            <a:off x="5210175" y="1062038"/>
            <a:ext cx="227983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425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ОФЕР КАК ЧАСТЬ ПОЛЬЗОВАТЕЛЬСКОГО ПУТИ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22" name="Text 14"/>
          <p:cNvSpPr/>
          <p:nvPr/>
        </p:nvSpPr>
        <p:spPr>
          <a:xfrm>
            <a:off x="4810125" y="1633538"/>
            <a:ext cx="3952875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68"/>
              </a:lnSpc>
              <a:buNone/>
            </a:pP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Оферы органично встроены в пользовательский сценарий внутри сервисов Яндекса и воспринимаются не как реклама, а как часть сервиса</a:t>
            </a:r>
            <a:endParaRPr lang="en-US" sz="1140" dirty="0">
              <a:latin typeface="YS Text Regular" pitchFamily="2" charset="-52"/>
            </a:endParaRPr>
          </a:p>
        </p:txBody>
      </p:sp>
      <p:sp>
        <p:nvSpPr>
          <p:cNvPr id="23" name="Shape 15"/>
          <p:cNvSpPr/>
          <p:nvPr/>
        </p:nvSpPr>
        <p:spPr>
          <a:xfrm>
            <a:off x="190500" y="2390775"/>
            <a:ext cx="8763000" cy="1652588"/>
          </a:xfrm>
          <a:prstGeom prst="rect">
            <a:avLst/>
          </a:prstGeom>
          <a:noFill/>
          <a:ln/>
        </p:spPr>
      </p:sp>
      <p:sp>
        <p:nvSpPr>
          <p:cNvPr id="25" name="Shape 17"/>
          <p:cNvSpPr/>
          <p:nvPr/>
        </p:nvSpPr>
        <p:spPr>
          <a:xfrm>
            <a:off x="381000" y="2581275"/>
            <a:ext cx="3952875" cy="342900"/>
          </a:xfrm>
          <a:prstGeom prst="rect">
            <a:avLst/>
          </a:prstGeom>
          <a:noFill/>
          <a:ln/>
        </p:spPr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74780" y="2577846"/>
            <a:ext cx="304800" cy="304800"/>
          </a:xfrm>
          <a:prstGeom prst="rect">
            <a:avLst/>
          </a:prstGeom>
        </p:spPr>
      </p:pic>
      <p:sp>
        <p:nvSpPr>
          <p:cNvPr id="27" name="Shape 18"/>
          <p:cNvSpPr/>
          <p:nvPr/>
        </p:nvSpPr>
        <p:spPr>
          <a:xfrm>
            <a:off x="781050" y="2581275"/>
            <a:ext cx="3552825" cy="342900"/>
          </a:xfrm>
          <a:prstGeom prst="rect">
            <a:avLst/>
          </a:prstGeom>
          <a:noFill/>
          <a:ln/>
        </p:spPr>
      </p:sp>
      <p:sp>
        <p:nvSpPr>
          <p:cNvPr id="28" name="Text 19"/>
          <p:cNvSpPr/>
          <p:nvPr/>
        </p:nvSpPr>
        <p:spPr>
          <a:xfrm>
            <a:off x="781050" y="2581275"/>
            <a:ext cx="326231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83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УПРАВЛЕНИЕ ПОЛЬЗОВАТЕЛЬСКИМ ПУТЕМ ДО ОПЛАТЫ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29" name="Text 20"/>
          <p:cNvSpPr/>
          <p:nvPr/>
        </p:nvSpPr>
        <p:spPr>
          <a:xfrm>
            <a:off x="381000" y="3114675"/>
            <a:ext cx="3952875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68"/>
              </a:lnSpc>
              <a:buNone/>
            </a:pP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Мы ведём пользователя по всей воронке — от показа офера до совершения платежа, при этом оплата не завязана на конкретный банк</a:t>
            </a:r>
            <a:endParaRPr lang="en-US" sz="1140" dirty="0">
              <a:latin typeface="YS Text Regular" pitchFamily="2" charset="-52"/>
            </a:endParaRPr>
          </a:p>
        </p:txBody>
      </p:sp>
      <p:sp>
        <p:nvSpPr>
          <p:cNvPr id="31" name="Shape 22"/>
          <p:cNvSpPr/>
          <p:nvPr/>
        </p:nvSpPr>
        <p:spPr>
          <a:xfrm>
            <a:off x="4810125" y="2581275"/>
            <a:ext cx="3952875" cy="381000"/>
          </a:xfrm>
          <a:prstGeom prst="rect">
            <a:avLst/>
          </a:prstGeom>
          <a:noFill/>
          <a:ln/>
        </p:spPr>
      </p:sp>
      <p:pic>
        <p:nvPicPr>
          <p:cNvPr id="32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810125" y="2581275"/>
            <a:ext cx="304800" cy="304800"/>
          </a:xfrm>
          <a:prstGeom prst="rect">
            <a:avLst/>
          </a:prstGeom>
        </p:spPr>
      </p:pic>
      <p:sp>
        <p:nvSpPr>
          <p:cNvPr id="33" name="Shape 23"/>
          <p:cNvSpPr/>
          <p:nvPr/>
        </p:nvSpPr>
        <p:spPr>
          <a:xfrm>
            <a:off x="5210175" y="2581275"/>
            <a:ext cx="3552825" cy="381000"/>
          </a:xfrm>
          <a:prstGeom prst="rect">
            <a:avLst/>
          </a:prstGeom>
          <a:noFill/>
          <a:ln/>
        </p:spPr>
      </p:sp>
      <p:sp>
        <p:nvSpPr>
          <p:cNvPr id="34" name="Text 24"/>
          <p:cNvSpPr/>
          <p:nvPr/>
        </p:nvSpPr>
        <p:spPr>
          <a:xfrm>
            <a:off x="5210176" y="2581275"/>
            <a:ext cx="250031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425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ОБУЧЕНИЕ НА ТРАНЗАКЦИЯХ И ПОСТОЯННАЯ ОПТИМИЗАЦИЯ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35" name="Text 25"/>
          <p:cNvSpPr/>
          <p:nvPr/>
        </p:nvSpPr>
        <p:spPr>
          <a:xfrm>
            <a:off x="4810125" y="3152775"/>
            <a:ext cx="3757613" cy="290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68"/>
              </a:lnSpc>
              <a:buNone/>
            </a:pP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Система обучается на фактических покупках и поведении пользователей</a:t>
            </a:r>
            <a:endParaRPr lang="en-US" sz="1140" dirty="0">
              <a:latin typeface="YS Text Regular" pitchFamily="2" charset="-52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B4F7D303-511A-8EB7-A478-172E6B0D7680}"/>
              </a:ext>
            </a:extLst>
          </p:cNvPr>
          <p:cNvGrpSpPr/>
          <p:nvPr/>
        </p:nvGrpSpPr>
        <p:grpSpPr>
          <a:xfrm>
            <a:off x="374780" y="1062038"/>
            <a:ext cx="387168" cy="307777"/>
            <a:chOff x="177386" y="776289"/>
            <a:chExt cx="387168" cy="307777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16A67B6-F471-1930-6AC0-A61BE226EE9D}"/>
                </a:ext>
              </a:extLst>
            </p:cNvPr>
            <p:cNvSpPr/>
            <p:nvPr/>
          </p:nvSpPr>
          <p:spPr>
            <a:xfrm>
              <a:off x="190500" y="776289"/>
              <a:ext cx="304799" cy="304800"/>
            </a:xfrm>
            <a:prstGeom prst="ellipse">
              <a:avLst/>
            </a:prstGeom>
            <a:solidFill>
              <a:srgbClr val="FF000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AF36BC-5A49-B4F4-3A55-0B79F03B5E6E}"/>
                </a:ext>
              </a:extLst>
            </p:cNvPr>
            <p:cNvSpPr txBox="1"/>
            <p:nvPr/>
          </p:nvSpPr>
          <p:spPr>
            <a:xfrm>
              <a:off x="177386" y="776289"/>
              <a:ext cx="3871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kern="0" spc="14" dirty="0">
                  <a:solidFill>
                    <a:schemeClr val="bg1"/>
                  </a:solidFill>
                  <a:latin typeface="YS Text Cond Heavy" pitchFamily="2" charset="-52"/>
                  <a:ea typeface="YS Text Cond Bold" pitchFamily="34" charset="-122"/>
                  <a:cs typeface="YS Text Cond Heavy" pitchFamily="2" charset="-52"/>
                </a:rPr>
                <a:t>01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80759698-0D59-1FCC-7F6D-D4ACA88ED316}"/>
              </a:ext>
            </a:extLst>
          </p:cNvPr>
          <p:cNvGrpSpPr/>
          <p:nvPr/>
        </p:nvGrpSpPr>
        <p:grpSpPr>
          <a:xfrm>
            <a:off x="346710" y="2581275"/>
            <a:ext cx="387168" cy="307777"/>
            <a:chOff x="177386" y="776289"/>
            <a:chExt cx="387168" cy="307777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7B2BB93E-CE93-82B3-BD02-8EBB9A71144E}"/>
                </a:ext>
              </a:extLst>
            </p:cNvPr>
            <p:cNvSpPr/>
            <p:nvPr/>
          </p:nvSpPr>
          <p:spPr>
            <a:xfrm>
              <a:off x="190500" y="776289"/>
              <a:ext cx="304799" cy="304800"/>
            </a:xfrm>
            <a:prstGeom prst="ellipse">
              <a:avLst/>
            </a:prstGeom>
            <a:solidFill>
              <a:srgbClr val="FF000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BE4EE8D-85BD-198B-9F2D-709D98AD6254}"/>
                </a:ext>
              </a:extLst>
            </p:cNvPr>
            <p:cNvSpPr txBox="1"/>
            <p:nvPr/>
          </p:nvSpPr>
          <p:spPr>
            <a:xfrm>
              <a:off x="177386" y="776289"/>
              <a:ext cx="3871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kern="0" spc="14" dirty="0">
                  <a:solidFill>
                    <a:schemeClr val="bg1"/>
                  </a:solidFill>
                  <a:latin typeface="YS Text Cond Heavy" pitchFamily="2" charset="-52"/>
                  <a:ea typeface="YS Text Cond Bold" pitchFamily="34" charset="-122"/>
                  <a:cs typeface="YS Text Cond Heavy" pitchFamily="2" charset="-52"/>
                </a:rPr>
                <a:t>0</a:t>
              </a:r>
              <a:r>
                <a:rPr lang="en-US" sz="1400" b="1" kern="0" spc="14" dirty="0">
                  <a:solidFill>
                    <a:schemeClr val="bg1"/>
                  </a:solidFill>
                  <a:latin typeface="YS Text Cond Heavy" pitchFamily="2" charset="-52"/>
                  <a:ea typeface="YS Text Cond Bold" pitchFamily="34" charset="-122"/>
                  <a:cs typeface="YS Text Cond Heavy" pitchFamily="2" charset="-52"/>
                </a:rPr>
                <a:t>3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841B4CF7-7E45-12CF-F236-6E6606CBF048}"/>
              </a:ext>
            </a:extLst>
          </p:cNvPr>
          <p:cNvGrpSpPr/>
          <p:nvPr/>
        </p:nvGrpSpPr>
        <p:grpSpPr>
          <a:xfrm>
            <a:off x="4807015" y="1062038"/>
            <a:ext cx="387168" cy="307777"/>
            <a:chOff x="177386" y="776289"/>
            <a:chExt cx="387168" cy="307777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BD7905A-1150-2D64-BF58-CF1025993DE4}"/>
                </a:ext>
              </a:extLst>
            </p:cNvPr>
            <p:cNvSpPr/>
            <p:nvPr/>
          </p:nvSpPr>
          <p:spPr>
            <a:xfrm>
              <a:off x="190500" y="776289"/>
              <a:ext cx="304799" cy="304800"/>
            </a:xfrm>
            <a:prstGeom prst="ellipse">
              <a:avLst/>
            </a:prstGeom>
            <a:solidFill>
              <a:srgbClr val="FF000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6CEAC7E-9891-633B-0F46-013935A8AD4D}"/>
                </a:ext>
              </a:extLst>
            </p:cNvPr>
            <p:cNvSpPr txBox="1"/>
            <p:nvPr/>
          </p:nvSpPr>
          <p:spPr>
            <a:xfrm>
              <a:off x="177386" y="776289"/>
              <a:ext cx="3871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kern="0" spc="14" dirty="0">
                  <a:solidFill>
                    <a:schemeClr val="bg1"/>
                  </a:solidFill>
                  <a:latin typeface="YS Text Cond Heavy" pitchFamily="2" charset="-52"/>
                  <a:ea typeface="YS Text Cond Bold" pitchFamily="34" charset="-122"/>
                  <a:cs typeface="YS Text Cond Heavy" pitchFamily="2" charset="-52"/>
                </a:rPr>
                <a:t>0</a:t>
              </a:r>
              <a:r>
                <a:rPr lang="en-US" sz="1400" b="1" kern="0" spc="14" dirty="0">
                  <a:solidFill>
                    <a:schemeClr val="bg1"/>
                  </a:solidFill>
                  <a:latin typeface="YS Text Cond Heavy" pitchFamily="2" charset="-52"/>
                  <a:ea typeface="YS Text Cond Bold" pitchFamily="34" charset="-122"/>
                  <a:cs typeface="YS Text Cond Heavy" pitchFamily="2" charset="-52"/>
                </a:rPr>
                <a:t>2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889FD4A-8898-4760-36BB-16239D9A7BDE}"/>
              </a:ext>
            </a:extLst>
          </p:cNvPr>
          <p:cNvGrpSpPr/>
          <p:nvPr/>
        </p:nvGrpSpPr>
        <p:grpSpPr>
          <a:xfrm>
            <a:off x="4807015" y="2578679"/>
            <a:ext cx="387168" cy="307777"/>
            <a:chOff x="177386" y="776289"/>
            <a:chExt cx="387168" cy="307777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2E6AA4B7-018D-C0BE-5DC8-9E0A86484321}"/>
                </a:ext>
              </a:extLst>
            </p:cNvPr>
            <p:cNvSpPr/>
            <p:nvPr/>
          </p:nvSpPr>
          <p:spPr>
            <a:xfrm>
              <a:off x="190500" y="776289"/>
              <a:ext cx="304799" cy="304800"/>
            </a:xfrm>
            <a:prstGeom prst="ellipse">
              <a:avLst/>
            </a:prstGeom>
            <a:solidFill>
              <a:srgbClr val="FF000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3F8AF5-AE53-0882-5792-E61CAFBCC8A1}"/>
                </a:ext>
              </a:extLst>
            </p:cNvPr>
            <p:cNvSpPr txBox="1"/>
            <p:nvPr/>
          </p:nvSpPr>
          <p:spPr>
            <a:xfrm>
              <a:off x="177386" y="776289"/>
              <a:ext cx="3871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kern="0" spc="14" dirty="0">
                  <a:solidFill>
                    <a:schemeClr val="bg1"/>
                  </a:solidFill>
                  <a:latin typeface="YS Text Cond Heavy" pitchFamily="2" charset="-52"/>
                  <a:ea typeface="YS Text Cond Bold" pitchFamily="34" charset="-122"/>
                  <a:cs typeface="YS Text Cond Heavy" pitchFamily="2" charset="-52"/>
                </a:rPr>
                <a:t>0</a:t>
              </a:r>
              <a:r>
                <a:rPr lang="en-US" sz="1400" b="1" kern="0" spc="14" dirty="0">
                  <a:solidFill>
                    <a:schemeClr val="bg1"/>
                  </a:solidFill>
                  <a:latin typeface="YS Text Cond Heavy" pitchFamily="2" charset="-52"/>
                  <a:ea typeface="YS Text Cond Bold" pitchFamily="34" charset="-122"/>
                  <a:cs typeface="YS Text Cond Heavy" pitchFamily="2" charset="-52"/>
                </a:rPr>
                <a:t>4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FE4FE0E-EE0F-A15A-2E60-AB9A7CEC9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42" y="125578"/>
            <a:ext cx="316857" cy="316857"/>
          </a:xfrm>
          <a:prstGeom prst="rect">
            <a:avLst/>
          </a:prstGeom>
        </p:spPr>
      </p:pic>
      <p:sp>
        <p:nvSpPr>
          <p:cNvPr id="40" name="Shape 3">
            <a:extLst>
              <a:ext uri="{FF2B5EF4-FFF2-40B4-BE49-F238E27FC236}">
                <a16:creationId xmlns:a16="http://schemas.microsoft.com/office/drawing/2014/main" id="{A22C4790-75C6-D615-882B-B68AC2DAC5BA}"/>
              </a:ext>
            </a:extLst>
          </p:cNvPr>
          <p:cNvSpPr/>
          <p:nvPr/>
        </p:nvSpPr>
        <p:spPr>
          <a:xfrm>
            <a:off x="3624262" y="864081"/>
            <a:ext cx="5329238" cy="3452813"/>
          </a:xfrm>
          <a:prstGeom prst="roundRect">
            <a:avLst>
              <a:gd name="adj" fmla="val 6324"/>
            </a:avLst>
          </a:prstGeom>
          <a:solidFill>
            <a:srgbClr val="FFFFFF">
              <a:alpha val="60000"/>
            </a:srgbClr>
          </a:solidFill>
          <a:ln w="9049">
            <a:solidFill>
              <a:srgbClr val="EEEEEE"/>
            </a:solidFill>
            <a:prstDash val="solid"/>
          </a:ln>
        </p:spPr>
      </p:sp>
      <p:sp>
        <p:nvSpPr>
          <p:cNvPr id="2" name="Shape 0"/>
          <p:cNvSpPr/>
          <p:nvPr/>
        </p:nvSpPr>
        <p:spPr>
          <a:xfrm>
            <a:off x="7710487" y="190500"/>
            <a:ext cx="1243013" cy="276225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7710487" y="213999"/>
            <a:ext cx="477873" cy="229228"/>
          </a:xfrm>
          <a:prstGeom prst="rect">
            <a:avLst/>
          </a:prstGeom>
          <a:noFill/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10487" y="213999"/>
            <a:ext cx="231293" cy="229228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57063" y="213998"/>
            <a:ext cx="231298" cy="229228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59798" y="189149"/>
            <a:ext cx="82121" cy="280163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08919" y="202406"/>
            <a:ext cx="547688" cy="252413"/>
          </a:xfrm>
          <a:prstGeom prst="rect">
            <a:avLst/>
          </a:prstGeom>
        </p:spPr>
      </p:pic>
      <p:sp>
        <p:nvSpPr>
          <p:cNvPr id="8" name="Shape 2"/>
          <p:cNvSpPr/>
          <p:nvPr/>
        </p:nvSpPr>
        <p:spPr>
          <a:xfrm>
            <a:off x="190500" y="871538"/>
            <a:ext cx="8763000" cy="3400425"/>
          </a:xfrm>
          <a:prstGeom prst="rect">
            <a:avLst/>
          </a:prstGeom>
          <a:noFill/>
          <a:ln/>
        </p:spPr>
      </p:sp>
      <p:sp>
        <p:nvSpPr>
          <p:cNvPr id="9" name="Shape 3"/>
          <p:cNvSpPr/>
          <p:nvPr/>
        </p:nvSpPr>
        <p:spPr>
          <a:xfrm>
            <a:off x="190500" y="845344"/>
            <a:ext cx="3338513" cy="3452813"/>
          </a:xfrm>
          <a:prstGeom prst="roundRect">
            <a:avLst>
              <a:gd name="adj" fmla="val 6324"/>
            </a:avLst>
          </a:prstGeom>
          <a:solidFill>
            <a:srgbClr val="FFFFFF">
              <a:alpha val="60000"/>
            </a:srgbClr>
          </a:solidFill>
          <a:ln w="9049">
            <a:solidFill>
              <a:srgbClr val="EEEEEE"/>
            </a:solidFill>
            <a:prstDash val="solid"/>
          </a:ln>
        </p:spPr>
      </p:sp>
      <p:sp>
        <p:nvSpPr>
          <p:cNvPr id="10" name="Text 4"/>
          <p:cNvSpPr/>
          <p:nvPr/>
        </p:nvSpPr>
        <p:spPr>
          <a:xfrm>
            <a:off x="381000" y="1035844"/>
            <a:ext cx="295751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924"/>
              </a:lnSpc>
              <a:buNone/>
            </a:pPr>
            <a:r>
              <a:rPr lang="en-US" sz="2138" b="1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ПЕРСОНАЛЬНОЕ ПРЕДЛОЖЕНИЕ</a:t>
            </a:r>
            <a:endParaRPr lang="en-US" sz="2138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11" name="Shape 5"/>
          <p:cNvSpPr/>
          <p:nvPr/>
        </p:nvSpPr>
        <p:spPr>
          <a:xfrm>
            <a:off x="381000" y="2202656"/>
            <a:ext cx="2957513" cy="1905000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381000" y="2202656"/>
            <a:ext cx="2957513" cy="652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68"/>
              </a:lnSpc>
              <a:buNone/>
            </a:pP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Мы формируем персональное предложение на основе данных о поведении, интересах и транзакциях пользователя</a:t>
            </a:r>
            <a:endParaRPr lang="en-US" sz="1140" dirty="0">
              <a:latin typeface="YS Text Regular" pitchFamily="2" charset="-52"/>
            </a:endParaRPr>
          </a:p>
        </p:txBody>
      </p:sp>
      <p:sp>
        <p:nvSpPr>
          <p:cNvPr id="13" name="Text 7"/>
          <p:cNvSpPr/>
          <p:nvPr/>
        </p:nvSpPr>
        <p:spPr>
          <a:xfrm>
            <a:off x="381000" y="3093244"/>
            <a:ext cx="2957513" cy="10144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68"/>
              </a:lnSpc>
              <a:buNone/>
            </a:pP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Это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не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 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подбор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широкого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сегмента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, а 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персональный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офер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для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 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конкретного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пользователя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,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который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дает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ему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точечную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мотивацию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и 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не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 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требует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держать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постоянные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акции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на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 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сервисе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партнёра</a:t>
            </a:r>
            <a:endParaRPr lang="en-US" sz="1140" dirty="0">
              <a:latin typeface="YS Text Regular" pitchFamily="2" charset="-52"/>
            </a:endParaRPr>
          </a:p>
        </p:txBody>
      </p:sp>
      <p:sp>
        <p:nvSpPr>
          <p:cNvPr id="15" name="Text 9"/>
          <p:cNvSpPr/>
          <p:nvPr/>
        </p:nvSpPr>
        <p:spPr>
          <a:xfrm>
            <a:off x="3814763" y="1062038"/>
            <a:ext cx="310038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924"/>
              </a:lnSpc>
              <a:buNone/>
            </a:pPr>
            <a:r>
              <a:rPr lang="en-US" sz="2138" b="1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УНИКАЛЬНАЯ ВАЛЮТА ЭКОСИСТЕМЫ ЯНДЕКСА</a:t>
            </a:r>
            <a:endParaRPr lang="en-US" sz="2138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3814763" y="1766888"/>
            <a:ext cx="3186113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68"/>
              </a:lnSpc>
              <a:buNone/>
            </a:pP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Мы даем возможность выдавать офер баллами Плюса — валютой программы лояльности Яндекса Свои Плюсы</a:t>
            </a:r>
            <a:endParaRPr lang="en-US" sz="1140" dirty="0">
              <a:latin typeface="YS Text Regular" pitchFamily="2" charset="-52"/>
            </a:endParaRPr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810375" y="1223963"/>
            <a:ext cx="2052637" cy="700088"/>
          </a:xfrm>
          <a:prstGeom prst="rect">
            <a:avLst/>
          </a:prstGeom>
        </p:spPr>
      </p:pic>
      <p:sp>
        <p:nvSpPr>
          <p:cNvPr id="18" name="Shape 11"/>
          <p:cNvSpPr/>
          <p:nvPr/>
        </p:nvSpPr>
        <p:spPr>
          <a:xfrm>
            <a:off x="3814763" y="2428875"/>
            <a:ext cx="4948238" cy="1585913"/>
          </a:xfrm>
          <a:prstGeom prst="rect">
            <a:avLst/>
          </a:prstGeom>
          <a:noFill/>
          <a:ln/>
        </p:spPr>
      </p:sp>
      <p:sp>
        <p:nvSpPr>
          <p:cNvPr id="19" name="Shape 12"/>
          <p:cNvSpPr/>
          <p:nvPr/>
        </p:nvSpPr>
        <p:spPr>
          <a:xfrm>
            <a:off x="3814763" y="2428875"/>
            <a:ext cx="1071563" cy="1228725"/>
          </a:xfrm>
          <a:prstGeom prst="rect">
            <a:avLst/>
          </a:prstGeom>
          <a:noFill/>
          <a:ln/>
        </p:spPr>
      </p:sp>
      <p:sp>
        <p:nvSpPr>
          <p:cNvPr id="21" name="Shape 14"/>
          <p:cNvSpPr/>
          <p:nvPr/>
        </p:nvSpPr>
        <p:spPr>
          <a:xfrm>
            <a:off x="3814763" y="3486150"/>
            <a:ext cx="1071563" cy="171450"/>
          </a:xfrm>
          <a:prstGeom prst="rect">
            <a:avLst/>
          </a:prstGeom>
          <a:noFill/>
          <a:ln/>
        </p:spPr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971925" y="3521870"/>
            <a:ext cx="171450" cy="171450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4191000" y="3531395"/>
            <a:ext cx="695325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713"/>
              </a:lnSpc>
              <a:buNone/>
            </a:pPr>
            <a:r>
              <a:rPr lang="en-US" sz="713" kern="0" spc="-7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оборот баллов Плюса за год   </a:t>
            </a:r>
            <a:endParaRPr lang="en-US" sz="713" dirty="0">
              <a:latin typeface="YS Text Regular" pitchFamily="2" charset="-52"/>
            </a:endParaRPr>
          </a:p>
        </p:txBody>
      </p:sp>
      <p:sp>
        <p:nvSpPr>
          <p:cNvPr id="24" name="Shape 16"/>
          <p:cNvSpPr/>
          <p:nvPr/>
        </p:nvSpPr>
        <p:spPr>
          <a:xfrm>
            <a:off x="5364956" y="2428875"/>
            <a:ext cx="1071563" cy="1447800"/>
          </a:xfrm>
          <a:prstGeom prst="rect">
            <a:avLst/>
          </a:prstGeom>
          <a:noFill/>
          <a:ln/>
        </p:spPr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414963" y="2428875"/>
            <a:ext cx="971550" cy="738188"/>
          </a:xfrm>
          <a:prstGeom prst="rect">
            <a:avLst/>
          </a:prstGeom>
        </p:spPr>
      </p:pic>
      <p:sp>
        <p:nvSpPr>
          <p:cNvPr id="26" name="Text 17"/>
          <p:cNvSpPr/>
          <p:nvPr/>
        </p:nvSpPr>
        <p:spPr>
          <a:xfrm>
            <a:off x="5364956" y="3214688"/>
            <a:ext cx="1071563" cy="4524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384"/>
              </a:lnSpc>
              <a:buNone/>
            </a:pPr>
            <a:r>
              <a:rPr lang="en-US" sz="3563" b="1" dirty="0">
                <a:solidFill>
                  <a:srgbClr val="222128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85%</a:t>
            </a:r>
            <a:endParaRPr lang="en-US" sz="3563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27" name="Text 18"/>
          <p:cNvSpPr/>
          <p:nvPr/>
        </p:nvSpPr>
        <p:spPr>
          <a:xfrm>
            <a:off x="5414963" y="3714750"/>
            <a:ext cx="97155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713"/>
              </a:lnSpc>
              <a:buNone/>
            </a:pPr>
            <a:r>
              <a:rPr lang="en-US" sz="713" kern="0" spc="-7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спонтанно </a:t>
            </a:r>
            <a:r>
              <a:rPr lang="en-US" sz="713" kern="0" spc="-7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узнают</a:t>
            </a:r>
            <a:r>
              <a:rPr lang="en-US" sz="713" kern="0" spc="-7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br>
              <a:rPr lang="en-US" sz="713" kern="0" spc="-7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</a:br>
            <a:r>
              <a:rPr lang="en-US" sz="713" kern="0" spc="-7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знак</a:t>
            </a:r>
            <a:r>
              <a:rPr lang="en-US" sz="713" kern="0" spc="-7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баллов Плюса </a:t>
            </a:r>
            <a:endParaRPr lang="en-US" sz="713" dirty="0">
              <a:latin typeface="YS Text Regular" pitchFamily="2" charset="-52"/>
            </a:endParaRPr>
          </a:p>
        </p:txBody>
      </p:sp>
      <p:sp>
        <p:nvSpPr>
          <p:cNvPr id="28" name="Shape 19"/>
          <p:cNvSpPr/>
          <p:nvPr/>
        </p:nvSpPr>
        <p:spPr>
          <a:xfrm>
            <a:off x="6915150" y="2428875"/>
            <a:ext cx="1847850" cy="1585913"/>
          </a:xfrm>
          <a:prstGeom prst="rect">
            <a:avLst/>
          </a:prstGeom>
          <a:noFill/>
          <a:ln/>
        </p:spPr>
      </p:sp>
      <p:sp>
        <p:nvSpPr>
          <p:cNvPr id="29" name="Text 20"/>
          <p:cNvSpPr/>
          <p:nvPr/>
        </p:nvSpPr>
        <p:spPr>
          <a:xfrm>
            <a:off x="6915150" y="2428875"/>
            <a:ext cx="18478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83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СЕРВИСЫ-УЧАСТНИКИ СВОИХ ПЛЮСОВ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pic>
        <p:nvPicPr>
          <p:cNvPr id="30" name="Image 7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915150" y="2819400"/>
            <a:ext cx="1847850" cy="1195388"/>
          </a:xfrm>
          <a:prstGeom prst="rect">
            <a:avLst/>
          </a:prstGeom>
        </p:spPr>
      </p:pic>
      <p:sp>
        <p:nvSpPr>
          <p:cNvPr id="31" name="Shape 21"/>
          <p:cNvSpPr/>
          <p:nvPr/>
        </p:nvSpPr>
        <p:spPr>
          <a:xfrm>
            <a:off x="238125" y="190500"/>
            <a:ext cx="6572250" cy="304800"/>
          </a:xfrm>
          <a:prstGeom prst="rect">
            <a:avLst/>
          </a:prstGeom>
          <a:noFill/>
          <a:ln/>
        </p:spPr>
      </p:sp>
      <p:sp>
        <p:nvSpPr>
          <p:cNvPr id="33" name="Text 22"/>
          <p:cNvSpPr/>
          <p:nvPr/>
        </p:nvSpPr>
        <p:spPr>
          <a:xfrm>
            <a:off x="638175" y="230982"/>
            <a:ext cx="6181725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17"/>
              </a:lnSpc>
              <a:buNone/>
            </a:pPr>
            <a:r>
              <a:rPr lang="en-US" sz="2138" b="1" kern="0" spc="-21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УНИКАЛЬНЫЙ ОФЕР ДЛЯ КАЖДОГО ПОЛЬЗОВАТЕЛЯ</a:t>
            </a:r>
            <a:endParaRPr lang="en-US" sz="2138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34" name="Text 13"/>
          <p:cNvSpPr/>
          <p:nvPr/>
        </p:nvSpPr>
        <p:spPr>
          <a:xfrm>
            <a:off x="3814762" y="2438401"/>
            <a:ext cx="1071563" cy="962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5855"/>
              </a:lnSpc>
              <a:buNone/>
            </a:pPr>
            <a:r>
              <a:rPr lang="en-US" sz="6163" b="1" dirty="0">
                <a:solidFill>
                  <a:srgbClr val="222128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&gt;23</a:t>
            </a:r>
            <a:endParaRPr lang="en-US" sz="6163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35" name="Text 13">
            <a:extLst>
              <a:ext uri="{FF2B5EF4-FFF2-40B4-BE49-F238E27FC236}">
                <a16:creationId xmlns:a16="http://schemas.microsoft.com/office/drawing/2014/main" id="{5A0282FF-6EC4-FFD8-05DC-9D65B44BB112}"/>
              </a:ext>
            </a:extLst>
          </p:cNvPr>
          <p:cNvSpPr/>
          <p:nvPr/>
        </p:nvSpPr>
        <p:spPr>
          <a:xfrm>
            <a:off x="4209490" y="2893080"/>
            <a:ext cx="706811" cy="4454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5855"/>
              </a:lnSpc>
              <a:buNone/>
            </a:pPr>
            <a:r>
              <a:rPr lang="en-US" sz="2138" b="1" dirty="0">
                <a:solidFill>
                  <a:srgbClr val="222128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МЛРД</a:t>
            </a:r>
            <a:endParaRPr lang="en-US" sz="6163" dirty="0">
              <a:latin typeface="YS Text Cond Heavy" pitchFamily="2" charset="-52"/>
              <a:cs typeface="YS Text Cond Heavy" pitchFamily="2" charset="-52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F338DB4-F35F-117F-B697-6F872F181DCA}"/>
              </a:ext>
            </a:extLst>
          </p:cNvPr>
          <p:cNvGrpSpPr/>
          <p:nvPr/>
        </p:nvGrpSpPr>
        <p:grpSpPr>
          <a:xfrm>
            <a:off x="215288" y="127993"/>
            <a:ext cx="387168" cy="307777"/>
            <a:chOff x="177386" y="776289"/>
            <a:chExt cx="387168" cy="307777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425CC6EE-F91B-B67F-DA03-1A869AA7AEDF}"/>
                </a:ext>
              </a:extLst>
            </p:cNvPr>
            <p:cNvSpPr/>
            <p:nvPr/>
          </p:nvSpPr>
          <p:spPr>
            <a:xfrm>
              <a:off x="190500" y="776289"/>
              <a:ext cx="304799" cy="304800"/>
            </a:xfrm>
            <a:prstGeom prst="ellipse">
              <a:avLst/>
            </a:prstGeom>
            <a:solidFill>
              <a:srgbClr val="FF000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84C7626-E67A-FD0E-0BDE-C7BB4A586D64}"/>
                </a:ext>
              </a:extLst>
            </p:cNvPr>
            <p:cNvSpPr txBox="1"/>
            <p:nvPr/>
          </p:nvSpPr>
          <p:spPr>
            <a:xfrm>
              <a:off x="177386" y="776289"/>
              <a:ext cx="3871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kern="0" spc="14" dirty="0">
                  <a:solidFill>
                    <a:schemeClr val="bg1"/>
                  </a:solidFill>
                  <a:latin typeface="YS Text Cond Heavy" pitchFamily="2" charset="-52"/>
                  <a:ea typeface="YS Text Cond Bold" pitchFamily="34" charset="-122"/>
                  <a:cs typeface="YS Text Cond Heavy" pitchFamily="2" charset="-52"/>
                </a:rPr>
                <a:t>0</a:t>
              </a:r>
              <a:r>
                <a:rPr lang="en-US" sz="1400" b="1" kern="0" spc="14" dirty="0">
                  <a:solidFill>
                    <a:schemeClr val="bg1"/>
                  </a:solidFill>
                  <a:latin typeface="YS Text Cond Heavy" pitchFamily="2" charset="-52"/>
                  <a:ea typeface="YS Text Cond Bold" pitchFamily="34" charset="-122"/>
                  <a:cs typeface="YS Text Cond Heavy" pitchFamily="2" charset="-52"/>
                </a:rPr>
                <a:t>1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C8BABD8-99E4-E911-82D0-B1FDABD83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42" y="125578"/>
            <a:ext cx="312909" cy="312909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7710487" y="190500"/>
            <a:ext cx="1243013" cy="276225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7710487" y="213999"/>
            <a:ext cx="477873" cy="229228"/>
          </a:xfrm>
          <a:prstGeom prst="rect">
            <a:avLst/>
          </a:prstGeom>
          <a:noFill/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10487" y="213999"/>
            <a:ext cx="231293" cy="229228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57063" y="213998"/>
            <a:ext cx="231298" cy="229228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59798" y="189149"/>
            <a:ext cx="82121" cy="280163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08919" y="202406"/>
            <a:ext cx="547688" cy="252413"/>
          </a:xfrm>
          <a:prstGeom prst="rect">
            <a:avLst/>
          </a:prstGeom>
        </p:spPr>
      </p:pic>
      <p:sp>
        <p:nvSpPr>
          <p:cNvPr id="8" name="Shape 2"/>
          <p:cNvSpPr/>
          <p:nvPr/>
        </p:nvSpPr>
        <p:spPr>
          <a:xfrm>
            <a:off x="238125" y="190500"/>
            <a:ext cx="6572250" cy="304800"/>
          </a:xfrm>
          <a:prstGeom prst="rect">
            <a:avLst/>
          </a:prstGeom>
          <a:noFill/>
          <a:ln/>
        </p:spPr>
      </p:sp>
      <p:sp>
        <p:nvSpPr>
          <p:cNvPr id="10" name="Text 3"/>
          <p:cNvSpPr/>
          <p:nvPr/>
        </p:nvSpPr>
        <p:spPr>
          <a:xfrm>
            <a:off x="638175" y="233699"/>
            <a:ext cx="5395913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17"/>
              </a:lnSpc>
              <a:buNone/>
            </a:pPr>
            <a:r>
              <a:rPr lang="en-US" sz="2138" b="1" kern="0" spc="-21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ОФЕР КАК ЧАСТЬ ПОЛЬЗОВАТЕЛЬСКОГО ПУТИ </a:t>
            </a:r>
            <a:endParaRPr lang="en-US" sz="2138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11" name="Text 4"/>
          <p:cNvSpPr/>
          <p:nvPr/>
        </p:nvSpPr>
        <p:spPr>
          <a:xfrm>
            <a:off x="238125" y="638175"/>
            <a:ext cx="5093634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68"/>
              </a:lnSpc>
              <a:buNone/>
            </a:pP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Используем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собственные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точки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выдачи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и 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подсветки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оферов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внутри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сервисов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Яндекса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.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Предложения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органично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встроены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в 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пользовательский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путь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,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выглядят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естественно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и 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не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 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являются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прямой</a:t>
            </a: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1140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рекламой</a:t>
            </a:r>
            <a:endParaRPr lang="en-US" sz="1140" dirty="0">
              <a:latin typeface="YS Text Regular" pitchFamily="2" charset="-52"/>
            </a:endParaRPr>
          </a:p>
        </p:txBody>
      </p:sp>
      <p:sp>
        <p:nvSpPr>
          <p:cNvPr id="12" name="Shape 5"/>
          <p:cNvSpPr/>
          <p:nvPr/>
        </p:nvSpPr>
        <p:spPr>
          <a:xfrm>
            <a:off x="1109663" y="1385888"/>
            <a:ext cx="2819400" cy="3195638"/>
          </a:xfrm>
          <a:prstGeom prst="rect">
            <a:avLst/>
          </a:prstGeom>
          <a:noFill/>
          <a:ln/>
        </p:spPr>
      </p:sp>
      <p:sp>
        <p:nvSpPr>
          <p:cNvPr id="13" name="Shape 6"/>
          <p:cNvSpPr/>
          <p:nvPr/>
        </p:nvSpPr>
        <p:spPr>
          <a:xfrm>
            <a:off x="1109663" y="1385888"/>
            <a:ext cx="2819400" cy="266700"/>
          </a:xfrm>
          <a:prstGeom prst="rect">
            <a:avLst/>
          </a:prstGeom>
          <a:noFill/>
          <a:ln/>
        </p:spPr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109663" y="1385888"/>
            <a:ext cx="266700" cy="26670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471613" y="1423707"/>
            <a:ext cx="2681288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855"/>
              </a:lnSpc>
              <a:buNone/>
            </a:pPr>
            <a:r>
              <a:rPr lang="en-US" sz="855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Пользователь получает офер в программе лояльности в </a:t>
            </a:r>
            <a:r>
              <a:rPr lang="en-US" sz="855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нативном</a:t>
            </a:r>
            <a:r>
              <a:rPr lang="en-US" sz="855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855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формате</a:t>
            </a:r>
            <a:endParaRPr lang="en-US" sz="855" dirty="0">
              <a:latin typeface="YS Text Regular" pitchFamily="2" charset="-52"/>
            </a:endParaRPr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109663" y="1747838"/>
            <a:ext cx="2820642" cy="2833688"/>
          </a:xfrm>
          <a:prstGeom prst="rect">
            <a:avLst/>
          </a:prstGeom>
        </p:spPr>
      </p:pic>
      <p:sp>
        <p:nvSpPr>
          <p:cNvPr id="17" name="Shape 8"/>
          <p:cNvSpPr/>
          <p:nvPr/>
        </p:nvSpPr>
        <p:spPr>
          <a:xfrm>
            <a:off x="5210175" y="1385888"/>
            <a:ext cx="2820640" cy="3195638"/>
          </a:xfrm>
          <a:prstGeom prst="rect">
            <a:avLst/>
          </a:prstGeom>
          <a:noFill/>
          <a:ln/>
        </p:spPr>
      </p:sp>
      <p:sp>
        <p:nvSpPr>
          <p:cNvPr id="18" name="Shape 9"/>
          <p:cNvSpPr/>
          <p:nvPr/>
        </p:nvSpPr>
        <p:spPr>
          <a:xfrm>
            <a:off x="5210175" y="1385888"/>
            <a:ext cx="2820640" cy="266700"/>
          </a:xfrm>
          <a:prstGeom prst="rect">
            <a:avLst/>
          </a:prstGeom>
          <a:noFill/>
          <a:ln/>
        </p:spPr>
      </p:sp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210175" y="1385888"/>
            <a:ext cx="266700" cy="266700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5560530" y="1421606"/>
            <a:ext cx="238125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855"/>
              </a:lnSpc>
              <a:buNone/>
            </a:pPr>
            <a:r>
              <a:rPr lang="en-US" sz="855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И получает напоминание о нем </a:t>
            </a:r>
            <a:r>
              <a:rPr lang="en-US" sz="855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в</a:t>
            </a:r>
            <a:r>
              <a:rPr lang="en-US" sz="855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ru-RU" sz="855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наиболее релевантных </a:t>
            </a:r>
            <a:r>
              <a:rPr lang="en-US" sz="855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моментах</a:t>
            </a:r>
            <a:endParaRPr lang="en-US" sz="855" dirty="0">
              <a:latin typeface="YS Text Regular" pitchFamily="2" charset="-52"/>
            </a:endParaRPr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210175" y="1747838"/>
            <a:ext cx="2820642" cy="2833688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167188" y="3048000"/>
            <a:ext cx="809625" cy="10998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BF4B79E-1A0C-DD68-6DA5-4A65CC1A652B}"/>
              </a:ext>
            </a:extLst>
          </p:cNvPr>
          <p:cNvGrpSpPr/>
          <p:nvPr/>
        </p:nvGrpSpPr>
        <p:grpSpPr>
          <a:xfrm>
            <a:off x="215288" y="127993"/>
            <a:ext cx="387168" cy="307777"/>
            <a:chOff x="177386" y="776289"/>
            <a:chExt cx="387168" cy="307777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6BF5094-8985-C88F-BBCD-38EB42CF999B}"/>
                </a:ext>
              </a:extLst>
            </p:cNvPr>
            <p:cNvSpPr/>
            <p:nvPr/>
          </p:nvSpPr>
          <p:spPr>
            <a:xfrm>
              <a:off x="190500" y="776289"/>
              <a:ext cx="304799" cy="304800"/>
            </a:xfrm>
            <a:prstGeom prst="ellipse">
              <a:avLst/>
            </a:prstGeom>
            <a:solidFill>
              <a:srgbClr val="FF000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768E0F-BD56-0F31-3B68-9EE72AEB5467}"/>
                </a:ext>
              </a:extLst>
            </p:cNvPr>
            <p:cNvSpPr txBox="1"/>
            <p:nvPr/>
          </p:nvSpPr>
          <p:spPr>
            <a:xfrm>
              <a:off x="177386" y="776289"/>
              <a:ext cx="3871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kern="0" spc="14" dirty="0">
                  <a:solidFill>
                    <a:schemeClr val="bg1"/>
                  </a:solidFill>
                  <a:latin typeface="YS Text Cond Heavy" pitchFamily="2" charset="-52"/>
                  <a:ea typeface="YS Text Cond Bold" pitchFamily="34" charset="-122"/>
                  <a:cs typeface="YS Text Cond Heavy" pitchFamily="2" charset="-52"/>
                </a:rPr>
                <a:t>0</a:t>
              </a:r>
              <a:r>
                <a:rPr lang="en-US" sz="1400" b="1" kern="0" spc="14" dirty="0">
                  <a:solidFill>
                    <a:schemeClr val="bg1"/>
                  </a:solidFill>
                  <a:latin typeface="YS Text Cond Heavy" pitchFamily="2" charset="-52"/>
                  <a:ea typeface="YS Text Cond Bold" pitchFamily="34" charset="-122"/>
                  <a:cs typeface="YS Text Cond Heavy" pitchFamily="2" charset="-52"/>
                </a:rPr>
                <a:t>2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10487" y="190500"/>
            <a:ext cx="1243013" cy="276225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7710487" y="213999"/>
            <a:ext cx="477873" cy="229228"/>
          </a:xfrm>
          <a:prstGeom prst="rect">
            <a:avLst/>
          </a:prstGeom>
          <a:noFill/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10487" y="213999"/>
            <a:ext cx="231293" cy="229228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57063" y="213998"/>
            <a:ext cx="231298" cy="229228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259798" y="189149"/>
            <a:ext cx="82121" cy="280163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08919" y="202406"/>
            <a:ext cx="547688" cy="252413"/>
          </a:xfrm>
          <a:prstGeom prst="rect">
            <a:avLst/>
          </a:prstGeom>
        </p:spPr>
      </p:pic>
      <p:sp>
        <p:nvSpPr>
          <p:cNvPr id="8" name="Shape 2"/>
          <p:cNvSpPr/>
          <p:nvPr/>
        </p:nvSpPr>
        <p:spPr>
          <a:xfrm>
            <a:off x="238125" y="190500"/>
            <a:ext cx="6572250" cy="304800"/>
          </a:xfrm>
          <a:prstGeom prst="rect">
            <a:avLst/>
          </a:prstGeom>
          <a:noFill/>
          <a:ln/>
        </p:spPr>
      </p:sp>
      <p:sp>
        <p:nvSpPr>
          <p:cNvPr id="9" name="Shape 3"/>
          <p:cNvSpPr/>
          <p:nvPr/>
        </p:nvSpPr>
        <p:spPr>
          <a:xfrm>
            <a:off x="238125" y="190500"/>
            <a:ext cx="304800" cy="304800"/>
          </a:xfrm>
          <a:prstGeom prst="rect">
            <a:avLst/>
          </a:prstGeom>
          <a:noFill/>
          <a:ln/>
        </p:spPr>
      </p:sp>
      <p:sp>
        <p:nvSpPr>
          <p:cNvPr id="13" name="Text 7"/>
          <p:cNvSpPr/>
          <p:nvPr/>
        </p:nvSpPr>
        <p:spPr>
          <a:xfrm>
            <a:off x="238125" y="638175"/>
            <a:ext cx="4481513" cy="290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68"/>
              </a:lnSpc>
              <a:buNone/>
            </a:pP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Гибкая система выдачи оферов в контекстных местах — в механиках программы лояльности Свои Плюсы и при поиске</a:t>
            </a:r>
            <a:endParaRPr lang="en-US" sz="1140" dirty="0">
              <a:latin typeface="YS Text Regular" pitchFamily="2" charset="-52"/>
            </a:endParaRPr>
          </a:p>
        </p:txBody>
      </p:sp>
      <p:sp>
        <p:nvSpPr>
          <p:cNvPr id="14" name="Shape 8"/>
          <p:cNvSpPr/>
          <p:nvPr/>
        </p:nvSpPr>
        <p:spPr>
          <a:xfrm>
            <a:off x="490538" y="1100138"/>
            <a:ext cx="5348288" cy="2976539"/>
          </a:xfrm>
          <a:prstGeom prst="rect">
            <a:avLst/>
          </a:prstGeom>
          <a:noFill/>
          <a:ln/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750344" y="1100138"/>
            <a:ext cx="823913" cy="133350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50069" y="1164431"/>
            <a:ext cx="5229225" cy="9525"/>
          </a:xfrm>
          <a:prstGeom prst="rect">
            <a:avLst/>
          </a:prstGeom>
        </p:spPr>
      </p:pic>
      <p:sp>
        <p:nvSpPr>
          <p:cNvPr id="17" name="Shape 9"/>
          <p:cNvSpPr/>
          <p:nvPr/>
        </p:nvSpPr>
        <p:spPr>
          <a:xfrm>
            <a:off x="490538" y="1328738"/>
            <a:ext cx="5348288" cy="2747939"/>
          </a:xfrm>
          <a:prstGeom prst="rect">
            <a:avLst/>
          </a:prstGeom>
          <a:noFill/>
          <a:ln/>
        </p:spPr>
      </p:sp>
      <p:sp>
        <p:nvSpPr>
          <p:cNvPr id="18" name="Shape 10"/>
          <p:cNvSpPr/>
          <p:nvPr/>
        </p:nvSpPr>
        <p:spPr>
          <a:xfrm>
            <a:off x="490538" y="1328738"/>
            <a:ext cx="1201725" cy="2747939"/>
          </a:xfrm>
          <a:prstGeom prst="rect">
            <a:avLst/>
          </a:prstGeom>
          <a:noFill/>
          <a:ln/>
        </p:spPr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90538" y="1328738"/>
            <a:ext cx="1201727" cy="2419326"/>
          </a:xfrm>
          <a:prstGeom prst="rect">
            <a:avLst/>
          </a:prstGeom>
        </p:spPr>
      </p:pic>
      <p:sp>
        <p:nvSpPr>
          <p:cNvPr id="20" name="Text 11"/>
          <p:cNvSpPr/>
          <p:nvPr/>
        </p:nvSpPr>
        <p:spPr>
          <a:xfrm>
            <a:off x="519898" y="3843314"/>
            <a:ext cx="1153310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Партнёр в выборе категорий повышенного кешбэка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21" name="Shape 12"/>
          <p:cNvSpPr/>
          <p:nvPr/>
        </p:nvSpPr>
        <p:spPr>
          <a:xfrm>
            <a:off x="1897052" y="1414463"/>
            <a:ext cx="1263638" cy="2576489"/>
          </a:xfrm>
          <a:prstGeom prst="rect">
            <a:avLst/>
          </a:prstGeom>
          <a:noFill/>
          <a:ln/>
        </p:spPr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897052" y="1414463"/>
            <a:ext cx="1263639" cy="2419326"/>
          </a:xfrm>
          <a:prstGeom prst="rect">
            <a:avLst/>
          </a:prstGeom>
        </p:spPr>
      </p:pic>
      <p:sp>
        <p:nvSpPr>
          <p:cNvPr id="23" name="Text 13"/>
          <p:cNvSpPr/>
          <p:nvPr/>
        </p:nvSpPr>
        <p:spPr>
          <a:xfrm>
            <a:off x="1976419" y="3929039"/>
            <a:ext cx="1104900" cy="61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Задание партнёра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24" name="Shape 14"/>
          <p:cNvSpPr/>
          <p:nvPr/>
        </p:nvSpPr>
        <p:spPr>
          <a:xfrm>
            <a:off x="3365474" y="1362075"/>
            <a:ext cx="1133464" cy="2681264"/>
          </a:xfrm>
          <a:prstGeom prst="rect">
            <a:avLst/>
          </a:prstGeom>
          <a:noFill/>
          <a:ln/>
        </p:spPr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365474" y="1362075"/>
            <a:ext cx="1133466" cy="2419326"/>
          </a:xfrm>
          <a:prstGeom prst="rect">
            <a:avLst/>
          </a:prstGeom>
        </p:spPr>
      </p:pic>
      <p:sp>
        <p:nvSpPr>
          <p:cNvPr id="26" name="Text 15"/>
          <p:cNvSpPr/>
          <p:nvPr/>
        </p:nvSpPr>
        <p:spPr>
          <a:xfrm>
            <a:off x="3379756" y="3876651"/>
            <a:ext cx="1104900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Подарок партнёра</a:t>
            </a:r>
            <a:endParaRPr lang="en-US" sz="641" dirty="0">
              <a:latin typeface="YS Text Regular" pitchFamily="2" charset="-52"/>
            </a:endParaRPr>
          </a:p>
          <a:p>
            <a:pPr marL="0" indent="0" algn="ctr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в наградах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27" name="Shape 16"/>
          <p:cNvSpPr/>
          <p:nvPr/>
        </p:nvSpPr>
        <p:spPr>
          <a:xfrm>
            <a:off x="4703727" y="1362075"/>
            <a:ext cx="1133464" cy="2681264"/>
          </a:xfrm>
          <a:prstGeom prst="rect">
            <a:avLst/>
          </a:prstGeom>
          <a:noFill/>
          <a:ln/>
        </p:spPr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703727" y="1362075"/>
            <a:ext cx="1133466" cy="2419326"/>
          </a:xfrm>
          <a:prstGeom prst="rect">
            <a:avLst/>
          </a:prstGeom>
        </p:spPr>
      </p:pic>
      <p:sp>
        <p:nvSpPr>
          <p:cNvPr id="29" name="Text 17"/>
          <p:cNvSpPr/>
          <p:nvPr/>
        </p:nvSpPr>
        <p:spPr>
          <a:xfrm>
            <a:off x="4718010" y="3876651"/>
            <a:ext cx="1104900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Подарок партнёра</a:t>
            </a:r>
            <a:endParaRPr lang="en-US" sz="641" dirty="0">
              <a:latin typeface="YS Text Regular" pitchFamily="2" charset="-52"/>
            </a:endParaRPr>
          </a:p>
          <a:p>
            <a:pPr marL="0" indent="0" algn="ctr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в акционных механиках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30" name="Shape 18"/>
          <p:cNvSpPr/>
          <p:nvPr/>
        </p:nvSpPr>
        <p:spPr>
          <a:xfrm>
            <a:off x="6124575" y="1100138"/>
            <a:ext cx="1214426" cy="2919389"/>
          </a:xfrm>
          <a:prstGeom prst="rect">
            <a:avLst/>
          </a:prstGeom>
          <a:noFill/>
          <a:ln/>
        </p:spPr>
      </p:sp>
      <p:pic>
        <p:nvPicPr>
          <p:cNvPr id="31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243633" y="1100138"/>
            <a:ext cx="976312" cy="142875"/>
          </a:xfrm>
          <a:prstGeom prst="rect">
            <a:avLst/>
          </a:prstGeom>
        </p:spPr>
      </p:pic>
      <p:pic>
        <p:nvPicPr>
          <p:cNvPr id="32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137275" y="1378744"/>
            <a:ext cx="1214424" cy="2419326"/>
          </a:xfrm>
          <a:prstGeom prst="rect">
            <a:avLst/>
          </a:prstGeom>
        </p:spPr>
      </p:pic>
      <p:sp>
        <p:nvSpPr>
          <p:cNvPr id="33" name="Text 19"/>
          <p:cNvSpPr/>
          <p:nvPr/>
        </p:nvSpPr>
        <p:spPr>
          <a:xfrm>
            <a:off x="6179339" y="3852839"/>
            <a:ext cx="1104900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Офер партнёра
</a:t>
            </a:r>
            <a:r>
              <a:rPr lang="ru-RU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в</a:t>
            </a: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Яндекс Картах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34" name="Shape 20"/>
          <p:cNvSpPr/>
          <p:nvPr/>
        </p:nvSpPr>
        <p:spPr>
          <a:xfrm>
            <a:off x="7548563" y="1100138"/>
            <a:ext cx="1133464" cy="2811299"/>
          </a:xfrm>
          <a:prstGeom prst="rect">
            <a:avLst/>
          </a:prstGeom>
          <a:noFill/>
          <a:ln/>
        </p:spPr>
      </p:sp>
      <p:pic>
        <p:nvPicPr>
          <p:cNvPr id="35" name="Image 12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905745" y="1100138"/>
            <a:ext cx="419100" cy="139561"/>
          </a:xfrm>
          <a:prstGeom prst="rect">
            <a:avLst/>
          </a:prstGeom>
        </p:spPr>
      </p:pic>
      <p:pic>
        <p:nvPicPr>
          <p:cNvPr id="36" name="Image 13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7548563" y="1334948"/>
            <a:ext cx="1133466" cy="2419326"/>
          </a:xfrm>
          <a:prstGeom prst="rect">
            <a:avLst/>
          </a:prstGeom>
        </p:spPr>
      </p:pic>
      <p:sp>
        <p:nvSpPr>
          <p:cNvPr id="37" name="Text 21"/>
          <p:cNvSpPr/>
          <p:nvPr/>
        </p:nvSpPr>
        <p:spPr>
          <a:xfrm>
            <a:off x="7562845" y="3849524"/>
            <a:ext cx="1104900" cy="61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Приложение Яндекс Пэй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38" name="Text 6">
            <a:extLst>
              <a:ext uri="{FF2B5EF4-FFF2-40B4-BE49-F238E27FC236}">
                <a16:creationId xmlns:a16="http://schemas.microsoft.com/office/drawing/2014/main" id="{73267619-8092-BB33-3338-DE9CEA479C06}"/>
              </a:ext>
            </a:extLst>
          </p:cNvPr>
          <p:cNvSpPr/>
          <p:nvPr/>
        </p:nvSpPr>
        <p:spPr>
          <a:xfrm>
            <a:off x="638175" y="233699"/>
            <a:ext cx="4543425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17"/>
              </a:lnSpc>
              <a:buNone/>
            </a:pPr>
            <a:r>
              <a:rPr lang="en-US" sz="2138" b="1" kern="0" spc="-21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ГДЕ МЫ МОЖЕМ ПОДСВЕЧИВАТЬ ОФЕР</a:t>
            </a:r>
            <a:endParaRPr lang="en-US" sz="2138" dirty="0">
              <a:latin typeface="YS Text Cond Heavy" pitchFamily="2" charset="-52"/>
              <a:cs typeface="YS Text Cond Heavy" pitchFamily="2" charset="-52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D45E3E8-E427-8F71-5F26-16DA39A21A2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3130" y="125578"/>
            <a:ext cx="312909" cy="31290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67DC220-0FCD-6618-BB4A-D1C654C05874}"/>
              </a:ext>
            </a:extLst>
          </p:cNvPr>
          <p:cNvGrpSpPr/>
          <p:nvPr/>
        </p:nvGrpSpPr>
        <p:grpSpPr>
          <a:xfrm>
            <a:off x="196941" y="127993"/>
            <a:ext cx="387168" cy="310494"/>
            <a:chOff x="159039" y="776289"/>
            <a:chExt cx="387168" cy="310494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DC1E69F9-6893-3B78-418B-9FE8B2CBBC5C}"/>
                </a:ext>
              </a:extLst>
            </p:cNvPr>
            <p:cNvSpPr/>
            <p:nvPr/>
          </p:nvSpPr>
          <p:spPr>
            <a:xfrm>
              <a:off x="190500" y="776289"/>
              <a:ext cx="304799" cy="304800"/>
            </a:xfrm>
            <a:prstGeom prst="ellipse">
              <a:avLst/>
            </a:prstGeom>
            <a:solidFill>
              <a:srgbClr val="FF000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A00D5E-3885-2ECA-4D8E-04F593652E57}"/>
                </a:ext>
              </a:extLst>
            </p:cNvPr>
            <p:cNvSpPr txBox="1"/>
            <p:nvPr/>
          </p:nvSpPr>
          <p:spPr>
            <a:xfrm>
              <a:off x="159039" y="779006"/>
              <a:ext cx="3871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kern="0" spc="14" dirty="0">
                  <a:solidFill>
                    <a:schemeClr val="bg1"/>
                  </a:solidFill>
                  <a:latin typeface="YS Text Cond Heavy" pitchFamily="2" charset="-52"/>
                  <a:cs typeface="YS Text Cond Heavy" pitchFamily="2" charset="-52"/>
                </a:rPr>
                <a:t>2.1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B9FE77E-EDE3-DE22-7AA8-811321615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18" y="130077"/>
            <a:ext cx="307858" cy="307858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7710487" y="190500"/>
            <a:ext cx="1243013" cy="276225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7710487" y="213999"/>
            <a:ext cx="477873" cy="229228"/>
          </a:xfrm>
          <a:prstGeom prst="rect">
            <a:avLst/>
          </a:prstGeom>
          <a:noFill/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10487" y="213999"/>
            <a:ext cx="231293" cy="229228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57063" y="213998"/>
            <a:ext cx="231298" cy="229228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59798" y="189149"/>
            <a:ext cx="82121" cy="280163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08919" y="202406"/>
            <a:ext cx="547688" cy="252413"/>
          </a:xfrm>
          <a:prstGeom prst="rect">
            <a:avLst/>
          </a:prstGeom>
        </p:spPr>
      </p:pic>
      <p:sp>
        <p:nvSpPr>
          <p:cNvPr id="8" name="Shape 2"/>
          <p:cNvSpPr/>
          <p:nvPr/>
        </p:nvSpPr>
        <p:spPr>
          <a:xfrm>
            <a:off x="238125" y="190500"/>
            <a:ext cx="6572250" cy="304800"/>
          </a:xfrm>
          <a:prstGeom prst="rect">
            <a:avLst/>
          </a:prstGeom>
          <a:noFill/>
          <a:ln/>
        </p:spPr>
      </p:sp>
      <p:sp>
        <p:nvSpPr>
          <p:cNvPr id="9" name="Shape 3"/>
          <p:cNvSpPr/>
          <p:nvPr/>
        </p:nvSpPr>
        <p:spPr>
          <a:xfrm>
            <a:off x="238125" y="190500"/>
            <a:ext cx="304800" cy="304800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38175" y="233699"/>
            <a:ext cx="4543425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17"/>
              </a:lnSpc>
              <a:buNone/>
            </a:pPr>
            <a:r>
              <a:rPr lang="en-US" sz="2138" b="1" kern="0" spc="-21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ГДЕ МЫ МОЖЕМ ПОДСВЕЧИВАТЬ ОФЕР</a:t>
            </a:r>
            <a:endParaRPr lang="en-US" sz="2138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13" name="Text 7"/>
          <p:cNvSpPr/>
          <p:nvPr/>
        </p:nvSpPr>
        <p:spPr>
          <a:xfrm>
            <a:off x="238125" y="576263"/>
            <a:ext cx="623887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197"/>
              </a:lnSpc>
              <a:buNone/>
            </a:pPr>
            <a:r>
              <a:rPr lang="en-US" sz="998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Контекстные напоминания о полученном офере в экосистеме Яндекса, где пользователи проводят много времени и ищут информацию о товарах и услугах, воспринимаются ими как забота</a:t>
            </a:r>
            <a:endParaRPr lang="en-US" sz="998" dirty="0">
              <a:latin typeface="YS Text Regular" pitchFamily="2" charset="-52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962121" y="1081088"/>
            <a:ext cx="1445068" cy="2774587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31112" y="1089617"/>
            <a:ext cx="1555900" cy="2773762"/>
          </a:xfrm>
          <a:prstGeom prst="rect">
            <a:avLst/>
          </a:prstGeom>
        </p:spPr>
      </p:pic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110203" y="1081088"/>
            <a:ext cx="1204936" cy="2771773"/>
          </a:xfrm>
          <a:prstGeom prst="rect">
            <a:avLst/>
          </a:prstGeom>
        </p:spPr>
      </p:pic>
      <p:sp>
        <p:nvSpPr>
          <p:cNvPr id="17" name="Shape 8"/>
          <p:cNvSpPr/>
          <p:nvPr/>
        </p:nvSpPr>
        <p:spPr>
          <a:xfrm>
            <a:off x="5527630" y="1089617"/>
            <a:ext cx="1251824" cy="2779325"/>
          </a:xfrm>
          <a:prstGeom prst="rect">
            <a:avLst/>
          </a:prstGeom>
          <a:noFill/>
          <a:ln/>
        </p:spPr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938126" y="1089617"/>
            <a:ext cx="430834" cy="125002"/>
          </a:xfrm>
          <a:prstGeom prst="rect">
            <a:avLst/>
          </a:prstGeom>
        </p:spPr>
      </p:pic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527630" y="1299933"/>
            <a:ext cx="1251826" cy="2569009"/>
          </a:xfrm>
          <a:prstGeom prst="rect">
            <a:avLst/>
          </a:prstGeom>
        </p:spPr>
      </p:pic>
      <p:sp>
        <p:nvSpPr>
          <p:cNvPr id="20" name="Shape 9"/>
          <p:cNvSpPr/>
          <p:nvPr/>
        </p:nvSpPr>
        <p:spPr>
          <a:xfrm>
            <a:off x="2507521" y="1089617"/>
            <a:ext cx="1334237" cy="2782293"/>
          </a:xfrm>
          <a:prstGeom prst="rect">
            <a:avLst/>
          </a:prstGeom>
          <a:noFill/>
          <a:ln/>
        </p:spPr>
      </p:sp>
      <p:pic>
        <p:nvPicPr>
          <p:cNvPr id="21" name="Image 9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2699017" y="1089617"/>
            <a:ext cx="951249" cy="127971"/>
          </a:xfrm>
          <a:prstGeom prst="rect">
            <a:avLst/>
          </a:prstGeom>
        </p:spPr>
      </p:pic>
      <p:pic>
        <p:nvPicPr>
          <p:cNvPr id="22" name="Image 10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2507521" y="1302902"/>
            <a:ext cx="1334235" cy="2569009"/>
          </a:xfrm>
          <a:prstGeom prst="rect">
            <a:avLst/>
          </a:prstGeom>
        </p:spPr>
      </p:pic>
      <p:sp>
        <p:nvSpPr>
          <p:cNvPr id="23" name="Text 10"/>
          <p:cNvSpPr/>
          <p:nvPr/>
        </p:nvSpPr>
        <p:spPr>
          <a:xfrm>
            <a:off x="5629275" y="3971925"/>
            <a:ext cx="1104900" cy="61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Приложение Яндекс Пэй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24" name="Text 11"/>
          <p:cNvSpPr/>
          <p:nvPr/>
        </p:nvSpPr>
        <p:spPr>
          <a:xfrm>
            <a:off x="7158038" y="3971925"/>
            <a:ext cx="1104900" cy="61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Письмо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25" name="Text 12"/>
          <p:cNvSpPr/>
          <p:nvPr/>
        </p:nvSpPr>
        <p:spPr>
          <a:xfrm>
            <a:off x="4133850" y="3971925"/>
            <a:ext cx="1104900" cy="61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Яндекс Поиск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26" name="Text 13"/>
          <p:cNvSpPr/>
          <p:nvPr/>
        </p:nvSpPr>
        <p:spPr>
          <a:xfrm>
            <a:off x="2543175" y="3971925"/>
            <a:ext cx="1104900" cy="61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Яндекс Карты</a:t>
            </a:r>
            <a:endParaRPr lang="en-US" sz="641" dirty="0">
              <a:latin typeface="YS Text Regular" pitchFamily="2" charset="-52"/>
            </a:endParaRPr>
          </a:p>
        </p:txBody>
      </p:sp>
      <p:sp>
        <p:nvSpPr>
          <p:cNvPr id="27" name="Text 14"/>
          <p:cNvSpPr/>
          <p:nvPr/>
        </p:nvSpPr>
        <p:spPr>
          <a:xfrm>
            <a:off x="1057275" y="3919537"/>
            <a:ext cx="1104900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641"/>
              </a:lnSpc>
              <a:buNone/>
            </a:pP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Главная страница 
</a:t>
            </a:r>
            <a:r>
              <a:rPr lang="en-US" sz="641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Своих</a:t>
            </a: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Плюсов</a:t>
            </a:r>
            <a:endParaRPr lang="en-US" sz="641" dirty="0">
              <a:latin typeface="YS Text Regular" pitchFamily="2" charset="-52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87D7EAD-A086-AA82-2D78-01E3AD1BA5A3}"/>
              </a:ext>
            </a:extLst>
          </p:cNvPr>
          <p:cNvGrpSpPr/>
          <p:nvPr/>
        </p:nvGrpSpPr>
        <p:grpSpPr>
          <a:xfrm>
            <a:off x="196941" y="127993"/>
            <a:ext cx="387168" cy="310494"/>
            <a:chOff x="159039" y="776289"/>
            <a:chExt cx="387168" cy="310494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2CB59490-018C-D04F-473E-64ADBE0637D1}"/>
                </a:ext>
              </a:extLst>
            </p:cNvPr>
            <p:cNvSpPr/>
            <p:nvPr/>
          </p:nvSpPr>
          <p:spPr>
            <a:xfrm>
              <a:off x="190500" y="776289"/>
              <a:ext cx="304799" cy="304800"/>
            </a:xfrm>
            <a:prstGeom prst="ellipse">
              <a:avLst/>
            </a:prstGeom>
            <a:solidFill>
              <a:srgbClr val="FF000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2ABBDA-42CE-0D38-754E-A68C27F0EE2E}"/>
                </a:ext>
              </a:extLst>
            </p:cNvPr>
            <p:cNvSpPr txBox="1"/>
            <p:nvPr/>
          </p:nvSpPr>
          <p:spPr>
            <a:xfrm>
              <a:off x="159039" y="779006"/>
              <a:ext cx="3871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kern="0" spc="14" dirty="0">
                  <a:solidFill>
                    <a:schemeClr val="bg1"/>
                  </a:solidFill>
                  <a:latin typeface="YS Text Cond Heavy" pitchFamily="2" charset="-52"/>
                  <a:cs typeface="YS Text Cond Heavy" pitchFamily="2" charset="-52"/>
                </a:rPr>
                <a:t>2.2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6ED7D2C-EE8E-5270-9CEE-78CFD81D9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43" y="126370"/>
            <a:ext cx="313630" cy="313632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7710487" y="190500"/>
            <a:ext cx="1243013" cy="276225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7710487" y="213999"/>
            <a:ext cx="477873" cy="229228"/>
          </a:xfrm>
          <a:prstGeom prst="rect">
            <a:avLst/>
          </a:prstGeom>
          <a:noFill/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10487" y="213999"/>
            <a:ext cx="231298" cy="229228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57068" y="213998"/>
            <a:ext cx="231298" cy="229228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59794" y="189149"/>
            <a:ext cx="82116" cy="280163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08919" y="202406"/>
            <a:ext cx="547688" cy="252413"/>
          </a:xfrm>
          <a:prstGeom prst="rect">
            <a:avLst/>
          </a:prstGeom>
        </p:spPr>
      </p:pic>
      <p:sp>
        <p:nvSpPr>
          <p:cNvPr id="8" name="Shape 2"/>
          <p:cNvSpPr/>
          <p:nvPr/>
        </p:nvSpPr>
        <p:spPr>
          <a:xfrm>
            <a:off x="238125" y="190500"/>
            <a:ext cx="6572250" cy="304800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38175" y="240506"/>
            <a:ext cx="4452938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17"/>
              </a:lnSpc>
              <a:buNone/>
            </a:pPr>
            <a:r>
              <a:rPr lang="en-US" sz="2138" b="1" kern="0" spc="-21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СОПРОВОЖДЕНИЕ </a:t>
            </a:r>
            <a:r>
              <a:rPr lang="ru-RU" sz="2138" b="1" kern="0" spc="-21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НА </a:t>
            </a:r>
            <a:r>
              <a:rPr lang="en-US" sz="2138" b="1" kern="0" spc="-21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ЭТАП</a:t>
            </a:r>
            <a:r>
              <a:rPr lang="ru-RU" sz="2138" b="1" kern="0" spc="-21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Е</a:t>
            </a:r>
            <a:r>
              <a:rPr lang="en-US" sz="2138" b="1" kern="0" spc="-21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 ОПЛАТЫ</a:t>
            </a:r>
            <a:endParaRPr lang="en-US" sz="2138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13" name="Text 7"/>
          <p:cNvSpPr/>
          <p:nvPr/>
        </p:nvSpPr>
        <p:spPr>
          <a:xfrm>
            <a:off x="4948238" y="3981450"/>
            <a:ext cx="862013" cy="61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641"/>
              </a:lnSpc>
              <a:buNone/>
            </a:pPr>
            <a:r>
              <a:rPr lang="en-US" sz="641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Яндекс</a:t>
            </a: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641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Пэй</a:t>
            </a: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641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Оффлайн</a:t>
            </a:r>
            <a:endParaRPr lang="en-US" sz="641" dirty="0">
              <a:latin typeface="YS Text Regular" pitchFamily="2" charset="-52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334405" y="659200"/>
            <a:ext cx="456712" cy="152085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062288" y="727618"/>
            <a:ext cx="1198866" cy="9629"/>
          </a:xfrm>
          <a:prstGeom prst="rect">
            <a:avLst/>
          </a:prstGeom>
        </p:spPr>
      </p:pic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858978" y="728142"/>
            <a:ext cx="1232260" cy="8617"/>
          </a:xfrm>
          <a:prstGeom prst="rect">
            <a:avLst/>
          </a:prstGeom>
        </p:spPr>
      </p:pic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668943" y="864366"/>
            <a:ext cx="1420574" cy="3030565"/>
          </a:xfrm>
          <a:prstGeom prst="rect">
            <a:avLst/>
          </a:prstGeom>
        </p:spPr>
      </p:pic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060413" y="865161"/>
            <a:ext cx="1413951" cy="3030566"/>
          </a:xfrm>
          <a:prstGeom prst="rect">
            <a:avLst/>
          </a:prstGeom>
        </p:spPr>
      </p:pic>
      <p:sp>
        <p:nvSpPr>
          <p:cNvPr id="19" name="Text 8"/>
          <p:cNvSpPr/>
          <p:nvPr/>
        </p:nvSpPr>
        <p:spPr>
          <a:xfrm>
            <a:off x="3367088" y="3981450"/>
            <a:ext cx="785813" cy="61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641"/>
              </a:lnSpc>
              <a:buNone/>
            </a:pPr>
            <a:r>
              <a:rPr lang="en-US" sz="641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Яндекс</a:t>
            </a: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641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Пэй</a:t>
            </a:r>
            <a:r>
              <a:rPr lang="en-US" sz="641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 </a:t>
            </a:r>
            <a:r>
              <a:rPr lang="en-US" sz="641" dirty="0" err="1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Онлайн</a:t>
            </a:r>
            <a:endParaRPr lang="en-US" sz="641" dirty="0">
              <a:latin typeface="YS Text Regular" pitchFamily="2" charset="-52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95709D9-94C9-B0AF-DBBF-396C6DC75354}"/>
              </a:ext>
            </a:extLst>
          </p:cNvPr>
          <p:cNvGrpSpPr/>
          <p:nvPr/>
        </p:nvGrpSpPr>
        <p:grpSpPr>
          <a:xfrm>
            <a:off x="215288" y="127993"/>
            <a:ext cx="387168" cy="307777"/>
            <a:chOff x="177386" y="776289"/>
            <a:chExt cx="387168" cy="307777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2B1D1364-8F76-D601-15AE-7F752154AA39}"/>
                </a:ext>
              </a:extLst>
            </p:cNvPr>
            <p:cNvSpPr/>
            <p:nvPr/>
          </p:nvSpPr>
          <p:spPr>
            <a:xfrm>
              <a:off x="190500" y="776289"/>
              <a:ext cx="304799" cy="304800"/>
            </a:xfrm>
            <a:prstGeom prst="ellipse">
              <a:avLst/>
            </a:prstGeom>
            <a:solidFill>
              <a:srgbClr val="FF000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ACCD9D-1DB1-55BA-0A88-36007329F46F}"/>
                </a:ext>
              </a:extLst>
            </p:cNvPr>
            <p:cNvSpPr txBox="1"/>
            <p:nvPr/>
          </p:nvSpPr>
          <p:spPr>
            <a:xfrm>
              <a:off x="177386" y="776289"/>
              <a:ext cx="3871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kern="0" spc="14" dirty="0">
                  <a:solidFill>
                    <a:schemeClr val="bg1"/>
                  </a:solidFill>
                  <a:latin typeface="YS Text Cond Heavy" pitchFamily="2" charset="-52"/>
                  <a:ea typeface="YS Text Cond Bold" pitchFamily="34" charset="-122"/>
                  <a:cs typeface="YS Text Cond Heavy" pitchFamily="2" charset="-52"/>
                </a:rPr>
                <a:t>0</a:t>
              </a:r>
              <a:r>
                <a:rPr lang="en-US" sz="1400" b="1" kern="0" spc="14" dirty="0">
                  <a:solidFill>
                    <a:schemeClr val="bg1"/>
                  </a:solidFill>
                  <a:latin typeface="YS Text Cond Heavy" pitchFamily="2" charset="-52"/>
                  <a:ea typeface="YS Text Cond Bold" pitchFamily="34" charset="-122"/>
                  <a:cs typeface="YS Text Cond Heavy" pitchFamily="2" charset="-52"/>
                </a:rPr>
                <a:t>3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CADC464-6BC0-F0DC-321C-DAEFF1888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125" y="1979470"/>
            <a:ext cx="1851337" cy="82446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8A233FE-B7E7-C708-15B3-5B183B9EA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320" y="2011911"/>
            <a:ext cx="1851337" cy="824462"/>
          </a:xfrm>
          <a:prstGeom prst="rect">
            <a:avLst/>
          </a:prstGeom>
        </p:spPr>
      </p:pic>
      <p:pic>
        <p:nvPicPr>
          <p:cNvPr id="32" name="Image 7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00163" y="2933700"/>
            <a:ext cx="7017767" cy="110013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CA720D6-424F-11F2-C092-C9F241EE6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736" y="3119369"/>
            <a:ext cx="1690687" cy="7519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91FFE74-3663-81D3-A107-13368B6A4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737" y="2435354"/>
            <a:ext cx="1690687" cy="75194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7BAEF9E-A663-3E1C-DD0D-BCCEF2C8C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737" y="1725409"/>
            <a:ext cx="1690687" cy="75194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BF4A7FD-D0B3-7E3C-164F-44B71E46C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688" y="1035179"/>
            <a:ext cx="1690687" cy="75194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53D3A66-92A9-B6B8-C64C-AF0C328F7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1" y="2034089"/>
            <a:ext cx="2489041" cy="79478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151AFDE-2A61-73C0-C2FE-D891E4A138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870" y="129539"/>
            <a:ext cx="304800" cy="3048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7710487" y="190500"/>
            <a:ext cx="1243013" cy="276225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7710487" y="213999"/>
            <a:ext cx="477873" cy="229228"/>
          </a:xfrm>
          <a:prstGeom prst="rect">
            <a:avLst/>
          </a:prstGeom>
          <a:noFill/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10487" y="213999"/>
            <a:ext cx="231298" cy="229228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957068" y="213998"/>
            <a:ext cx="231298" cy="229228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259794" y="189149"/>
            <a:ext cx="82116" cy="280163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408919" y="202406"/>
            <a:ext cx="547688" cy="252413"/>
          </a:xfrm>
          <a:prstGeom prst="rect">
            <a:avLst/>
          </a:prstGeom>
        </p:spPr>
      </p:pic>
      <p:sp>
        <p:nvSpPr>
          <p:cNvPr id="8" name="Shape 2"/>
          <p:cNvSpPr/>
          <p:nvPr/>
        </p:nvSpPr>
        <p:spPr>
          <a:xfrm>
            <a:off x="238125" y="190500"/>
            <a:ext cx="6572250" cy="490538"/>
          </a:xfrm>
          <a:prstGeom prst="rect">
            <a:avLst/>
          </a:prstGeom>
          <a:noFill/>
          <a:ln/>
        </p:spPr>
      </p:sp>
      <p:sp>
        <p:nvSpPr>
          <p:cNvPr id="9" name="Shape 3"/>
          <p:cNvSpPr/>
          <p:nvPr/>
        </p:nvSpPr>
        <p:spPr>
          <a:xfrm>
            <a:off x="238125" y="283369"/>
            <a:ext cx="304800" cy="304800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38175" y="190500"/>
            <a:ext cx="5210175" cy="4905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138"/>
              </a:lnSpc>
              <a:buNone/>
            </a:pPr>
            <a:r>
              <a:rPr lang="en-US" sz="2138" b="1" kern="0" spc="-21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ОБУЧЕНИЕ НА ТРАНЗАКЦИЯХ И ПОСТОЯННАЯ ОПТИМИЗАЦИЯ</a:t>
            </a:r>
            <a:endParaRPr lang="en-US" sz="2138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13" name="Text 7"/>
          <p:cNvSpPr/>
          <p:nvPr/>
        </p:nvSpPr>
        <p:spPr>
          <a:xfrm>
            <a:off x="190500" y="895350"/>
            <a:ext cx="3748087" cy="652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68"/>
              </a:lnSpc>
              <a:buNone/>
            </a:pPr>
            <a:r>
              <a:rPr lang="en-US" sz="1140" dirty="0">
                <a:solidFill>
                  <a:srgbClr val="000000">
                    <a:alpha val="99000"/>
                  </a:srgbClr>
                </a:solidFill>
                <a:latin typeface="YS Text Regular" pitchFamily="2" charset="-52"/>
                <a:ea typeface="YS Text Regular" pitchFamily="34" charset="-122"/>
                <a:cs typeface="YS Text Regular" pitchFamily="34" charset="-120"/>
              </a:rPr>
              <a:t>Контекстные напоминания о полученном офере в экосистеме Яндекса, где пользователи проводят много времени и ищут информацию о товарах и услугах, воспринимаются ими как забота</a:t>
            </a:r>
            <a:endParaRPr lang="en-US" sz="1140" dirty="0">
              <a:latin typeface="YS Text Regular" pitchFamily="2" charset="-52"/>
            </a:endParaRPr>
          </a:p>
        </p:txBody>
      </p:sp>
      <p:sp>
        <p:nvSpPr>
          <p:cNvPr id="15" name="Text 9"/>
          <p:cNvSpPr/>
          <p:nvPr/>
        </p:nvSpPr>
        <p:spPr>
          <a:xfrm>
            <a:off x="492918" y="2362809"/>
            <a:ext cx="15859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425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ФОРМИРУЕМ ОФЕР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3366611" y="2353374"/>
            <a:ext cx="7381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425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ВЫДАЁМ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18" name="Shape 12"/>
          <p:cNvSpPr/>
          <p:nvPr/>
        </p:nvSpPr>
        <p:spPr>
          <a:xfrm>
            <a:off x="5262563" y="1119188"/>
            <a:ext cx="1443038" cy="2609850"/>
          </a:xfrm>
          <a:prstGeom prst="rect">
            <a:avLst/>
          </a:prstGeom>
          <a:noFill/>
          <a:ln/>
        </p:spPr>
      </p:sp>
      <p:sp>
        <p:nvSpPr>
          <p:cNvPr id="20" name="Text 14"/>
          <p:cNvSpPr/>
          <p:nvPr/>
        </p:nvSpPr>
        <p:spPr>
          <a:xfrm>
            <a:off x="5488781" y="1278731"/>
            <a:ext cx="990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425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ПОДСВЕТКА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22" name="Text 16"/>
          <p:cNvSpPr/>
          <p:nvPr/>
        </p:nvSpPr>
        <p:spPr>
          <a:xfrm>
            <a:off x="5548313" y="1978819"/>
            <a:ext cx="8715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425"/>
              </a:lnSpc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УСИЛЕН</a:t>
            </a:r>
            <a:r>
              <a:rPr lang="ru-RU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И</a:t>
            </a:r>
            <a:r>
              <a:rPr lang="en-US" sz="1425" b="1" kern="0" spc="14" dirty="0" err="1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Е</a:t>
            </a:r>
            <a:endParaRPr lang="en-US" sz="1425" dirty="0"/>
          </a:p>
        </p:txBody>
      </p:sp>
      <p:sp>
        <p:nvSpPr>
          <p:cNvPr id="24" name="Text 18"/>
          <p:cNvSpPr/>
          <p:nvPr/>
        </p:nvSpPr>
        <p:spPr>
          <a:xfrm>
            <a:off x="5648325" y="2678906"/>
            <a:ext cx="6715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425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АКЦЕПТ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26" name="Text 20"/>
          <p:cNvSpPr/>
          <p:nvPr/>
        </p:nvSpPr>
        <p:spPr>
          <a:xfrm>
            <a:off x="5715000" y="3378994"/>
            <a:ext cx="5381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425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ФОМО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sp>
        <p:nvSpPr>
          <p:cNvPr id="28" name="Text 22"/>
          <p:cNvSpPr/>
          <p:nvPr/>
        </p:nvSpPr>
        <p:spPr>
          <a:xfrm>
            <a:off x="7882663" y="2336229"/>
            <a:ext cx="800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425"/>
              </a:lnSpc>
              <a:buNone/>
            </a:pPr>
            <a:r>
              <a:rPr lang="en-US" sz="1425" b="1" kern="0" spc="14" dirty="0">
                <a:solidFill>
                  <a:srgbClr val="000000">
                    <a:alpha val="99000"/>
                  </a:srgbClr>
                </a:solidFill>
                <a:latin typeface="YS Text Cond Heavy" pitchFamily="2" charset="-52"/>
                <a:ea typeface="YS Text Cond Bold" pitchFamily="34" charset="-122"/>
                <a:cs typeface="YS Text Cond Heavy" pitchFamily="2" charset="-52"/>
              </a:rPr>
              <a:t>ПОКУПКА</a:t>
            </a:r>
            <a:endParaRPr lang="en-US" sz="1425" dirty="0">
              <a:latin typeface="YS Text Cond Heavy" pitchFamily="2" charset="-52"/>
              <a:cs typeface="YS Text Cond Heavy" pitchFamily="2" charset="-52"/>
            </a:endParaRPr>
          </a:p>
        </p:txBody>
      </p:sp>
      <p:pic>
        <p:nvPicPr>
          <p:cNvPr id="29" name="Image 4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490788" y="2400085"/>
            <a:ext cx="357188" cy="109985"/>
          </a:xfrm>
          <a:prstGeom prst="rect">
            <a:avLst/>
          </a:prstGeom>
        </p:spPr>
      </p:pic>
      <p:pic>
        <p:nvPicPr>
          <p:cNvPr id="30" name="Image 5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572000" y="1321371"/>
            <a:ext cx="547688" cy="2210246"/>
          </a:xfrm>
          <a:prstGeom prst="rect">
            <a:avLst/>
          </a:prstGeom>
        </p:spPr>
      </p:pic>
      <p:pic>
        <p:nvPicPr>
          <p:cNvPr id="31" name="Image 6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810375" y="1362075"/>
            <a:ext cx="609600" cy="2109788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63A2B2E-F198-366C-14CB-612F3E87B8CF}"/>
              </a:ext>
            </a:extLst>
          </p:cNvPr>
          <p:cNvGrpSpPr/>
          <p:nvPr/>
        </p:nvGrpSpPr>
        <p:grpSpPr>
          <a:xfrm>
            <a:off x="215288" y="127993"/>
            <a:ext cx="387168" cy="307777"/>
            <a:chOff x="177386" y="776289"/>
            <a:chExt cx="387168" cy="307777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4EA232D-72BE-BAA8-E68D-A62BE6D947C8}"/>
                </a:ext>
              </a:extLst>
            </p:cNvPr>
            <p:cNvSpPr/>
            <p:nvPr/>
          </p:nvSpPr>
          <p:spPr>
            <a:xfrm>
              <a:off x="190500" y="776289"/>
              <a:ext cx="304799" cy="304800"/>
            </a:xfrm>
            <a:prstGeom prst="ellipse">
              <a:avLst/>
            </a:prstGeom>
            <a:solidFill>
              <a:srgbClr val="FF000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25FA70-534A-9584-83C1-5C14789B9A0A}"/>
                </a:ext>
              </a:extLst>
            </p:cNvPr>
            <p:cNvSpPr txBox="1"/>
            <p:nvPr/>
          </p:nvSpPr>
          <p:spPr>
            <a:xfrm>
              <a:off x="177386" y="776289"/>
              <a:ext cx="3871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kern="0" spc="14" dirty="0">
                  <a:solidFill>
                    <a:schemeClr val="bg1"/>
                  </a:solidFill>
                  <a:latin typeface="YS Text Cond Heavy" pitchFamily="2" charset="-52"/>
                  <a:ea typeface="YS Text Cond Bold" pitchFamily="34" charset="-122"/>
                  <a:cs typeface="YS Text Cond Heavy" pitchFamily="2" charset="-52"/>
                </a:rPr>
                <a:t>0</a:t>
              </a:r>
              <a:r>
                <a:rPr lang="en-US" sz="1400" b="1" kern="0" spc="14" dirty="0">
                  <a:solidFill>
                    <a:schemeClr val="bg1"/>
                  </a:solidFill>
                  <a:latin typeface="YS Text Cond Heavy" pitchFamily="2" charset="-52"/>
                  <a:ea typeface="YS Text Cond Bold" pitchFamily="34" charset="-122"/>
                  <a:cs typeface="YS Text Cond Heavy" pitchFamily="2" charset="-52"/>
                </a:rPr>
                <a:t>4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581</Words>
  <Application>Microsoft Macintosh PowerPoint</Application>
  <PresentationFormat>Экран (16:9)</PresentationFormat>
  <Paragraphs>123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YS Text Bold</vt:lpstr>
      <vt:lpstr>YS Text Cond Bold</vt:lpstr>
      <vt:lpstr>YS Text Cond Heavy</vt:lpstr>
      <vt:lpstr>YS Text Cond Medium</vt:lpstr>
      <vt:lpstr>YS Text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Kristina Karpukhina</cp:lastModifiedBy>
  <cp:revision>9</cp:revision>
  <dcterms:created xsi:type="dcterms:W3CDTF">2026-03-10T13:33:17Z</dcterms:created>
  <dcterms:modified xsi:type="dcterms:W3CDTF">2026-03-11T15:19:23Z</dcterms:modified>
</cp:coreProperties>
</file>