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  <p:sldMasterId id="2147483705" r:id="rId2"/>
  </p:sldMasterIdLst>
  <p:notesMasterIdLst>
    <p:notesMasterId r:id="rId15"/>
  </p:notesMasterIdLst>
  <p:handoutMasterIdLst>
    <p:handoutMasterId r:id="rId16"/>
  </p:handoutMasterIdLst>
  <p:sldIdLst>
    <p:sldId id="2147482463" r:id="rId3"/>
    <p:sldId id="2147482493" r:id="rId4"/>
    <p:sldId id="2147482492" r:id="rId5"/>
    <p:sldId id="2147482494" r:id="rId6"/>
    <p:sldId id="2147482496" r:id="rId7"/>
    <p:sldId id="2147482497" r:id="rId8"/>
    <p:sldId id="2147482498" r:id="rId9"/>
    <p:sldId id="2147482499" r:id="rId10"/>
    <p:sldId id="2147482484" r:id="rId11"/>
    <p:sldId id="2147482485" r:id="rId12"/>
    <p:sldId id="2147481351" r:id="rId13"/>
    <p:sldId id="21474824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anose="00000500000000000000" pitchFamily="2" charset="-52"/>
      <p:regular r:id="rId21"/>
      <p:bold r:id="rId22"/>
      <p:italic r:id="rId23"/>
      <p:boldItalic r:id="rId24"/>
    </p:embeddedFont>
    <p:embeddedFont>
      <p:font typeface="Montserrat Bold" panose="00000800000000000000" pitchFamily="2" charset="-52"/>
      <p:bold r:id="rId25"/>
      <p:italic r:id="rId26"/>
      <p:boldItalic r:id="rId27"/>
    </p:embeddedFont>
    <p:embeddedFont>
      <p:font typeface="Montserrat ExtraBold" panose="00000900000000000000" pitchFamily="2" charset="-52"/>
      <p:bold r:id="rId28"/>
      <p:boldItalic r:id="rId29"/>
    </p:embeddedFont>
    <p:embeddedFont>
      <p:font typeface="Montserrat Light" panose="00000400000000000000" pitchFamily="2" charset="-52"/>
      <p:regular r:id="rId30"/>
      <p:italic r:id="rId31"/>
    </p:embeddedFont>
    <p:embeddedFont>
      <p:font typeface="Montserrat Medium" panose="00000600000000000000" pitchFamily="2" charset="-52"/>
      <p:regular r:id="rId32"/>
      <p:italic r:id="rId33"/>
    </p:embeddedFont>
    <p:embeddedFont>
      <p:font typeface="Roboto Mono Light" panose="020B0604020202020204" charset="0"/>
      <p:regular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6C34E948-DA0E-486E-BA6D-ED1ADCE5D216}">
          <p14:sldIdLst>
            <p14:sldId id="2147482463"/>
            <p14:sldId id="2147482493"/>
            <p14:sldId id="2147482492"/>
            <p14:sldId id="2147482494"/>
            <p14:sldId id="2147482496"/>
            <p14:sldId id="2147482497"/>
            <p14:sldId id="2147482498"/>
            <p14:sldId id="2147482499"/>
            <p14:sldId id="2147482484"/>
            <p14:sldId id="2147482485"/>
            <p14:sldId id="2147481351"/>
            <p14:sldId id="2147482474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6230"/>
    <a:srgbClr val="797268"/>
    <a:srgbClr val="02AFF6"/>
    <a:srgbClr val="356686"/>
    <a:srgbClr val="738FA2"/>
    <a:srgbClr val="AFBCC5"/>
    <a:srgbClr val="E1E1E6"/>
    <a:srgbClr val="388E8A"/>
    <a:srgbClr val="0E66CA"/>
    <a:srgbClr val="552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6327"/>
  </p:normalViewPr>
  <p:slideViewPr>
    <p:cSldViewPr snapToGrid="0">
      <p:cViewPr varScale="1">
        <p:scale>
          <a:sx n="77" d="100"/>
          <a:sy n="77" d="100"/>
        </p:scale>
        <p:origin x="154" y="5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3232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865282028232543E-2"/>
          <c:y val="4.9162412335700886E-2"/>
          <c:w val="0.9451852372111802"/>
          <c:h val="0.694020597189145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DL Slifted Display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_(* #,##0.00_);_(* \(#,##0.00\);_(* "-"??_);_(@_)</c:formatCode>
                <c:ptCount val="3"/>
                <c:pt idx="0">
                  <c:v>1</c:v>
                </c:pt>
                <c:pt idx="1">
                  <c:v>1.35</c:v>
                </c:pt>
                <c:pt idx="2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7A-46D0-BA97-DF2D2B03F1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27"/>
        <c:axId val="1938208368"/>
        <c:axId val="1937906128"/>
      </c:barChart>
      <c:catAx>
        <c:axId val="193820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ornerita" panose="020B0604020202020204" charset="0"/>
                <a:ea typeface="+mn-ea"/>
                <a:cs typeface="+mn-cs"/>
              </a:defRPr>
            </a:pPr>
            <a:endParaRPr lang="ru-RU"/>
          </a:p>
        </c:txPr>
        <c:crossAx val="1937906128"/>
        <c:crosses val="autoZero"/>
        <c:auto val="1"/>
        <c:lblAlgn val="ctr"/>
        <c:lblOffset val="100"/>
        <c:noMultiLvlLbl val="0"/>
      </c:catAx>
      <c:valAx>
        <c:axId val="1937906128"/>
        <c:scaling>
          <c:orientation val="minMax"/>
        </c:scaling>
        <c:delete val="1"/>
        <c:axPos val="l"/>
        <c:numFmt formatCode="_(* #,##0.00_);_(* \(#,##0.00\);_(* &quot;-&quot;??_);_(@_)" sourceLinked="1"/>
        <c:majorTickMark val="none"/>
        <c:minorTickMark val="none"/>
        <c:tickLblPos val="nextTo"/>
        <c:crossAx val="193820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509974782916723E-2"/>
          <c:y val="0.1565793941212891"/>
          <c:w val="0.96061516462762508"/>
          <c:h val="0.61662052331171868"/>
        </c:manualLayout>
      </c:layout>
      <c:barChart>
        <c:barDir val="col"/>
        <c:grouping val="clustered"/>
        <c:varyColors val="0"/>
        <c:ser>
          <c:idx val="0"/>
          <c:order val="1"/>
          <c:tx>
            <c:strRef>
              <c:f>Лист2!$D$8</c:f>
              <c:strCache>
                <c:ptCount val="1"/>
                <c:pt idx="0">
                  <c:v>CPA выдачи КН RUB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Лист2!$B$9:$B$19</c:f>
              <c:strCache>
                <c:ptCount val="11"/>
                <c:pt idx="0">
                  <c:v>Сбер (Сбербанк)</c:v>
                </c:pt>
                <c:pt idx="1">
                  <c:v>Тинькофф банк</c:v>
                </c:pt>
                <c:pt idx="2">
                  <c:v>ВТБ</c:v>
                </c:pt>
                <c:pt idx="3">
                  <c:v>Альфа-банк</c:v>
                </c:pt>
                <c:pt idx="4">
                  <c:v>Почта банк</c:v>
                </c:pt>
                <c:pt idx="5">
                  <c:v>Газпромбанк</c:v>
                </c:pt>
                <c:pt idx="6">
                  <c:v>Совкомбанк</c:v>
                </c:pt>
                <c:pt idx="7">
                  <c:v>Уралсиб</c:v>
                </c:pt>
                <c:pt idx="8">
                  <c:v>Локо Банк</c:v>
                </c:pt>
                <c:pt idx="9">
                  <c:v>Ак Барс</c:v>
                </c:pt>
                <c:pt idx="10">
                  <c:v>СКБ</c:v>
                </c:pt>
              </c:strCache>
            </c:strRef>
          </c:cat>
          <c:val>
            <c:numRef>
              <c:f>Лист2!$D$9:$D$19</c:f>
              <c:numCache>
                <c:formatCode>_-* #\ ##0\ "₽"_-;\-* #\ ##0\ "₽"_-;_-* "-"??\ "₽"_-;_-@_-</c:formatCode>
                <c:ptCount val="11"/>
                <c:pt idx="0">
                  <c:v>1968</c:v>
                </c:pt>
                <c:pt idx="1">
                  <c:v>3170</c:v>
                </c:pt>
                <c:pt idx="2">
                  <c:v>7500</c:v>
                </c:pt>
                <c:pt idx="3">
                  <c:v>4400</c:v>
                </c:pt>
                <c:pt idx="4">
                  <c:v>8360</c:v>
                </c:pt>
                <c:pt idx="5">
                  <c:v>13750</c:v>
                </c:pt>
                <c:pt idx="6">
                  <c:v>9000</c:v>
                </c:pt>
                <c:pt idx="7">
                  <c:v>10650</c:v>
                </c:pt>
                <c:pt idx="8">
                  <c:v>25000</c:v>
                </c:pt>
                <c:pt idx="9">
                  <c:v>11250</c:v>
                </c:pt>
                <c:pt idx="10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54-4633-96AD-CAABA5B53F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1"/>
        <c:axId val="73803535"/>
        <c:axId val="73803119"/>
      </c:barChart>
      <c:lineChart>
        <c:grouping val="standard"/>
        <c:varyColors val="0"/>
        <c:ser>
          <c:idx val="1"/>
          <c:order val="0"/>
          <c:tx>
            <c:strRef>
              <c:f>Лист2!$C$8</c:f>
              <c:strCache>
                <c:ptCount val="1"/>
                <c:pt idx="0">
                  <c:v>Спонтанное знание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8"/>
            <c:spPr>
              <a:solidFill>
                <a:srgbClr val="E10500"/>
              </a:solidFill>
              <a:ln w="9525">
                <a:noFill/>
              </a:ln>
              <a:effectLst/>
            </c:spPr>
          </c:marker>
          <c:dLbls>
            <c:dLbl>
              <c:idx val="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54-4633-96AD-CAABA5B53F5D}"/>
                </c:ext>
              </c:extLst>
            </c:dLbl>
            <c:dLbl>
              <c:idx val="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54-4633-96AD-CAABA5B53F5D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154-4633-96AD-CAABA5B53F5D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C154-4633-96AD-CAABA5B53F5D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C154-4633-96AD-CAABA5B53F5D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C154-4633-96AD-CAABA5B53F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Лист2!$B$9:$B$19</c:f>
              <c:strCache>
                <c:ptCount val="11"/>
                <c:pt idx="0">
                  <c:v>Сбер (Сбербанк)</c:v>
                </c:pt>
                <c:pt idx="1">
                  <c:v>Тинькофф банк</c:v>
                </c:pt>
                <c:pt idx="2">
                  <c:v>ВТБ</c:v>
                </c:pt>
                <c:pt idx="3">
                  <c:v>Альфа-банк</c:v>
                </c:pt>
                <c:pt idx="4">
                  <c:v>Почта банк</c:v>
                </c:pt>
                <c:pt idx="5">
                  <c:v>Газпромбанк</c:v>
                </c:pt>
                <c:pt idx="6">
                  <c:v>Совкомбанк</c:v>
                </c:pt>
                <c:pt idx="7">
                  <c:v>Уралсиб</c:v>
                </c:pt>
                <c:pt idx="8">
                  <c:v>Локо Банк</c:v>
                </c:pt>
                <c:pt idx="9">
                  <c:v>Ак Барс</c:v>
                </c:pt>
                <c:pt idx="10">
                  <c:v>СКБ</c:v>
                </c:pt>
              </c:strCache>
            </c:strRef>
          </c:cat>
          <c:val>
            <c:numRef>
              <c:f>Лист2!$C$9:$C$19</c:f>
              <c:numCache>
                <c:formatCode>0%</c:formatCode>
                <c:ptCount val="11"/>
                <c:pt idx="0">
                  <c:v>0.94</c:v>
                </c:pt>
                <c:pt idx="1">
                  <c:v>0.66</c:v>
                </c:pt>
                <c:pt idx="2">
                  <c:v>0.64</c:v>
                </c:pt>
                <c:pt idx="3">
                  <c:v>0.62</c:v>
                </c:pt>
                <c:pt idx="4">
                  <c:v>0.22</c:v>
                </c:pt>
                <c:pt idx="5">
                  <c:v>0.22</c:v>
                </c:pt>
                <c:pt idx="6">
                  <c:v>0.18</c:v>
                </c:pt>
                <c:pt idx="7">
                  <c:v>4.3999999999999997E-2</c:v>
                </c:pt>
                <c:pt idx="8">
                  <c:v>0.01</c:v>
                </c:pt>
                <c:pt idx="9" formatCode="0.0%">
                  <c:v>1.15E-2</c:v>
                </c:pt>
                <c:pt idx="10" formatCode="0.0%">
                  <c:v>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154-4633-96AD-CAABA5B53F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827136"/>
        <c:axId val="209809152"/>
      </c:lineChart>
      <c:catAx>
        <c:axId val="738035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3803119"/>
        <c:crosses val="autoZero"/>
        <c:auto val="1"/>
        <c:lblAlgn val="ctr"/>
        <c:lblOffset val="100"/>
        <c:noMultiLvlLbl val="0"/>
      </c:catAx>
      <c:valAx>
        <c:axId val="73803119"/>
        <c:scaling>
          <c:orientation val="minMax"/>
        </c:scaling>
        <c:delete val="0"/>
        <c:axPos val="l"/>
        <c:numFmt formatCode="_-* #\ ##0\ &quot;₽&quot;_-;\-* #\ ##0\ &quot;₽&quot;_-;_-* &quot;-&quot;??\ &quot;₽&quot;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803535"/>
        <c:crosses val="autoZero"/>
        <c:crossBetween val="between"/>
      </c:valAx>
      <c:valAx>
        <c:axId val="20980915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5827136"/>
        <c:crosses val="max"/>
        <c:crossBetween val="between"/>
      </c:valAx>
      <c:catAx>
        <c:axId val="215827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980915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3.1230595673785871E-2"/>
          <c:y val="6.7757268183497935E-3"/>
          <c:w val="0.51260424828819284"/>
          <c:h val="7.00594154324662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Montserrat" pitchFamily="2" charset="77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498685320516506E-3"/>
          <c:y val="8.9872274375099488E-3"/>
          <c:w val="0.99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1E6B9E"/>
            </a:solidFill>
            <a:ln w="1905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8501-4247-8FC9-B64E66F3D298}"/>
              </c:ext>
            </c:extLst>
          </c:dPt>
          <c:dPt>
            <c:idx val="1"/>
            <c:bubble3D val="0"/>
            <c:spPr>
              <a:solidFill>
                <a:srgbClr val="4BA2DD"/>
              </a:solidFill>
              <a:ln w="1905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8501-4247-8FC9-B64E66F3D298}"/>
              </c:ext>
            </c:extLst>
          </c:dPt>
          <c:dPt>
            <c:idx val="2"/>
            <c:bubble3D val="0"/>
            <c:spPr>
              <a:solidFill>
                <a:srgbClr val="FA2A29"/>
              </a:solidFill>
              <a:ln w="1905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8501-4247-8FC9-B64E66F3D298}"/>
              </c:ext>
            </c:extLst>
          </c:dPt>
          <c:dLbls>
            <c:dLbl>
              <c:idx val="0"/>
              <c:numFmt formatCode="#,##0" sourceLinked="0"/>
              <c:spPr/>
              <c:txPr>
                <a:bodyPr/>
                <a:lstStyle/>
                <a:p>
                  <a:pPr>
                    <a:defRPr sz="1100" b="0" i="0" u="none" strike="noStrike">
                      <a:solidFill>
                        <a:srgbClr val="FFFFFF"/>
                      </a:solidFill>
                      <a:latin typeface="Montserrat Light" panose="00000400000000000000" pitchFamily="2" charset="-52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501-4247-8FC9-B64E66F3D298}"/>
                </c:ext>
              </c:extLst>
            </c:dLbl>
            <c:dLbl>
              <c:idx val="1"/>
              <c:numFmt formatCode="#,##0" sourceLinked="0"/>
              <c:spPr/>
              <c:txPr>
                <a:bodyPr/>
                <a:lstStyle/>
                <a:p>
                  <a:pPr>
                    <a:defRPr sz="1100" b="0" i="0" u="none" strike="noStrike">
                      <a:solidFill>
                        <a:srgbClr val="FFFFFF"/>
                      </a:solidFill>
                      <a:latin typeface="Montserrat Light" panose="00000400000000000000" pitchFamily="2" charset="-52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8501-4247-8FC9-B64E66F3D298}"/>
                </c:ext>
              </c:extLst>
            </c:dLbl>
            <c:dLbl>
              <c:idx val="2"/>
              <c:numFmt formatCode="#,##0" sourceLinked="0"/>
              <c:spPr/>
              <c:txPr>
                <a:bodyPr/>
                <a:lstStyle/>
                <a:p>
                  <a:pPr>
                    <a:defRPr sz="1100" b="0" i="0" u="none" strike="noStrike">
                      <a:solidFill>
                        <a:srgbClr val="FFFFFF"/>
                      </a:solidFill>
                      <a:latin typeface="Montserrat Light" panose="00000400000000000000" pitchFamily="2" charset="-52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8501-4247-8FC9-B64E66F3D29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Montserrat Light" panose="00000400000000000000" pitchFamily="2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>
                  <a:solidFill>
                    <a:srgbClr val="A6A6A6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Интернет Видео</c:v>
                </c:pt>
                <c:pt idx="1">
                  <c:v>Интернет (Блогеры)</c:v>
                </c:pt>
                <c:pt idx="2">
                  <c:v>Телевидение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49</c:v>
                </c:pt>
                <c:pt idx="1">
                  <c:v>24</c:v>
                </c:pt>
                <c:pt idx="2">
                  <c:v>259.03622000000001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501-4247-8FC9-B64E66F3D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Montserrat Bold" panose="00000800000000000000" charset="0"/>
                <a:cs typeface="Montserrat Bold" panose="00000800000000000000" charset="0"/>
              </a:rPr>
              <a:t>Население РФ</a:t>
            </a:r>
            <a:r>
              <a:rPr lang="ru-RU" dirty="0"/>
              <a:t>, млн чел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Лист9!$A$5</c:f>
              <c:strCache>
                <c:ptCount val="1"/>
                <c:pt idx="0">
                  <c:v>Население, тыс чел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6CA6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A526-453F-A26B-54D749ECC9FD}"/>
              </c:ext>
            </c:extLst>
          </c:dPt>
          <c:dPt>
            <c:idx val="6"/>
            <c:invertIfNegative val="0"/>
            <c:bubble3D val="0"/>
            <c:spPr>
              <a:solidFill>
                <a:srgbClr val="6CA6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26-453F-A26B-54D749ECC9FD}"/>
              </c:ext>
            </c:extLst>
          </c:dPt>
          <c:dPt>
            <c:idx val="7"/>
            <c:invertIfNegative val="0"/>
            <c:bubble3D val="0"/>
            <c:spPr>
              <a:solidFill>
                <a:srgbClr val="6CA6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526-453F-A26B-54D749ECC9FD}"/>
              </c:ext>
            </c:extLst>
          </c:dPt>
          <c:dPt>
            <c:idx val="8"/>
            <c:invertIfNegative val="0"/>
            <c:bubble3D val="0"/>
            <c:spPr>
              <a:solidFill>
                <a:srgbClr val="6CA6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26-453F-A26B-54D749ECC9FD}"/>
              </c:ext>
            </c:extLst>
          </c:dPt>
          <c:dPt>
            <c:idx val="9"/>
            <c:invertIfNegative val="0"/>
            <c:bubble3D val="0"/>
            <c:spPr>
              <a:solidFill>
                <a:srgbClr val="6CA6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526-453F-A26B-54D749ECC9FD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Лист9!$B$3:$K$3</c:f>
              <c:strCache>
                <c:ptCount val="10"/>
                <c:pt idx="0">
                  <c:v>20-24</c:v>
                </c:pt>
                <c:pt idx="1">
                  <c:v>25-29</c:v>
                </c:pt>
                <c:pt idx="2">
                  <c:v>30-34</c:v>
                </c:pt>
                <c:pt idx="3">
                  <c:v>35-39</c:v>
                </c:pt>
                <c:pt idx="4">
                  <c:v>40-44</c:v>
                </c:pt>
                <c:pt idx="5">
                  <c:v>45-49</c:v>
                </c:pt>
                <c:pt idx="6">
                  <c:v>50-54</c:v>
                </c:pt>
                <c:pt idx="7">
                  <c:v>55-59</c:v>
                </c:pt>
                <c:pt idx="8">
                  <c:v>60-64</c:v>
                </c:pt>
                <c:pt idx="9">
                  <c:v>65-69</c:v>
                </c:pt>
              </c:strCache>
            </c:strRef>
          </c:cat>
          <c:val>
            <c:numRef>
              <c:f>Лист9!$B$5:$K$5</c:f>
              <c:numCache>
                <c:formatCode>_-* #\ ##0_-;\-* #\ ##0_-;_-* "-"??_-;_-@_-</c:formatCode>
                <c:ptCount val="10"/>
                <c:pt idx="0">
                  <c:v>7439.2079999999996</c:v>
                </c:pt>
                <c:pt idx="1">
                  <c:v>7382.9229999999998</c:v>
                </c:pt>
                <c:pt idx="2">
                  <c:v>10112.624</c:v>
                </c:pt>
                <c:pt idx="3">
                  <c:v>12786.223</c:v>
                </c:pt>
                <c:pt idx="4">
                  <c:v>11744.076999999999</c:v>
                </c:pt>
                <c:pt idx="5">
                  <c:v>10483.184999999999</c:v>
                </c:pt>
                <c:pt idx="6">
                  <c:v>9390.2610000000004</c:v>
                </c:pt>
                <c:pt idx="7">
                  <c:v>8700.0069999999996</c:v>
                </c:pt>
                <c:pt idx="8">
                  <c:v>10152.116</c:v>
                </c:pt>
                <c:pt idx="9">
                  <c:v>9233.5429999999997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FE-4179-AE7C-FD0B8BF05A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161749280"/>
        <c:axId val="1244082640"/>
      </c:barChart>
      <c:catAx>
        <c:axId val="116174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4082640"/>
        <c:crosses val="autoZero"/>
        <c:auto val="1"/>
        <c:lblAlgn val="ctr"/>
        <c:lblOffset val="100"/>
        <c:noMultiLvlLbl val="0"/>
      </c:catAx>
      <c:valAx>
        <c:axId val="1244082640"/>
        <c:scaling>
          <c:orientation val="minMax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1749280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100" dirty="0">
                <a:latin typeface="Montserrat Bold" panose="00000800000000000000" charset="0"/>
                <a:cs typeface="Montserrat Bold" panose="00000800000000000000" charset="0"/>
              </a:rPr>
              <a:t>Играют в видеоигры</a:t>
            </a:r>
            <a:r>
              <a:rPr lang="ru-RU" sz="1100" baseline="0" dirty="0">
                <a:latin typeface="Montserrat Bold" panose="00000800000000000000" charset="0"/>
                <a:cs typeface="Montserrat Bold" panose="00000800000000000000" charset="0"/>
              </a:rPr>
              <a:t> сейчас</a:t>
            </a:r>
            <a:r>
              <a:rPr lang="ru-RU" sz="1100" baseline="0" dirty="0"/>
              <a:t>, млн чел</a:t>
            </a:r>
            <a:endParaRPr lang="ru-RU" sz="1100" dirty="0"/>
          </a:p>
        </c:rich>
      </c:tx>
      <c:layout>
        <c:manualLayout>
          <c:xMode val="edge"/>
          <c:yMode val="edge"/>
          <c:x val="0.26805644970438508"/>
          <c:y val="0.112904812649132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798576776239804"/>
          <c:y val="0.39343741517322145"/>
          <c:w val="0.86013296110370818"/>
          <c:h val="0.431359800671146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Лист9!$A$10</c:f>
              <c:strCache>
                <c:ptCount val="1"/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6CA6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DD-4A37-BA80-9372A4F7A87F}"/>
              </c:ext>
            </c:extLst>
          </c:dPt>
          <c:dPt>
            <c:idx val="6"/>
            <c:invertIfNegative val="0"/>
            <c:bubble3D val="0"/>
            <c:spPr>
              <a:solidFill>
                <a:srgbClr val="6CA6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EDD-4A37-BA80-9372A4F7A87F}"/>
              </c:ext>
            </c:extLst>
          </c:dPt>
          <c:dPt>
            <c:idx val="7"/>
            <c:invertIfNegative val="0"/>
            <c:bubble3D val="0"/>
            <c:spPr>
              <a:solidFill>
                <a:srgbClr val="6CA6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DD-4A37-BA80-9372A4F7A87F}"/>
              </c:ext>
            </c:extLst>
          </c:dPt>
          <c:dPt>
            <c:idx val="8"/>
            <c:invertIfNegative val="0"/>
            <c:bubble3D val="0"/>
            <c:spPr>
              <a:solidFill>
                <a:srgbClr val="6CA6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EDD-4A37-BA80-9372A4F7A87F}"/>
              </c:ext>
            </c:extLst>
          </c:dPt>
          <c:dPt>
            <c:idx val="9"/>
            <c:invertIfNegative val="0"/>
            <c:bubble3D val="0"/>
            <c:spPr>
              <a:solidFill>
                <a:srgbClr val="6CA6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EDD-4A37-BA80-9372A4F7A87F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Лист9!$B$3:$K$3</c:f>
              <c:strCache>
                <c:ptCount val="10"/>
                <c:pt idx="0">
                  <c:v>20-24</c:v>
                </c:pt>
                <c:pt idx="1">
                  <c:v>25-29</c:v>
                </c:pt>
                <c:pt idx="2">
                  <c:v>30-34</c:v>
                </c:pt>
                <c:pt idx="3">
                  <c:v>35-39</c:v>
                </c:pt>
                <c:pt idx="4">
                  <c:v>40-44</c:v>
                </c:pt>
                <c:pt idx="5">
                  <c:v>45-49</c:v>
                </c:pt>
                <c:pt idx="6">
                  <c:v>50-54</c:v>
                </c:pt>
                <c:pt idx="7">
                  <c:v>55-59</c:v>
                </c:pt>
                <c:pt idx="8">
                  <c:v>60-64</c:v>
                </c:pt>
                <c:pt idx="9">
                  <c:v>65-69</c:v>
                </c:pt>
              </c:strCache>
            </c:strRef>
          </c:cat>
          <c:val>
            <c:numRef>
              <c:f>Лист9!$B$10:$K$10</c:f>
              <c:numCache>
                <c:formatCode>_-* #\ ##0\ _₽_-;\-* #\ ##0\ _₽_-;_-* "-"??\ _₽_-;_-@_-</c:formatCode>
                <c:ptCount val="10"/>
                <c:pt idx="0">
                  <c:v>5338.7257411764704</c:v>
                </c:pt>
                <c:pt idx="1">
                  <c:v>5148.6173552631572</c:v>
                </c:pt>
                <c:pt idx="2">
                  <c:v>5494.7205549132941</c:v>
                </c:pt>
                <c:pt idx="3">
                  <c:v>6459.7064114583336</c:v>
                </c:pt>
                <c:pt idx="4">
                  <c:v>5803.758982558139</c:v>
                </c:pt>
                <c:pt idx="5">
                  <c:v>4933.2635294117645</c:v>
                </c:pt>
                <c:pt idx="6">
                  <c:v>3499.4761490683231</c:v>
                </c:pt>
                <c:pt idx="7">
                  <c:v>3219.6876299212599</c:v>
                </c:pt>
                <c:pt idx="8">
                  <c:v>3432.3820761904763</c:v>
                </c:pt>
                <c:pt idx="9">
                  <c:v>2836.4478496732027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FE-4179-AE7C-FD0B8BF05A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161749280"/>
        <c:axId val="1244082640"/>
      </c:barChart>
      <c:catAx>
        <c:axId val="116174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4082640"/>
        <c:crosses val="autoZero"/>
        <c:auto val="1"/>
        <c:lblAlgn val="ctr"/>
        <c:lblOffset val="100"/>
        <c:noMultiLvlLbl val="0"/>
      </c:catAx>
      <c:valAx>
        <c:axId val="1244082640"/>
        <c:scaling>
          <c:orientation val="minMax"/>
          <c:max val="10000"/>
        </c:scaling>
        <c:delete val="0"/>
        <c:axPos val="l"/>
        <c:numFmt formatCode="_-* #\ ##0\ _₽_-;\-* #\ ##0\ _₽_-;_-* &quot;-&quot;??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1749280"/>
        <c:crosses val="autoZero"/>
        <c:crossBetween val="between"/>
        <c:majorUnit val="5000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Montserrat Bold" panose="00000800000000000000" charset="0"/>
                <a:cs typeface="Montserrat Bold" panose="00000800000000000000" charset="0"/>
              </a:rPr>
              <a:t>Сейчас дома есть игровая консоль</a:t>
            </a:r>
            <a:r>
              <a:rPr lang="ru-RU" dirty="0"/>
              <a:t>, млн чел</a:t>
            </a:r>
          </a:p>
        </c:rich>
      </c:tx>
      <c:layout>
        <c:manualLayout>
          <c:xMode val="edge"/>
          <c:yMode val="edge"/>
          <c:x val="0.21635835552889021"/>
          <c:y val="0.270971550357917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798576776239804"/>
          <c:y val="0.39343741517322145"/>
          <c:w val="0.86013296110370818"/>
          <c:h val="0.431359800671146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Лист9!$A$15</c:f>
              <c:strCache>
                <c:ptCount val="1"/>
                <c:pt idx="0">
                  <c:v>Сейчас дома есть игровая консоль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6CA6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CAA-4ECD-A617-43E12323AECE}"/>
              </c:ext>
            </c:extLst>
          </c:dPt>
          <c:dPt>
            <c:idx val="6"/>
            <c:invertIfNegative val="0"/>
            <c:bubble3D val="0"/>
            <c:spPr>
              <a:solidFill>
                <a:srgbClr val="6CA6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AA-4ECD-A617-43E12323AECE}"/>
              </c:ext>
            </c:extLst>
          </c:dPt>
          <c:dPt>
            <c:idx val="7"/>
            <c:invertIfNegative val="0"/>
            <c:bubble3D val="0"/>
            <c:spPr>
              <a:solidFill>
                <a:srgbClr val="6CA6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CAA-4ECD-A617-43E12323AECE}"/>
              </c:ext>
            </c:extLst>
          </c:dPt>
          <c:dPt>
            <c:idx val="8"/>
            <c:invertIfNegative val="0"/>
            <c:bubble3D val="0"/>
            <c:spPr>
              <a:solidFill>
                <a:srgbClr val="6CA6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CAA-4ECD-A617-43E12323AECE}"/>
              </c:ext>
            </c:extLst>
          </c:dPt>
          <c:dPt>
            <c:idx val="9"/>
            <c:invertIfNegative val="0"/>
            <c:bubble3D val="0"/>
            <c:spPr>
              <a:solidFill>
                <a:srgbClr val="6CA6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CAA-4ECD-A617-43E12323AECE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Лист9!$B$3:$K$3</c:f>
              <c:strCache>
                <c:ptCount val="10"/>
                <c:pt idx="0">
                  <c:v>20-24</c:v>
                </c:pt>
                <c:pt idx="1">
                  <c:v>25-29</c:v>
                </c:pt>
                <c:pt idx="2">
                  <c:v>30-34</c:v>
                </c:pt>
                <c:pt idx="3">
                  <c:v>35-39</c:v>
                </c:pt>
                <c:pt idx="4">
                  <c:v>40-44</c:v>
                </c:pt>
                <c:pt idx="5">
                  <c:v>45-49</c:v>
                </c:pt>
                <c:pt idx="6">
                  <c:v>50-54</c:v>
                </c:pt>
                <c:pt idx="7">
                  <c:v>55-59</c:v>
                </c:pt>
                <c:pt idx="8">
                  <c:v>60-64</c:v>
                </c:pt>
                <c:pt idx="9">
                  <c:v>65-69</c:v>
                </c:pt>
              </c:strCache>
            </c:strRef>
          </c:cat>
          <c:val>
            <c:numRef>
              <c:f>Лист9!$B$15:$K$15</c:f>
              <c:numCache>
                <c:formatCode>_-* #\ ##0\ _₽_-;\-* #\ ##0\ _₽_-;_-* "-"??\ _₽_-;_-@_-</c:formatCode>
                <c:ptCount val="10"/>
                <c:pt idx="0">
                  <c:v>1837.9219764705883</c:v>
                </c:pt>
                <c:pt idx="1">
                  <c:v>2331.4493684210524</c:v>
                </c:pt>
                <c:pt idx="2">
                  <c:v>3214.9960693641619</c:v>
                </c:pt>
                <c:pt idx="3">
                  <c:v>3662.7201302083331</c:v>
                </c:pt>
                <c:pt idx="4">
                  <c:v>2526.3421453488368</c:v>
                </c:pt>
                <c:pt idx="5">
                  <c:v>2192.5615686274509</c:v>
                </c:pt>
                <c:pt idx="6">
                  <c:v>1574.7642670807454</c:v>
                </c:pt>
                <c:pt idx="7">
                  <c:v>1644.095811023622</c:v>
                </c:pt>
                <c:pt idx="8">
                  <c:v>1885.3929714285714</c:v>
                </c:pt>
                <c:pt idx="9">
                  <c:v>784.54940522875813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FE-4179-AE7C-FD0B8BF05A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161749280"/>
        <c:axId val="1244082640"/>
      </c:barChart>
      <c:catAx>
        <c:axId val="116174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4082640"/>
        <c:crosses val="autoZero"/>
        <c:auto val="1"/>
        <c:lblAlgn val="ctr"/>
        <c:lblOffset val="100"/>
        <c:noMultiLvlLbl val="0"/>
      </c:catAx>
      <c:valAx>
        <c:axId val="1244082640"/>
        <c:scaling>
          <c:orientation val="minMax"/>
          <c:max val="10000"/>
        </c:scaling>
        <c:delete val="0"/>
        <c:axPos val="l"/>
        <c:numFmt formatCode="_-* #\ ##0\ _₽_-;\-* #\ ##0\ _₽_-;_-* &quot;-&quot;??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1749280"/>
        <c:crosses val="autoZero"/>
        <c:crossBetween val="between"/>
        <c:majorUnit val="5000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38389871547045"/>
          <c:y val="6.2606379307717744E-2"/>
          <c:w val="0.76381411412832689"/>
          <c:h val="0.75841838851911991"/>
        </c:manualLayout>
      </c:layout>
      <c:bubbleChart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 Y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trendline>
            <c:spPr>
              <a:ln w="57150" cap="rnd">
                <a:solidFill>
                  <a:schemeClr val="bg1">
                    <a:lumMod val="65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Лист1!$A$2:$A$36</c:f>
              <c:numCache>
                <c:formatCode>_-* #\ ##0\ _₽_-;\-* #\ ##0\ _₽_-;_-* "-"??\ _₽_-;_-@_-</c:formatCode>
                <c:ptCount val="35"/>
                <c:pt idx="0">
                  <c:v>930.94350099999974</c:v>
                </c:pt>
                <c:pt idx="1">
                  <c:v>563.84251700000004</c:v>
                </c:pt>
                <c:pt idx="2">
                  <c:v>1998.9185269999944</c:v>
                </c:pt>
                <c:pt idx="3">
                  <c:v>2200.2632749999993</c:v>
                </c:pt>
                <c:pt idx="4">
                  <c:v>880.79137399999991</c:v>
                </c:pt>
                <c:pt idx="5">
                  <c:v>2677.4250860000002</c:v>
                </c:pt>
                <c:pt idx="6">
                  <c:v>7396.1793704317097</c:v>
                </c:pt>
                <c:pt idx="7">
                  <c:v>3487.2004201588716</c:v>
                </c:pt>
                <c:pt idx="8">
                  <c:v>437.3203530000003</c:v>
                </c:pt>
                <c:pt idx="9">
                  <c:v>7996.5959648122716</c:v>
                </c:pt>
                <c:pt idx="10">
                  <c:v>3365.6221115214266</c:v>
                </c:pt>
                <c:pt idx="11">
                  <c:v>4445.8855600000034</c:v>
                </c:pt>
                <c:pt idx="12">
                  <c:v>3059.9837830000029</c:v>
                </c:pt>
                <c:pt idx="13">
                  <c:v>4290.1967460000042</c:v>
                </c:pt>
                <c:pt idx="14">
                  <c:v>4692.107718000002</c:v>
                </c:pt>
                <c:pt idx="15">
                  <c:v>1296.2630929999982</c:v>
                </c:pt>
                <c:pt idx="16">
                  <c:v>2529.8481039999965</c:v>
                </c:pt>
                <c:pt idx="17">
                  <c:v>2985.2025850000045</c:v>
                </c:pt>
                <c:pt idx="18">
                  <c:v>2459.5894340000032</c:v>
                </c:pt>
                <c:pt idx="19">
                  <c:v>2675.0847299999982</c:v>
                </c:pt>
                <c:pt idx="20">
                  <c:v>4608.5871979999984</c:v>
                </c:pt>
                <c:pt idx="21">
                  <c:v>2999.7432790000071</c:v>
                </c:pt>
                <c:pt idx="22">
                  <c:v>2459.5894340000032</c:v>
                </c:pt>
                <c:pt idx="23">
                  <c:v>2783.2017310000042</c:v>
                </c:pt>
                <c:pt idx="24">
                  <c:v>2065.2199010000008</c:v>
                </c:pt>
                <c:pt idx="25">
                  <c:v>2065.2199010000008</c:v>
                </c:pt>
                <c:pt idx="26">
                  <c:v>6897.4540560000123</c:v>
                </c:pt>
                <c:pt idx="27">
                  <c:v>4877.2767840000151</c:v>
                </c:pt>
                <c:pt idx="28">
                  <c:v>6897.4540560000123</c:v>
                </c:pt>
                <c:pt idx="29">
                  <c:v>4877.2767840000151</c:v>
                </c:pt>
                <c:pt idx="30">
                  <c:v>2741.1180659999936</c:v>
                </c:pt>
                <c:pt idx="31">
                  <c:v>2741.1180659999936</c:v>
                </c:pt>
                <c:pt idx="32">
                  <c:v>6897.4540560000123</c:v>
                </c:pt>
                <c:pt idx="33">
                  <c:v>2793.584041000001</c:v>
                </c:pt>
                <c:pt idx="34">
                  <c:v>2641.7242869999986</c:v>
                </c:pt>
              </c:numCache>
            </c:numRef>
          </c:xVal>
          <c:yVal>
            <c:numRef>
              <c:f>Лист1!$B$2:$B$36</c:f>
              <c:numCache>
                <c:formatCode>0%</c:formatCode>
                <c:ptCount val="35"/>
                <c:pt idx="0">
                  <c:v>0.56630000000000003</c:v>
                </c:pt>
                <c:pt idx="1">
                  <c:v>0.42170000000000002</c:v>
                </c:pt>
                <c:pt idx="2">
                  <c:v>0.43859999999999999</c:v>
                </c:pt>
                <c:pt idx="3">
                  <c:v>0.40039999999999998</c:v>
                </c:pt>
                <c:pt idx="4">
                  <c:v>0.54249999999999998</c:v>
                </c:pt>
                <c:pt idx="5">
                  <c:v>0.65859999999999996</c:v>
                </c:pt>
                <c:pt idx="6">
                  <c:v>0.69189999999999996</c:v>
                </c:pt>
                <c:pt idx="7">
                  <c:v>0.65969999999999995</c:v>
                </c:pt>
                <c:pt idx="8">
                  <c:v>0.5867</c:v>
                </c:pt>
                <c:pt idx="9">
                  <c:v>0.65439999999999998</c:v>
                </c:pt>
                <c:pt idx="10">
                  <c:v>0.65939999999999999</c:v>
                </c:pt>
                <c:pt idx="11">
                  <c:v>0.55301999999999996</c:v>
                </c:pt>
                <c:pt idx="12">
                  <c:v>0.60289999999999999</c:v>
                </c:pt>
                <c:pt idx="13">
                  <c:v>0.45890000000000003</c:v>
                </c:pt>
                <c:pt idx="14">
                  <c:v>0.55820000000000003</c:v>
                </c:pt>
                <c:pt idx="15">
                  <c:v>0.45439999999999997</c:v>
                </c:pt>
                <c:pt idx="16">
                  <c:v>0.68337999999999999</c:v>
                </c:pt>
                <c:pt idx="17">
                  <c:v>0.65596999999999994</c:v>
                </c:pt>
                <c:pt idx="18">
                  <c:v>0.65319000000000005</c:v>
                </c:pt>
                <c:pt idx="19">
                  <c:v>0.6750799999999999</c:v>
                </c:pt>
                <c:pt idx="20">
                  <c:v>0.69338999999999995</c:v>
                </c:pt>
                <c:pt idx="21">
                  <c:v>0.62766</c:v>
                </c:pt>
                <c:pt idx="22">
                  <c:v>0.74777000000000005</c:v>
                </c:pt>
                <c:pt idx="23">
                  <c:v>0.73581999999999992</c:v>
                </c:pt>
                <c:pt idx="24">
                  <c:v>0.77439999999999998</c:v>
                </c:pt>
                <c:pt idx="25">
                  <c:v>0.76242999999999994</c:v>
                </c:pt>
                <c:pt idx="26">
                  <c:v>0.59184999999999999</c:v>
                </c:pt>
                <c:pt idx="27">
                  <c:v>0.59806999999999999</c:v>
                </c:pt>
                <c:pt idx="28">
                  <c:v>0.59833000000000003</c:v>
                </c:pt>
                <c:pt idx="29">
                  <c:v>0.56642999999999999</c:v>
                </c:pt>
                <c:pt idx="30">
                  <c:v>0.60875999999999997</c:v>
                </c:pt>
                <c:pt idx="31">
                  <c:v>0.61651999999999996</c:v>
                </c:pt>
                <c:pt idx="32">
                  <c:v>0.60034999999999994</c:v>
                </c:pt>
                <c:pt idx="33">
                  <c:v>0.53937999999999997</c:v>
                </c:pt>
                <c:pt idx="34">
                  <c:v>0.44028</c:v>
                </c:pt>
              </c:numCache>
            </c:numRef>
          </c:yVal>
          <c:bubbleSize>
            <c:numRef>
              <c:f>Лист1!$C$2:$C$36</c:f>
              <c:numCache>
                <c:formatCode>General</c:formatCode>
                <c:ptCount val="3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1-4E43-4089-B74A-20864A1D86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"/>
        <c:showNegBubbles val="0"/>
        <c:axId val="123538864"/>
        <c:axId val="506349056"/>
      </c:bubbleChart>
      <c:valAx>
        <c:axId val="123538864"/>
        <c:scaling>
          <c:orientation val="minMax"/>
          <c:max val="6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400" dirty="0">
                    <a:solidFill>
                      <a:schemeClr val="bg1"/>
                    </a:solidFill>
                  </a:rPr>
                  <a:t>Медиа инвестиции</a:t>
                </a:r>
                <a:r>
                  <a:rPr lang="ru-RU" sz="1400" baseline="0" dirty="0">
                    <a:solidFill>
                      <a:schemeClr val="bg1"/>
                    </a:solidFill>
                  </a:rPr>
                  <a:t> в ТВ (</a:t>
                </a:r>
                <a:r>
                  <a:rPr lang="en-US" sz="1400" baseline="0" dirty="0">
                    <a:solidFill>
                      <a:schemeClr val="bg1"/>
                    </a:solidFill>
                  </a:rPr>
                  <a:t>TRP)</a:t>
                </a:r>
                <a:endParaRPr lang="ru-RU" sz="1400" dirty="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66473575444070843"/>
              <c:y val="0.882402031262731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_-* #\ ##0\ _₽_-;\-* #\ ##0\ _₽_-;_-* &quot;-&quot;??\ _₽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6349056"/>
        <c:crosses val="autoZero"/>
        <c:crossBetween val="midCat"/>
      </c:valAx>
      <c:valAx>
        <c:axId val="5063490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100" dirty="0">
                    <a:solidFill>
                      <a:schemeClr val="bg1"/>
                    </a:solidFill>
                  </a:rPr>
                  <a:t>Не брендированная</a:t>
                </a:r>
                <a:r>
                  <a:rPr lang="ru-RU" sz="1100" baseline="0" dirty="0">
                    <a:solidFill>
                      <a:schemeClr val="bg1"/>
                    </a:solidFill>
                  </a:rPr>
                  <a:t> Запоминаемость</a:t>
                </a:r>
                <a:endParaRPr lang="ru-RU" sz="1100" dirty="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14437626197851924"/>
              <c:y val="8.315027820497110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rgbClr val="797268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5388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A860CBF-446F-4D44-2C0B-E54C027CE6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Montserrat Light" pitchFamily="2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F86544-18CB-01BF-A6F4-F6465AA0A4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C8976-9B0F-DD48-9221-BC5AED832800}" type="datetimeFigureOut">
              <a:rPr lang="ru-RU" smtClean="0">
                <a:latin typeface="Montserrat Light" pitchFamily="2" charset="0"/>
              </a:rPr>
              <a:t>09.10.2025</a:t>
            </a:fld>
            <a:endParaRPr lang="ru-RU" dirty="0">
              <a:latin typeface="Montserrat Light" pitchFamily="2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AF66A7-6273-5784-9D2F-F677DAD927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Montserrat Light" pitchFamily="2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10BC2C-48B6-38EB-100A-A92513C178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3F36-6D00-FB41-9060-BCFD9FB4EBA4}" type="slidenum">
              <a:rPr lang="ru-RU" smtClean="0">
                <a:latin typeface="Montserrat Light" pitchFamily="2" charset="0"/>
              </a:rPr>
              <a:t>‹#›</a:t>
            </a:fld>
            <a:endParaRPr lang="ru-RU" dirty="0">
              <a:latin typeface="Montserrat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76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 Light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 Light" pitchFamily="2" charset="0"/>
              </a:defRPr>
            </a:lvl1pPr>
          </a:lstStyle>
          <a:p>
            <a:fld id="{A0C88CB6-3CB4-4A26-969A-0EC6929A2B1F}" type="datetimeFigureOut">
              <a:rPr lang="ru-RU" smtClean="0"/>
              <a:pPr/>
              <a:t>09.10.2025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 Light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 Light" pitchFamily="2" charset="0"/>
              </a:defRPr>
            </a:lvl1pPr>
          </a:lstStyle>
          <a:p>
            <a:fld id="{D6526F6F-F667-43DC-9801-33C99BCA01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09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FFEF-7822-236E-4DA6-2FAE3F3ED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A9F0871-4519-187F-DC95-B0EA1BA72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E1F1650-6D4A-5BFA-1DF5-2660B8AB1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201B3D-878C-64A9-3400-257653FBC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26F6F-F667-43DC-9801-33C99BCA015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295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FFEF-7822-236E-4DA6-2FAE3F3ED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A9F0871-4519-187F-DC95-B0EA1BA72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E1F1650-6D4A-5BFA-1DF5-2660B8AB1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201B3D-878C-64A9-3400-257653FBC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26F6F-F667-43DC-9801-33C99BCA015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688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C01DC-AA77-EAE1-24C9-134E04863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FF00CD-2E70-520A-6DA4-7FFB704C74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44006E-106D-7557-8758-0CA323F3D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8558E-7666-F603-680A-7024B248D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9A08D-6860-9F4E-AC2E-CDDD0DE6F9C3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63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FFEF-7822-236E-4DA6-2FAE3F3ED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A9F0871-4519-187F-DC95-B0EA1BA72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E1F1650-6D4A-5BFA-1DF5-2660B8AB1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201B3D-878C-64A9-3400-257653FBC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26F6F-F667-43DC-9801-33C99BCA015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165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FFEF-7822-236E-4DA6-2FAE3F3ED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A9F0871-4519-187F-DC95-B0EA1BA72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E1F1650-6D4A-5BFA-1DF5-2660B8AB1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201B3D-878C-64A9-3400-257653FBC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26F6F-F667-43DC-9801-33C99BCA015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444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FFEF-7822-236E-4DA6-2FAE3F3ED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A9F0871-4519-187F-DC95-B0EA1BA72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E1F1650-6D4A-5BFA-1DF5-2660B8AB1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201B3D-878C-64A9-3400-257653FBC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26F6F-F667-43DC-9801-33C99BCA015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769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FFEF-7822-236E-4DA6-2FAE3F3ED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A9F0871-4519-187F-DC95-B0EA1BA72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E1F1650-6D4A-5BFA-1DF5-2660B8AB1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201B3D-878C-64A9-3400-257653FBC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26F6F-F667-43DC-9801-33C99BCA015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681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FFEF-7822-236E-4DA6-2FAE3F3ED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A9F0871-4519-187F-DC95-B0EA1BA72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E1F1650-6D4A-5BFA-1DF5-2660B8AB1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201B3D-878C-64A9-3400-257653FBC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26F6F-F667-43DC-9801-33C99BCA015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0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FFEF-7822-236E-4DA6-2FAE3F3ED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A9F0871-4519-187F-DC95-B0EA1BA72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E1F1650-6D4A-5BFA-1DF5-2660B8AB1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201B3D-878C-64A9-3400-257653FBC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26F6F-F667-43DC-9801-33C99BCA015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484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C01DC-AA77-EAE1-24C9-134E04863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FF00CD-2E70-520A-6DA4-7FFB704C74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44006E-106D-7557-8758-0CA323F3D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8558E-7666-F603-680A-7024B248D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9A08D-6860-9F4E-AC2E-CDDD0DE6F9C3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28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FFEF-7822-236E-4DA6-2FAE3F3ED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A9F0871-4519-187F-DC95-B0EA1BA72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E1F1650-6D4A-5BFA-1DF5-2660B8AB1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201B3D-878C-64A9-3400-257653FBC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26F6F-F667-43DC-9801-33C99BCA015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08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B86E1-1853-C9CD-62A9-6C48607C94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63119"/>
            <a:ext cx="9144000" cy="1661993"/>
          </a:xfrm>
        </p:spPr>
        <p:txBody>
          <a:bodyPr vert="horz" lIns="0" tIns="0" rIns="0" bIns="0" rtlCol="0" anchor="b">
            <a:spAutoFit/>
          </a:bodyPr>
          <a:lstStyle>
            <a:lvl1pPr algn="ctr">
              <a:defRPr lang="ru-RU" sz="6000" dirty="0">
                <a:solidFill>
                  <a:schemeClr val="accent2"/>
                </a:solidFill>
              </a:defRPr>
            </a:lvl1pPr>
          </a:lstStyle>
          <a:p>
            <a:pPr lvl="0" algn="ctr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8FBF35-3BEB-B54B-43C7-9AFDBB142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70974"/>
            <a:ext cx="9144000" cy="5934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ctr">
              <a:defRPr lang="ru-RU" sz="2000" dirty="0"/>
            </a:lvl1pPr>
          </a:lstStyle>
          <a:p>
            <a:pPr lvl="0" algn="ctr"/>
            <a:r>
              <a:rPr lang="ru-RU" dirty="0"/>
              <a:t>Образец подзаголовка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23E1105C-D404-2513-4896-1EF0526C38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2803" y="4791589"/>
            <a:ext cx="1125577" cy="4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12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с монито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лилиния 21">
            <a:extLst>
              <a:ext uri="{FF2B5EF4-FFF2-40B4-BE49-F238E27FC236}">
                <a16:creationId xmlns:a16="http://schemas.microsoft.com/office/drawing/2014/main" id="{334B7BDC-4B08-234B-F75E-9A07A43FF350}"/>
              </a:ext>
            </a:extLst>
          </p:cNvPr>
          <p:cNvSpPr/>
          <p:nvPr userDrawn="1"/>
        </p:nvSpPr>
        <p:spPr>
          <a:xfrm rot="18900000">
            <a:off x="-1176743" y="2621828"/>
            <a:ext cx="7672925" cy="106567"/>
          </a:xfrm>
          <a:custGeom>
            <a:avLst/>
            <a:gdLst>
              <a:gd name="connsiteX0" fmla="*/ 7566359 w 7672925"/>
              <a:gd name="connsiteY0" fmla="*/ 0 h 106567"/>
              <a:gd name="connsiteX1" fmla="*/ 7672925 w 7672925"/>
              <a:gd name="connsiteY1" fmla="*/ 106567 h 106567"/>
              <a:gd name="connsiteX2" fmla="*/ 0 w 7672925"/>
              <a:gd name="connsiteY2" fmla="*/ 106567 h 106567"/>
              <a:gd name="connsiteX3" fmla="*/ 106567 w 7672925"/>
              <a:gd name="connsiteY3" fmla="*/ 0 h 10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2925" h="106567">
                <a:moveTo>
                  <a:pt x="7566359" y="0"/>
                </a:moveTo>
                <a:lnTo>
                  <a:pt x="7672925" y="106567"/>
                </a:lnTo>
                <a:lnTo>
                  <a:pt x="0" y="106567"/>
                </a:lnTo>
                <a:lnTo>
                  <a:pt x="106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945ABE6-4E29-8AFF-D212-B5CDF3B667AE}"/>
              </a:ext>
            </a:extLst>
          </p:cNvPr>
          <p:cNvSpPr/>
          <p:nvPr userDrawn="1"/>
        </p:nvSpPr>
        <p:spPr>
          <a:xfrm>
            <a:off x="2579040" y="6219221"/>
            <a:ext cx="2795397" cy="63877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65100" dist="25400" dir="16320000" sx="83000" sy="8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2125" y="1281054"/>
            <a:ext cx="3592513" cy="1020358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pic>
        <p:nvPicPr>
          <p:cNvPr id="12" name="Graphic 6">
            <a:extLst>
              <a:ext uri="{FF2B5EF4-FFF2-40B4-BE49-F238E27FC236}">
                <a16:creationId xmlns:a16="http://schemas.microsoft.com/office/drawing/2014/main" id="{6565BB99-1318-E5FF-888F-5F41D7E0E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775" y="1017299"/>
            <a:ext cx="6991809" cy="5196567"/>
          </a:xfrm>
          <a:prstGeom prst="rect">
            <a:avLst/>
          </a:prstGeom>
          <a:effectLst>
            <a:outerShdw blurRad="317500" dist="292100" dir="5400000" sx="95000" sy="95000" algn="t" rotWithShape="0">
              <a:schemeClr val="accent2">
                <a:alpha val="20000"/>
              </a:schemeClr>
            </a:outerShdw>
          </a:effectLst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2FFF0CD0-FFE0-0575-546B-21EEA11233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359" y="1189309"/>
            <a:ext cx="6660641" cy="3750953"/>
          </a:xfrm>
          <a:custGeom>
            <a:avLst/>
            <a:gdLst>
              <a:gd name="connsiteX0" fmla="*/ 0 w 6660641"/>
              <a:gd name="connsiteY0" fmla="*/ 0 h 3750953"/>
              <a:gd name="connsiteX1" fmla="*/ 6660641 w 6660641"/>
              <a:gd name="connsiteY1" fmla="*/ 0 h 3750953"/>
              <a:gd name="connsiteX2" fmla="*/ 6660641 w 6660641"/>
              <a:gd name="connsiteY2" fmla="*/ 3750953 h 3750953"/>
              <a:gd name="connsiteX3" fmla="*/ 0 w 6660641"/>
              <a:gd name="connsiteY3" fmla="*/ 3750953 h 375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0641" h="3750953">
                <a:moveTo>
                  <a:pt x="0" y="0"/>
                </a:moveTo>
                <a:lnTo>
                  <a:pt x="6660641" y="0"/>
                </a:lnTo>
                <a:lnTo>
                  <a:pt x="6660641" y="3750953"/>
                </a:lnTo>
                <a:lnTo>
                  <a:pt x="0" y="37509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54E1D94C-D258-E141-BBFF-19080B2147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12125" y="2694998"/>
            <a:ext cx="3592513" cy="260411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526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с ноутбу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5" y="1281054"/>
            <a:ext cx="3568678" cy="1020358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48963661-1CBC-DE43-6F9E-F167F1514EB7}"/>
              </a:ext>
            </a:extLst>
          </p:cNvPr>
          <p:cNvSpPr/>
          <p:nvPr userDrawn="1"/>
        </p:nvSpPr>
        <p:spPr>
          <a:xfrm rot="18900000">
            <a:off x="4442553" y="3616862"/>
            <a:ext cx="9123183" cy="106567"/>
          </a:xfrm>
          <a:custGeom>
            <a:avLst/>
            <a:gdLst>
              <a:gd name="connsiteX0" fmla="*/ 9123183 w 9123183"/>
              <a:gd name="connsiteY0" fmla="*/ 0 h 106567"/>
              <a:gd name="connsiteX1" fmla="*/ 9016616 w 9123183"/>
              <a:gd name="connsiteY1" fmla="*/ 106567 h 106567"/>
              <a:gd name="connsiteX2" fmla="*/ 106567 w 9123183"/>
              <a:gd name="connsiteY2" fmla="*/ 106567 h 106567"/>
              <a:gd name="connsiteX3" fmla="*/ 0 w 9123183"/>
              <a:gd name="connsiteY3" fmla="*/ 0 h 10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23183" h="106567">
                <a:moveTo>
                  <a:pt x="9123183" y="0"/>
                </a:moveTo>
                <a:lnTo>
                  <a:pt x="9016616" y="106567"/>
                </a:lnTo>
                <a:lnTo>
                  <a:pt x="106567" y="106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188A46D8-72DF-C049-1565-2658557CB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461" y="2694998"/>
            <a:ext cx="3560302" cy="260411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558040-DE07-C87B-23C0-D22A4BBBF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4840" y="944562"/>
            <a:ext cx="7661463" cy="4419241"/>
          </a:xfrm>
          <a:prstGeom prst="rect">
            <a:avLst/>
          </a:prstGeom>
          <a:effectLst>
            <a:outerShdw blurRad="266700" dist="660400" dir="5400000" sx="87000" sy="87000" algn="t" rotWithShape="0">
              <a:schemeClr val="accent2">
                <a:alpha val="30000"/>
              </a:schemeClr>
            </a:outerShdw>
          </a:effectLst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B88E3462-0DED-B6E6-8F06-485307D4C667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5139914" y="1227053"/>
            <a:ext cx="5871314" cy="3691728"/>
          </a:xfrm>
          <a:custGeom>
            <a:avLst/>
            <a:gdLst>
              <a:gd name="connsiteX0" fmla="*/ 0 w 5871314"/>
              <a:gd name="connsiteY0" fmla="*/ 0 h 3691728"/>
              <a:gd name="connsiteX1" fmla="*/ 5871314 w 5871314"/>
              <a:gd name="connsiteY1" fmla="*/ 0 h 3691728"/>
              <a:gd name="connsiteX2" fmla="*/ 5871314 w 5871314"/>
              <a:gd name="connsiteY2" fmla="*/ 3691728 h 3691728"/>
              <a:gd name="connsiteX3" fmla="*/ 0 w 5871314"/>
              <a:gd name="connsiteY3" fmla="*/ 3691728 h 369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1314" h="3691728">
                <a:moveTo>
                  <a:pt x="0" y="0"/>
                </a:moveTo>
                <a:lnTo>
                  <a:pt x="5871314" y="0"/>
                </a:lnTo>
                <a:lnTo>
                  <a:pt x="5871314" y="3691728"/>
                </a:lnTo>
                <a:lnTo>
                  <a:pt x="0" y="369172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757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со смартфон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2125" y="1281054"/>
            <a:ext cx="3592513" cy="1020358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54E1D94C-D258-E141-BBFF-19080B2147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12125" y="2694998"/>
            <a:ext cx="3592513" cy="260411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A9530690-FC8B-6190-95B5-80777A02D0FB}"/>
              </a:ext>
            </a:extLst>
          </p:cNvPr>
          <p:cNvSpPr/>
          <p:nvPr userDrawn="1"/>
        </p:nvSpPr>
        <p:spPr>
          <a:xfrm rot="18900000">
            <a:off x="-1030704" y="2306418"/>
            <a:ext cx="6780808" cy="106567"/>
          </a:xfrm>
          <a:custGeom>
            <a:avLst/>
            <a:gdLst>
              <a:gd name="connsiteX0" fmla="*/ 6674242 w 6780808"/>
              <a:gd name="connsiteY0" fmla="*/ 0 h 106567"/>
              <a:gd name="connsiteX1" fmla="*/ 6780808 w 6780808"/>
              <a:gd name="connsiteY1" fmla="*/ 106567 h 106567"/>
              <a:gd name="connsiteX2" fmla="*/ 0 w 6780808"/>
              <a:gd name="connsiteY2" fmla="*/ 106567 h 106567"/>
              <a:gd name="connsiteX3" fmla="*/ 106567 w 6780808"/>
              <a:gd name="connsiteY3" fmla="*/ 0 h 10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0808" h="106567">
                <a:moveTo>
                  <a:pt x="6674242" y="0"/>
                </a:moveTo>
                <a:lnTo>
                  <a:pt x="6780808" y="106567"/>
                </a:lnTo>
                <a:lnTo>
                  <a:pt x="0" y="106567"/>
                </a:lnTo>
                <a:lnTo>
                  <a:pt x="106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E7A50D-AA37-6589-3811-2EA0AABA0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0272" y="880435"/>
            <a:ext cx="2361178" cy="4894115"/>
          </a:xfrm>
          <a:prstGeom prst="rect">
            <a:avLst/>
          </a:prstGeom>
          <a:effectLst>
            <a:outerShdw blurRad="317500" dist="508000" dir="5400000" sx="90000" sy="90000" algn="t" rotWithShape="0">
              <a:schemeClr val="accent2">
                <a:alpha val="40000"/>
              </a:schemeClr>
            </a:outerShdw>
          </a:effectLst>
        </p:spPr>
      </p:pic>
      <p:pic>
        <p:nvPicPr>
          <p:cNvPr id="11" name="Graphic 7">
            <a:extLst>
              <a:ext uri="{FF2B5EF4-FFF2-40B4-BE49-F238E27FC236}">
                <a16:creationId xmlns:a16="http://schemas.microsoft.com/office/drawing/2014/main" id="{FAF5C0D1-1C18-7F2A-2775-39EA7BAA8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4673" y="1143294"/>
            <a:ext cx="2107544" cy="4368397"/>
          </a:xfrm>
          <a:prstGeom prst="rect">
            <a:avLst/>
          </a:prstGeom>
          <a:effectLst>
            <a:outerShdw blurRad="292100" dist="419100" dir="5400000" sx="90000" sy="90000" algn="t" rotWithShape="0">
              <a:schemeClr val="accent2">
                <a:alpha val="40000"/>
              </a:schemeClr>
            </a:outerShdw>
          </a:effectLst>
        </p:spPr>
      </p:pic>
      <p:pic>
        <p:nvPicPr>
          <p:cNvPr id="15" name="Graphic 7">
            <a:extLst>
              <a:ext uri="{FF2B5EF4-FFF2-40B4-BE49-F238E27FC236}">
                <a16:creationId xmlns:a16="http://schemas.microsoft.com/office/drawing/2014/main" id="{A2846653-83A8-B3A6-0B16-779195B00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505" y="1143294"/>
            <a:ext cx="2107544" cy="4368397"/>
          </a:xfrm>
          <a:prstGeom prst="rect">
            <a:avLst/>
          </a:prstGeom>
          <a:effectLst>
            <a:outerShdw blurRad="292100" dist="419100" dir="5400000" sx="90000" sy="90000" algn="t" rotWithShape="0">
              <a:schemeClr val="accent2">
                <a:alpha val="40000"/>
              </a:schemeClr>
            </a:outerShdw>
          </a:effectLst>
        </p:spPr>
      </p:pic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CF093EEB-6260-B7C7-27DB-1EB946A8E0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9714" y="1172247"/>
            <a:ext cx="2047274" cy="4306628"/>
          </a:xfrm>
          <a:custGeom>
            <a:avLst/>
            <a:gdLst>
              <a:gd name="connsiteX0" fmla="*/ 204338 w 2047274"/>
              <a:gd name="connsiteY0" fmla="*/ 0 h 4306628"/>
              <a:gd name="connsiteX1" fmla="*/ 1842936 w 2047274"/>
              <a:gd name="connsiteY1" fmla="*/ 0 h 4306628"/>
              <a:gd name="connsiteX2" fmla="*/ 2047274 w 2047274"/>
              <a:gd name="connsiteY2" fmla="*/ 204338 h 4306628"/>
              <a:gd name="connsiteX3" fmla="*/ 2047274 w 2047274"/>
              <a:gd name="connsiteY3" fmla="*/ 4102290 h 4306628"/>
              <a:gd name="connsiteX4" fmla="*/ 1842936 w 2047274"/>
              <a:gd name="connsiteY4" fmla="*/ 4306628 h 4306628"/>
              <a:gd name="connsiteX5" fmla="*/ 204338 w 2047274"/>
              <a:gd name="connsiteY5" fmla="*/ 4306628 h 4306628"/>
              <a:gd name="connsiteX6" fmla="*/ 0 w 2047274"/>
              <a:gd name="connsiteY6" fmla="*/ 4102290 h 4306628"/>
              <a:gd name="connsiteX7" fmla="*/ 0 w 2047274"/>
              <a:gd name="connsiteY7" fmla="*/ 204338 h 4306628"/>
              <a:gd name="connsiteX8" fmla="*/ 204338 w 2047274"/>
              <a:gd name="connsiteY8" fmla="*/ 0 h 430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74" h="4306628">
                <a:moveTo>
                  <a:pt x="204338" y="0"/>
                </a:moveTo>
                <a:lnTo>
                  <a:pt x="1842936" y="0"/>
                </a:lnTo>
                <a:cubicBezTo>
                  <a:pt x="1955789" y="0"/>
                  <a:pt x="2047274" y="91485"/>
                  <a:pt x="2047274" y="204338"/>
                </a:cubicBezTo>
                <a:lnTo>
                  <a:pt x="2047274" y="4102290"/>
                </a:lnTo>
                <a:cubicBezTo>
                  <a:pt x="2047274" y="4215143"/>
                  <a:pt x="1955789" y="4306628"/>
                  <a:pt x="1842936" y="4306628"/>
                </a:cubicBezTo>
                <a:lnTo>
                  <a:pt x="204338" y="4306628"/>
                </a:lnTo>
                <a:cubicBezTo>
                  <a:pt x="91485" y="4306628"/>
                  <a:pt x="0" y="4215143"/>
                  <a:pt x="0" y="4102290"/>
                </a:cubicBezTo>
                <a:lnTo>
                  <a:pt x="0" y="204338"/>
                </a:lnTo>
                <a:cubicBezTo>
                  <a:pt x="0" y="91485"/>
                  <a:pt x="91485" y="0"/>
                  <a:pt x="2043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A11F50E7-31B9-5245-77D0-E662E6DA3D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74116" y="912873"/>
            <a:ext cx="2293654" cy="4824912"/>
          </a:xfrm>
          <a:custGeom>
            <a:avLst/>
            <a:gdLst>
              <a:gd name="connsiteX0" fmla="*/ 228930 w 2293654"/>
              <a:gd name="connsiteY0" fmla="*/ 0 h 4824912"/>
              <a:gd name="connsiteX1" fmla="*/ 2064724 w 2293654"/>
              <a:gd name="connsiteY1" fmla="*/ 0 h 4824912"/>
              <a:gd name="connsiteX2" fmla="*/ 2293654 w 2293654"/>
              <a:gd name="connsiteY2" fmla="*/ 228930 h 4824912"/>
              <a:gd name="connsiteX3" fmla="*/ 2293654 w 2293654"/>
              <a:gd name="connsiteY3" fmla="*/ 4595982 h 4824912"/>
              <a:gd name="connsiteX4" fmla="*/ 2064724 w 2293654"/>
              <a:gd name="connsiteY4" fmla="*/ 4824912 h 4824912"/>
              <a:gd name="connsiteX5" fmla="*/ 228930 w 2293654"/>
              <a:gd name="connsiteY5" fmla="*/ 4824912 h 4824912"/>
              <a:gd name="connsiteX6" fmla="*/ 0 w 2293654"/>
              <a:gd name="connsiteY6" fmla="*/ 4595982 h 4824912"/>
              <a:gd name="connsiteX7" fmla="*/ 0 w 2293654"/>
              <a:gd name="connsiteY7" fmla="*/ 228930 h 4824912"/>
              <a:gd name="connsiteX8" fmla="*/ 228930 w 2293654"/>
              <a:gd name="connsiteY8" fmla="*/ 0 h 482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3654" h="4824912">
                <a:moveTo>
                  <a:pt x="228930" y="0"/>
                </a:moveTo>
                <a:lnTo>
                  <a:pt x="2064724" y="0"/>
                </a:lnTo>
                <a:cubicBezTo>
                  <a:pt x="2191159" y="0"/>
                  <a:pt x="2293654" y="102495"/>
                  <a:pt x="2293654" y="228930"/>
                </a:cubicBezTo>
                <a:lnTo>
                  <a:pt x="2293654" y="4595982"/>
                </a:lnTo>
                <a:cubicBezTo>
                  <a:pt x="2293654" y="4722417"/>
                  <a:pt x="2191159" y="4824912"/>
                  <a:pt x="2064724" y="4824912"/>
                </a:cubicBezTo>
                <a:lnTo>
                  <a:pt x="228930" y="4824912"/>
                </a:lnTo>
                <a:cubicBezTo>
                  <a:pt x="102495" y="4824912"/>
                  <a:pt x="0" y="4722417"/>
                  <a:pt x="0" y="4595982"/>
                </a:cubicBezTo>
                <a:lnTo>
                  <a:pt x="0" y="228930"/>
                </a:lnTo>
                <a:cubicBezTo>
                  <a:pt x="0" y="102495"/>
                  <a:pt x="102495" y="0"/>
                  <a:pt x="22893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50CB77FC-48F8-AFFA-4DD7-6FDA76B2BFD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54883" y="1172247"/>
            <a:ext cx="2047274" cy="4306628"/>
          </a:xfrm>
          <a:custGeom>
            <a:avLst/>
            <a:gdLst>
              <a:gd name="connsiteX0" fmla="*/ 204338 w 2047274"/>
              <a:gd name="connsiteY0" fmla="*/ 0 h 4306628"/>
              <a:gd name="connsiteX1" fmla="*/ 1842936 w 2047274"/>
              <a:gd name="connsiteY1" fmla="*/ 0 h 4306628"/>
              <a:gd name="connsiteX2" fmla="*/ 2047274 w 2047274"/>
              <a:gd name="connsiteY2" fmla="*/ 204338 h 4306628"/>
              <a:gd name="connsiteX3" fmla="*/ 2047274 w 2047274"/>
              <a:gd name="connsiteY3" fmla="*/ 4102290 h 4306628"/>
              <a:gd name="connsiteX4" fmla="*/ 1842936 w 2047274"/>
              <a:gd name="connsiteY4" fmla="*/ 4306628 h 4306628"/>
              <a:gd name="connsiteX5" fmla="*/ 204338 w 2047274"/>
              <a:gd name="connsiteY5" fmla="*/ 4306628 h 4306628"/>
              <a:gd name="connsiteX6" fmla="*/ 0 w 2047274"/>
              <a:gd name="connsiteY6" fmla="*/ 4102290 h 4306628"/>
              <a:gd name="connsiteX7" fmla="*/ 0 w 2047274"/>
              <a:gd name="connsiteY7" fmla="*/ 204338 h 4306628"/>
              <a:gd name="connsiteX8" fmla="*/ 204338 w 2047274"/>
              <a:gd name="connsiteY8" fmla="*/ 0 h 430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74" h="4306628">
                <a:moveTo>
                  <a:pt x="204338" y="0"/>
                </a:moveTo>
                <a:lnTo>
                  <a:pt x="1842936" y="0"/>
                </a:lnTo>
                <a:cubicBezTo>
                  <a:pt x="1955789" y="0"/>
                  <a:pt x="2047274" y="91485"/>
                  <a:pt x="2047274" y="204338"/>
                </a:cubicBezTo>
                <a:lnTo>
                  <a:pt x="2047274" y="4102290"/>
                </a:lnTo>
                <a:cubicBezTo>
                  <a:pt x="2047274" y="4215143"/>
                  <a:pt x="1955789" y="4306628"/>
                  <a:pt x="1842936" y="4306628"/>
                </a:cubicBezTo>
                <a:lnTo>
                  <a:pt x="204338" y="4306628"/>
                </a:lnTo>
                <a:cubicBezTo>
                  <a:pt x="91485" y="4306628"/>
                  <a:pt x="0" y="4215143"/>
                  <a:pt x="0" y="4102290"/>
                </a:cubicBezTo>
                <a:lnTo>
                  <a:pt x="0" y="204338"/>
                </a:lnTo>
                <a:cubicBezTo>
                  <a:pt x="0" y="91485"/>
                  <a:pt x="91485" y="0"/>
                  <a:pt x="2043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627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уктура коман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538E5-8193-26E8-E03C-24F249158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BC9379-0442-CB0B-6F3B-7B8377BA2D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3A0F3F-1864-34DE-B231-373F4A8AE6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5" name="Текст 29">
            <a:extLst>
              <a:ext uri="{FF2B5EF4-FFF2-40B4-BE49-F238E27FC236}">
                <a16:creationId xmlns:a16="http://schemas.microsoft.com/office/drawing/2014/main" id="{D57BCC09-0408-AD9E-901C-F6665D83AD5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5775" y="2086819"/>
            <a:ext cx="1290218" cy="440797"/>
          </a:xfrm>
        </p:spPr>
        <p:txBody>
          <a:bodyPr/>
          <a:lstStyle>
            <a:lvl1pPr algn="l">
              <a:spcAft>
                <a:spcPts val="0"/>
              </a:spcAft>
              <a:defRPr sz="1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6" name="Текст 29">
            <a:extLst>
              <a:ext uri="{FF2B5EF4-FFF2-40B4-BE49-F238E27FC236}">
                <a16:creationId xmlns:a16="http://schemas.microsoft.com/office/drawing/2014/main" id="{70EBADC7-84A8-5810-A54A-F2910E4813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5776" y="2535871"/>
            <a:ext cx="1290218" cy="247956"/>
          </a:xfrm>
        </p:spPr>
        <p:txBody>
          <a:bodyPr/>
          <a:lstStyle>
            <a:lvl1pPr algn="l">
              <a:defRPr sz="105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3" name="Текст 29">
            <a:extLst>
              <a:ext uri="{FF2B5EF4-FFF2-40B4-BE49-F238E27FC236}">
                <a16:creationId xmlns:a16="http://schemas.microsoft.com/office/drawing/2014/main" id="{E2493A4E-7116-D421-F90E-C2A95AEB1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00576" y="2086819"/>
            <a:ext cx="1290218" cy="440797"/>
          </a:xfrm>
        </p:spPr>
        <p:txBody>
          <a:bodyPr/>
          <a:lstStyle>
            <a:lvl1pPr algn="l">
              <a:spcAft>
                <a:spcPts val="0"/>
              </a:spcAft>
              <a:defRPr sz="1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4" name="Текст 29">
            <a:extLst>
              <a:ext uri="{FF2B5EF4-FFF2-40B4-BE49-F238E27FC236}">
                <a16:creationId xmlns:a16="http://schemas.microsoft.com/office/drawing/2014/main" id="{0DBA6A96-F8A4-A962-7F9D-F6FEC5A860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00576" y="2535871"/>
            <a:ext cx="1290218" cy="247956"/>
          </a:xfrm>
        </p:spPr>
        <p:txBody>
          <a:bodyPr/>
          <a:lstStyle>
            <a:lvl1pPr algn="l">
              <a:defRPr sz="105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5" name="Текст 29">
            <a:extLst>
              <a:ext uri="{FF2B5EF4-FFF2-40B4-BE49-F238E27FC236}">
                <a16:creationId xmlns:a16="http://schemas.microsoft.com/office/drawing/2014/main" id="{3C73A4F6-DD35-5551-64FD-615CCC6EDD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74116" y="2086819"/>
            <a:ext cx="1294289" cy="440797"/>
          </a:xfrm>
        </p:spPr>
        <p:txBody>
          <a:bodyPr/>
          <a:lstStyle>
            <a:lvl1pPr algn="l">
              <a:spcAft>
                <a:spcPts val="0"/>
              </a:spcAft>
              <a:defRPr sz="1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6" name="Текст 29">
            <a:extLst>
              <a:ext uri="{FF2B5EF4-FFF2-40B4-BE49-F238E27FC236}">
                <a16:creationId xmlns:a16="http://schemas.microsoft.com/office/drawing/2014/main" id="{9F3B2A3C-6EEA-362F-2CBE-DABF8D51AAA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74116" y="2535871"/>
            <a:ext cx="1294289" cy="247956"/>
          </a:xfrm>
        </p:spPr>
        <p:txBody>
          <a:bodyPr/>
          <a:lstStyle>
            <a:lvl1pPr algn="l">
              <a:defRPr sz="105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7" name="Текст 29">
            <a:extLst>
              <a:ext uri="{FF2B5EF4-FFF2-40B4-BE49-F238E27FC236}">
                <a16:creationId xmlns:a16="http://schemas.microsoft.com/office/drawing/2014/main" id="{D4AEC3B9-1A5B-5346-C933-8BD8AC5337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02124" y="2086819"/>
            <a:ext cx="1290218" cy="440797"/>
          </a:xfrm>
        </p:spPr>
        <p:txBody>
          <a:bodyPr/>
          <a:lstStyle>
            <a:lvl1pPr algn="l">
              <a:spcAft>
                <a:spcPts val="0"/>
              </a:spcAft>
              <a:defRPr sz="1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8" name="Текст 29">
            <a:extLst>
              <a:ext uri="{FF2B5EF4-FFF2-40B4-BE49-F238E27FC236}">
                <a16:creationId xmlns:a16="http://schemas.microsoft.com/office/drawing/2014/main" id="{E9B8CE58-80DF-76B7-24F7-77F4908243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02124" y="2535871"/>
            <a:ext cx="1290218" cy="247956"/>
          </a:xfrm>
        </p:spPr>
        <p:txBody>
          <a:bodyPr/>
          <a:lstStyle>
            <a:lvl1pPr algn="l">
              <a:defRPr sz="105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0" name="Текст 29">
            <a:extLst>
              <a:ext uri="{FF2B5EF4-FFF2-40B4-BE49-F238E27FC236}">
                <a16:creationId xmlns:a16="http://schemas.microsoft.com/office/drawing/2014/main" id="{89CC0DBD-D463-F475-9E83-2867F1A54A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-74084" y="1526960"/>
            <a:ext cx="885724" cy="233994"/>
          </a:xfrm>
        </p:spPr>
        <p:txBody>
          <a:bodyPr/>
          <a:lstStyle>
            <a:lvl1pPr algn="r">
              <a:defRPr sz="105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Отдел</a:t>
            </a:r>
          </a:p>
        </p:txBody>
      </p:sp>
      <p:sp>
        <p:nvSpPr>
          <p:cNvPr id="63" name="Текст 29">
            <a:extLst>
              <a:ext uri="{FF2B5EF4-FFF2-40B4-BE49-F238E27FC236}">
                <a16:creationId xmlns:a16="http://schemas.microsoft.com/office/drawing/2014/main" id="{3BA8F963-153F-F9A2-F45D-C6EB3BECCE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6603572" y="1525160"/>
            <a:ext cx="885724" cy="233994"/>
          </a:xfrm>
        </p:spPr>
        <p:txBody>
          <a:bodyPr/>
          <a:lstStyle>
            <a:lvl1pPr algn="r">
              <a:defRPr sz="105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Отдел</a:t>
            </a:r>
          </a:p>
        </p:txBody>
      </p:sp>
      <p:sp>
        <p:nvSpPr>
          <p:cNvPr id="64" name="Текст 29">
            <a:extLst>
              <a:ext uri="{FF2B5EF4-FFF2-40B4-BE49-F238E27FC236}">
                <a16:creationId xmlns:a16="http://schemas.microsoft.com/office/drawing/2014/main" id="{A9E1E4E2-4055-1B3D-07F7-3B8770C1C1C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6200000">
            <a:off x="1830031" y="1526360"/>
            <a:ext cx="885724" cy="233994"/>
          </a:xfrm>
        </p:spPr>
        <p:txBody>
          <a:bodyPr/>
          <a:lstStyle>
            <a:lvl1pPr algn="r">
              <a:defRPr sz="105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Отдел</a:t>
            </a:r>
          </a:p>
        </p:txBody>
      </p:sp>
      <p:sp>
        <p:nvSpPr>
          <p:cNvPr id="65" name="Текст 29">
            <a:extLst>
              <a:ext uri="{FF2B5EF4-FFF2-40B4-BE49-F238E27FC236}">
                <a16:creationId xmlns:a16="http://schemas.microsoft.com/office/drawing/2014/main" id="{69A20269-CDCB-BF7E-B92B-81D49F8C4D1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16200000">
            <a:off x="3740772" y="1525760"/>
            <a:ext cx="885724" cy="233994"/>
          </a:xfrm>
        </p:spPr>
        <p:txBody>
          <a:bodyPr/>
          <a:lstStyle>
            <a:lvl1pPr algn="r">
              <a:defRPr sz="105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Отдел</a:t>
            </a:r>
          </a:p>
        </p:txBody>
      </p:sp>
      <p:sp>
        <p:nvSpPr>
          <p:cNvPr id="68" name="Текст 29">
            <a:extLst>
              <a:ext uri="{FF2B5EF4-FFF2-40B4-BE49-F238E27FC236}">
                <a16:creationId xmlns:a16="http://schemas.microsoft.com/office/drawing/2014/main" id="{4111C36F-31EE-4AA8-8962-F742FDAAEC6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5775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69" name="Текст 29">
            <a:extLst>
              <a:ext uri="{FF2B5EF4-FFF2-40B4-BE49-F238E27FC236}">
                <a16:creationId xmlns:a16="http://schemas.microsoft.com/office/drawing/2014/main" id="{46D1E45F-BAF7-22EF-4F4B-6981E9AC118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85776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2" name="Текст 29">
            <a:extLst>
              <a:ext uri="{FF2B5EF4-FFF2-40B4-BE49-F238E27FC236}">
                <a16:creationId xmlns:a16="http://schemas.microsoft.com/office/drawing/2014/main" id="{6EA68223-3700-BF23-C112-C195F317B7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85775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3" name="Текст 29">
            <a:extLst>
              <a:ext uri="{FF2B5EF4-FFF2-40B4-BE49-F238E27FC236}">
                <a16:creationId xmlns:a16="http://schemas.microsoft.com/office/drawing/2014/main" id="{53B5C97A-DD53-92BF-7626-7D1FF90860D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85776" y="5845150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8" name="Текст 29">
            <a:extLst>
              <a:ext uri="{FF2B5EF4-FFF2-40B4-BE49-F238E27FC236}">
                <a16:creationId xmlns:a16="http://schemas.microsoft.com/office/drawing/2014/main" id="{145FA3CC-B129-C2A5-1260-12FC2F35C41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400576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9" name="Текст 29">
            <a:extLst>
              <a:ext uri="{FF2B5EF4-FFF2-40B4-BE49-F238E27FC236}">
                <a16:creationId xmlns:a16="http://schemas.microsoft.com/office/drawing/2014/main" id="{432AEED4-68C6-587F-E715-3321EDF6804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400576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80" name="Текст 29">
            <a:extLst>
              <a:ext uri="{FF2B5EF4-FFF2-40B4-BE49-F238E27FC236}">
                <a16:creationId xmlns:a16="http://schemas.microsoft.com/office/drawing/2014/main" id="{61D55A08-966D-E83F-DBDA-615C1A9B9B3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00576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81" name="Текст 29">
            <a:extLst>
              <a:ext uri="{FF2B5EF4-FFF2-40B4-BE49-F238E27FC236}">
                <a16:creationId xmlns:a16="http://schemas.microsoft.com/office/drawing/2014/main" id="{47604879-A097-963E-AA18-6B05D3E1DAE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400576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94" name="Текст 29">
            <a:extLst>
              <a:ext uri="{FF2B5EF4-FFF2-40B4-BE49-F238E27FC236}">
                <a16:creationId xmlns:a16="http://schemas.microsoft.com/office/drawing/2014/main" id="{7F7DA834-399B-08EA-D786-1BFFDCAE47A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02124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95" name="Текст 29">
            <a:extLst>
              <a:ext uri="{FF2B5EF4-FFF2-40B4-BE49-F238E27FC236}">
                <a16:creationId xmlns:a16="http://schemas.microsoft.com/office/drawing/2014/main" id="{D111CE61-C028-C10F-06EE-FA0E177C817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02124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96" name="Текст 29">
            <a:extLst>
              <a:ext uri="{FF2B5EF4-FFF2-40B4-BE49-F238E27FC236}">
                <a16:creationId xmlns:a16="http://schemas.microsoft.com/office/drawing/2014/main" id="{2564B541-8107-A792-D288-E2B2EA1ED5E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02124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97" name="Текст 29">
            <a:extLst>
              <a:ext uri="{FF2B5EF4-FFF2-40B4-BE49-F238E27FC236}">
                <a16:creationId xmlns:a16="http://schemas.microsoft.com/office/drawing/2014/main" id="{44726FB6-FA16-C8E0-306F-AF13A149BC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02124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98" name="Текст 29">
            <a:extLst>
              <a:ext uri="{FF2B5EF4-FFF2-40B4-BE49-F238E27FC236}">
                <a16:creationId xmlns:a16="http://schemas.microsoft.com/office/drawing/2014/main" id="{56A758C4-5ED6-F3DE-31EF-7D59696BF5C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57800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99" name="Текст 29">
            <a:extLst>
              <a:ext uri="{FF2B5EF4-FFF2-40B4-BE49-F238E27FC236}">
                <a16:creationId xmlns:a16="http://schemas.microsoft.com/office/drawing/2014/main" id="{7B014FC4-C4D2-13F2-79FF-8223DF023BE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257800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00" name="Текст 29">
            <a:extLst>
              <a:ext uri="{FF2B5EF4-FFF2-40B4-BE49-F238E27FC236}">
                <a16:creationId xmlns:a16="http://schemas.microsoft.com/office/drawing/2014/main" id="{7A4D38CE-9EA5-874D-E67A-C7AB554E7E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57800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01" name="Текст 29">
            <a:extLst>
              <a:ext uri="{FF2B5EF4-FFF2-40B4-BE49-F238E27FC236}">
                <a16:creationId xmlns:a16="http://schemas.microsoft.com/office/drawing/2014/main" id="{9751308E-7A33-3515-31EF-4644C6BFB8D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57800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10" name="Текст 29">
            <a:extLst>
              <a:ext uri="{FF2B5EF4-FFF2-40B4-BE49-F238E27FC236}">
                <a16:creationId xmlns:a16="http://schemas.microsoft.com/office/drawing/2014/main" id="{2C27F666-3ACA-356C-7038-00FEE80D50F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74116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11" name="Текст 29">
            <a:extLst>
              <a:ext uri="{FF2B5EF4-FFF2-40B4-BE49-F238E27FC236}">
                <a16:creationId xmlns:a16="http://schemas.microsoft.com/office/drawing/2014/main" id="{FADABCF3-C3ED-C889-8599-D987EFFCAEC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74116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12" name="Текст 29">
            <a:extLst>
              <a:ext uri="{FF2B5EF4-FFF2-40B4-BE49-F238E27FC236}">
                <a16:creationId xmlns:a16="http://schemas.microsoft.com/office/drawing/2014/main" id="{09C9A884-29C0-75F2-7365-9092823AAF0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74116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13" name="Текст 29">
            <a:extLst>
              <a:ext uri="{FF2B5EF4-FFF2-40B4-BE49-F238E27FC236}">
                <a16:creationId xmlns:a16="http://schemas.microsoft.com/office/drawing/2014/main" id="{5054F27D-D075-96CC-8173-15F15D91CAD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74116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14" name="Текст 29">
            <a:extLst>
              <a:ext uri="{FF2B5EF4-FFF2-40B4-BE49-F238E27FC236}">
                <a16:creationId xmlns:a16="http://schemas.microsoft.com/office/drawing/2014/main" id="{83271088-A4AD-5C32-167F-4A67C354EF9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118130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15" name="Текст 29">
            <a:extLst>
              <a:ext uri="{FF2B5EF4-FFF2-40B4-BE49-F238E27FC236}">
                <a16:creationId xmlns:a16="http://schemas.microsoft.com/office/drawing/2014/main" id="{15BB3EBE-D202-73CE-38F1-48393C4610F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118130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16" name="Текст 29">
            <a:extLst>
              <a:ext uri="{FF2B5EF4-FFF2-40B4-BE49-F238E27FC236}">
                <a16:creationId xmlns:a16="http://schemas.microsoft.com/office/drawing/2014/main" id="{685B03D5-8E7C-2821-A98D-8AB99442DB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118130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17" name="Текст 29">
            <a:extLst>
              <a:ext uri="{FF2B5EF4-FFF2-40B4-BE49-F238E27FC236}">
                <a16:creationId xmlns:a16="http://schemas.microsoft.com/office/drawing/2014/main" id="{053B5938-D7B6-2551-7199-206626ECADA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118130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22" name="Текст 29">
            <a:extLst>
              <a:ext uri="{FF2B5EF4-FFF2-40B4-BE49-F238E27FC236}">
                <a16:creationId xmlns:a16="http://schemas.microsoft.com/office/drawing/2014/main" id="{ADC03BF5-5677-6FCA-26E7-6A9A2EC339D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084062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23" name="Текст 29">
            <a:extLst>
              <a:ext uri="{FF2B5EF4-FFF2-40B4-BE49-F238E27FC236}">
                <a16:creationId xmlns:a16="http://schemas.microsoft.com/office/drawing/2014/main" id="{1945F8EF-0635-581C-6491-F74067563C1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084063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24" name="Текст 29">
            <a:extLst>
              <a:ext uri="{FF2B5EF4-FFF2-40B4-BE49-F238E27FC236}">
                <a16:creationId xmlns:a16="http://schemas.microsoft.com/office/drawing/2014/main" id="{7EF22ECC-5BE9-739D-8D05-C333AB3C83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84062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25" name="Текст 29">
            <a:extLst>
              <a:ext uri="{FF2B5EF4-FFF2-40B4-BE49-F238E27FC236}">
                <a16:creationId xmlns:a16="http://schemas.microsoft.com/office/drawing/2014/main" id="{BF926875-2F46-F5CD-8691-F8C8D8A6638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084062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35" name="Рисунок 134">
            <a:extLst>
              <a:ext uri="{FF2B5EF4-FFF2-40B4-BE49-F238E27FC236}">
                <a16:creationId xmlns:a16="http://schemas.microsoft.com/office/drawing/2014/main" id="{27FA8DB9-AC04-7906-E147-357A20C1A004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485775" y="1207970"/>
            <a:ext cx="719138" cy="719138"/>
          </a:xfrm>
          <a:custGeom>
            <a:avLst/>
            <a:gdLst>
              <a:gd name="connsiteX0" fmla="*/ 0 w 719138"/>
              <a:gd name="connsiteY0" fmla="*/ 0 h 719138"/>
              <a:gd name="connsiteX1" fmla="*/ 719138 w 719138"/>
              <a:gd name="connsiteY1" fmla="*/ 0 h 719138"/>
              <a:gd name="connsiteX2" fmla="*/ 719138 w 719138"/>
              <a:gd name="connsiteY2" fmla="*/ 719138 h 719138"/>
              <a:gd name="connsiteX3" fmla="*/ 0 w 719138"/>
              <a:gd name="connsiteY3" fmla="*/ 719138 h 71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138" h="719138">
                <a:moveTo>
                  <a:pt x="0" y="0"/>
                </a:moveTo>
                <a:lnTo>
                  <a:pt x="719138" y="0"/>
                </a:lnTo>
                <a:lnTo>
                  <a:pt x="719138" y="719138"/>
                </a:lnTo>
                <a:lnTo>
                  <a:pt x="0" y="7191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5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34" name="Рисунок 133">
            <a:extLst>
              <a:ext uri="{FF2B5EF4-FFF2-40B4-BE49-F238E27FC236}">
                <a16:creationId xmlns:a16="http://schemas.microsoft.com/office/drawing/2014/main" id="{AF6470B3-9BAE-D39D-2EC6-9781FD158159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2400575" y="1202961"/>
            <a:ext cx="719138" cy="719138"/>
          </a:xfrm>
          <a:custGeom>
            <a:avLst/>
            <a:gdLst>
              <a:gd name="connsiteX0" fmla="*/ 0 w 719138"/>
              <a:gd name="connsiteY0" fmla="*/ 0 h 719138"/>
              <a:gd name="connsiteX1" fmla="*/ 719138 w 719138"/>
              <a:gd name="connsiteY1" fmla="*/ 0 h 719138"/>
              <a:gd name="connsiteX2" fmla="*/ 719138 w 719138"/>
              <a:gd name="connsiteY2" fmla="*/ 719138 h 719138"/>
              <a:gd name="connsiteX3" fmla="*/ 0 w 719138"/>
              <a:gd name="connsiteY3" fmla="*/ 719138 h 71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138" h="719138">
                <a:moveTo>
                  <a:pt x="0" y="0"/>
                </a:moveTo>
                <a:lnTo>
                  <a:pt x="719138" y="0"/>
                </a:lnTo>
                <a:lnTo>
                  <a:pt x="719138" y="719138"/>
                </a:lnTo>
                <a:lnTo>
                  <a:pt x="0" y="7191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5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33" name="Рисунок 132">
            <a:extLst>
              <a:ext uri="{FF2B5EF4-FFF2-40B4-BE49-F238E27FC236}">
                <a16:creationId xmlns:a16="http://schemas.microsoft.com/office/drawing/2014/main" id="{013FA835-98F2-CD3A-7D8A-2342091F3B0E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4302123" y="1197952"/>
            <a:ext cx="719138" cy="719138"/>
          </a:xfrm>
          <a:custGeom>
            <a:avLst/>
            <a:gdLst>
              <a:gd name="connsiteX0" fmla="*/ 0 w 719138"/>
              <a:gd name="connsiteY0" fmla="*/ 0 h 719138"/>
              <a:gd name="connsiteX1" fmla="*/ 719138 w 719138"/>
              <a:gd name="connsiteY1" fmla="*/ 0 h 719138"/>
              <a:gd name="connsiteX2" fmla="*/ 719138 w 719138"/>
              <a:gd name="connsiteY2" fmla="*/ 719138 h 719138"/>
              <a:gd name="connsiteX3" fmla="*/ 0 w 719138"/>
              <a:gd name="connsiteY3" fmla="*/ 719138 h 71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138" h="719138">
                <a:moveTo>
                  <a:pt x="0" y="0"/>
                </a:moveTo>
                <a:lnTo>
                  <a:pt x="719138" y="0"/>
                </a:lnTo>
                <a:lnTo>
                  <a:pt x="719138" y="719138"/>
                </a:lnTo>
                <a:lnTo>
                  <a:pt x="0" y="7191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5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32" name="Рисунок 131">
            <a:extLst>
              <a:ext uri="{FF2B5EF4-FFF2-40B4-BE49-F238E27FC236}">
                <a16:creationId xmlns:a16="http://schemas.microsoft.com/office/drawing/2014/main" id="{108ED18D-E277-5FAB-568E-460FB96152EE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7174115" y="1192943"/>
            <a:ext cx="719138" cy="719138"/>
          </a:xfrm>
          <a:custGeom>
            <a:avLst/>
            <a:gdLst>
              <a:gd name="connsiteX0" fmla="*/ 0 w 719138"/>
              <a:gd name="connsiteY0" fmla="*/ 0 h 719138"/>
              <a:gd name="connsiteX1" fmla="*/ 719138 w 719138"/>
              <a:gd name="connsiteY1" fmla="*/ 0 h 719138"/>
              <a:gd name="connsiteX2" fmla="*/ 719138 w 719138"/>
              <a:gd name="connsiteY2" fmla="*/ 719138 h 719138"/>
              <a:gd name="connsiteX3" fmla="*/ 0 w 719138"/>
              <a:gd name="connsiteY3" fmla="*/ 719138 h 71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138" h="719138">
                <a:moveTo>
                  <a:pt x="0" y="0"/>
                </a:moveTo>
                <a:lnTo>
                  <a:pt x="719138" y="0"/>
                </a:lnTo>
                <a:lnTo>
                  <a:pt x="719138" y="719138"/>
                </a:lnTo>
                <a:lnTo>
                  <a:pt x="0" y="7191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500">
                <a:solidFill>
                  <a:schemeClr val="lt1"/>
                </a:solidFill>
              </a:defRPr>
            </a:lvl1pPr>
          </a:lstStyle>
          <a:p>
            <a:pPr lvl="0" algn="ctr"/>
            <a:endParaRPr lang="ru-RU"/>
          </a:p>
        </p:txBody>
      </p:sp>
      <p:sp>
        <p:nvSpPr>
          <p:cNvPr id="150" name="Рисунок 149">
            <a:extLst>
              <a:ext uri="{FF2B5EF4-FFF2-40B4-BE49-F238E27FC236}">
                <a16:creationId xmlns:a16="http://schemas.microsoft.com/office/drawing/2014/main" id="{AF56665C-75D1-1048-4D99-16C9EFB69807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485776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9" name="Рисунок 148">
            <a:extLst>
              <a:ext uri="{FF2B5EF4-FFF2-40B4-BE49-F238E27FC236}">
                <a16:creationId xmlns:a16="http://schemas.microsoft.com/office/drawing/2014/main" id="{E94ABCB3-CE4F-6B82-A31A-830521F1534C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2400576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8" name="Рисунок 147">
            <a:extLst>
              <a:ext uri="{FF2B5EF4-FFF2-40B4-BE49-F238E27FC236}">
                <a16:creationId xmlns:a16="http://schemas.microsoft.com/office/drawing/2014/main" id="{7A59995C-09E3-EA62-ED5F-B6E37C1E00FA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302124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7" name="Рисунок 146">
            <a:extLst>
              <a:ext uri="{FF2B5EF4-FFF2-40B4-BE49-F238E27FC236}">
                <a16:creationId xmlns:a16="http://schemas.microsoft.com/office/drawing/2014/main" id="{4988AFA7-EB1F-613C-8115-69D4EC34AA0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5257800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6" name="Рисунок 145">
            <a:extLst>
              <a:ext uri="{FF2B5EF4-FFF2-40B4-BE49-F238E27FC236}">
                <a16:creationId xmlns:a16="http://schemas.microsoft.com/office/drawing/2014/main" id="{1040BA22-7805-1DFF-8468-F26A55B8FE54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7174116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4" name="Рисунок 143">
            <a:extLst>
              <a:ext uri="{FF2B5EF4-FFF2-40B4-BE49-F238E27FC236}">
                <a16:creationId xmlns:a16="http://schemas.microsoft.com/office/drawing/2014/main" id="{43C61210-DD6C-4297-BF72-55123960188E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9075664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5" name="Рисунок 144">
            <a:extLst>
              <a:ext uri="{FF2B5EF4-FFF2-40B4-BE49-F238E27FC236}">
                <a16:creationId xmlns:a16="http://schemas.microsoft.com/office/drawing/2014/main" id="{3750BB44-A8BF-936C-B66E-BBF32F347FA4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8118130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2" name="Рисунок 151">
            <a:extLst>
              <a:ext uri="{FF2B5EF4-FFF2-40B4-BE49-F238E27FC236}">
                <a16:creationId xmlns:a16="http://schemas.microsoft.com/office/drawing/2014/main" id="{E11F40FD-DB2A-AC0E-23F8-2093EBD42D03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485776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3" name="Рисунок 152">
            <a:extLst>
              <a:ext uri="{FF2B5EF4-FFF2-40B4-BE49-F238E27FC236}">
                <a16:creationId xmlns:a16="http://schemas.microsoft.com/office/drawing/2014/main" id="{D0A01747-E7D9-3F4A-E7E4-EB0DA21DA96E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2400576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4" name="Рисунок 153">
            <a:extLst>
              <a:ext uri="{FF2B5EF4-FFF2-40B4-BE49-F238E27FC236}">
                <a16:creationId xmlns:a16="http://schemas.microsoft.com/office/drawing/2014/main" id="{A682CCDC-E56B-1D3E-0A79-03CCF60BD6BB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4302124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5" name="Рисунок 154">
            <a:extLst>
              <a:ext uri="{FF2B5EF4-FFF2-40B4-BE49-F238E27FC236}">
                <a16:creationId xmlns:a16="http://schemas.microsoft.com/office/drawing/2014/main" id="{1B9FBB50-4D36-0A5A-37C9-499BCB15A462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5257800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6" name="Рисунок 155">
            <a:extLst>
              <a:ext uri="{FF2B5EF4-FFF2-40B4-BE49-F238E27FC236}">
                <a16:creationId xmlns:a16="http://schemas.microsoft.com/office/drawing/2014/main" id="{3D0CE1D2-51A5-4397-5BE9-6AC87B3A849A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7174116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8" name="Рисунок 157">
            <a:extLst>
              <a:ext uri="{FF2B5EF4-FFF2-40B4-BE49-F238E27FC236}">
                <a16:creationId xmlns:a16="http://schemas.microsoft.com/office/drawing/2014/main" id="{5B8A14F9-352F-A899-DF24-04C9C27FC1EF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8118130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9" name="Рисунок 158">
            <a:extLst>
              <a:ext uri="{FF2B5EF4-FFF2-40B4-BE49-F238E27FC236}">
                <a16:creationId xmlns:a16="http://schemas.microsoft.com/office/drawing/2014/main" id="{F6788028-D6CC-E4DC-559D-7764BE81307C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9075664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889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F26D5-6A32-6BC1-737D-4C72F7ACA2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DD5714-D6C8-9A9F-E4A2-EFC592CFF9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950C12-7B0F-88B3-E088-9F4EB6E29B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9FE7FD6A-DD15-1FED-CAFA-00A7BD4E87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5774" y="1591389"/>
            <a:ext cx="2243154" cy="2538072"/>
          </a:xfrm>
          <a:custGeom>
            <a:avLst/>
            <a:gdLst>
              <a:gd name="connsiteX0" fmla="*/ 1269036 w 2243154"/>
              <a:gd name="connsiteY0" fmla="*/ 0 h 2538072"/>
              <a:gd name="connsiteX1" fmla="*/ 2166380 w 2243154"/>
              <a:gd name="connsiteY1" fmla="*/ 371692 h 2538072"/>
              <a:gd name="connsiteX2" fmla="*/ 2243153 w 2243154"/>
              <a:gd name="connsiteY2" fmla="*/ 456164 h 2538072"/>
              <a:gd name="connsiteX3" fmla="*/ 2218934 w 2243154"/>
              <a:gd name="connsiteY3" fmla="*/ 488552 h 2538072"/>
              <a:gd name="connsiteX4" fmla="*/ 1980529 w 2243154"/>
              <a:gd name="connsiteY4" fmla="*/ 1269035 h 2538072"/>
              <a:gd name="connsiteX5" fmla="*/ 2218934 w 2243154"/>
              <a:gd name="connsiteY5" fmla="*/ 2049518 h 2538072"/>
              <a:gd name="connsiteX6" fmla="*/ 2243154 w 2243154"/>
              <a:gd name="connsiteY6" fmla="*/ 2081907 h 2538072"/>
              <a:gd name="connsiteX7" fmla="*/ 2166380 w 2243154"/>
              <a:gd name="connsiteY7" fmla="*/ 2166380 h 2538072"/>
              <a:gd name="connsiteX8" fmla="*/ 1269036 w 2243154"/>
              <a:gd name="connsiteY8" fmla="*/ 2538072 h 2538072"/>
              <a:gd name="connsiteX9" fmla="*/ 0 w 2243154"/>
              <a:gd name="connsiteY9" fmla="*/ 1269036 h 2538072"/>
              <a:gd name="connsiteX10" fmla="*/ 1269036 w 2243154"/>
              <a:gd name="connsiteY10" fmla="*/ 0 h 25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43154" h="2538072">
                <a:moveTo>
                  <a:pt x="1269036" y="0"/>
                </a:moveTo>
                <a:cubicBezTo>
                  <a:pt x="1619471" y="0"/>
                  <a:pt x="1936730" y="142042"/>
                  <a:pt x="2166380" y="371692"/>
                </a:cubicBezTo>
                <a:lnTo>
                  <a:pt x="2243153" y="456164"/>
                </a:lnTo>
                <a:lnTo>
                  <a:pt x="2218934" y="488552"/>
                </a:lnTo>
                <a:cubicBezTo>
                  <a:pt x="2068417" y="711346"/>
                  <a:pt x="1980529" y="979927"/>
                  <a:pt x="1980529" y="1269035"/>
                </a:cubicBezTo>
                <a:cubicBezTo>
                  <a:pt x="1980529" y="1558144"/>
                  <a:pt x="2068417" y="1826725"/>
                  <a:pt x="2218934" y="2049518"/>
                </a:cubicBezTo>
                <a:lnTo>
                  <a:pt x="2243154" y="2081907"/>
                </a:lnTo>
                <a:lnTo>
                  <a:pt x="2166380" y="2166380"/>
                </a:lnTo>
                <a:cubicBezTo>
                  <a:pt x="1936730" y="2396031"/>
                  <a:pt x="1619471" y="2538072"/>
                  <a:pt x="1269036" y="2538072"/>
                </a:cubicBezTo>
                <a:cubicBezTo>
                  <a:pt x="568167" y="2538072"/>
                  <a:pt x="0" y="1969905"/>
                  <a:pt x="0" y="1269036"/>
                </a:cubicBezTo>
                <a:cubicBezTo>
                  <a:pt x="0" y="568167"/>
                  <a:pt x="568167" y="0"/>
                  <a:pt x="12690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F9E15430-6E6C-AD9C-90A7-4C9AF16142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39838" y="1591389"/>
            <a:ext cx="2279633" cy="2538072"/>
          </a:xfrm>
          <a:custGeom>
            <a:avLst/>
            <a:gdLst>
              <a:gd name="connsiteX0" fmla="*/ 1269036 w 2279633"/>
              <a:gd name="connsiteY0" fmla="*/ 0 h 2538072"/>
              <a:gd name="connsiteX1" fmla="*/ 2248286 w 2279633"/>
              <a:gd name="connsiteY1" fmla="*/ 461812 h 2538072"/>
              <a:gd name="connsiteX2" fmla="*/ 2279632 w 2279633"/>
              <a:gd name="connsiteY2" fmla="*/ 503730 h 2538072"/>
              <a:gd name="connsiteX3" fmla="*/ 2218931 w 2279633"/>
              <a:gd name="connsiteY3" fmla="*/ 603648 h 2538072"/>
              <a:gd name="connsiteX4" fmla="*/ 2050448 w 2279633"/>
              <a:gd name="connsiteY4" fmla="*/ 1269035 h 2538072"/>
              <a:gd name="connsiteX5" fmla="*/ 2218931 w 2279633"/>
              <a:gd name="connsiteY5" fmla="*/ 1934423 h 2538072"/>
              <a:gd name="connsiteX6" fmla="*/ 2279633 w 2279633"/>
              <a:gd name="connsiteY6" fmla="*/ 2034341 h 2538072"/>
              <a:gd name="connsiteX7" fmla="*/ 2248286 w 2279633"/>
              <a:gd name="connsiteY7" fmla="*/ 2076261 h 2538072"/>
              <a:gd name="connsiteX8" fmla="*/ 1269036 w 2279633"/>
              <a:gd name="connsiteY8" fmla="*/ 2538072 h 2538072"/>
              <a:gd name="connsiteX9" fmla="*/ 0 w 2279633"/>
              <a:gd name="connsiteY9" fmla="*/ 1269036 h 2538072"/>
              <a:gd name="connsiteX10" fmla="*/ 1269036 w 2279633"/>
              <a:gd name="connsiteY10" fmla="*/ 0 h 25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79633" h="2538072">
                <a:moveTo>
                  <a:pt x="1269036" y="0"/>
                </a:moveTo>
                <a:cubicBezTo>
                  <a:pt x="1663275" y="0"/>
                  <a:pt x="2015526" y="179772"/>
                  <a:pt x="2248286" y="461812"/>
                </a:cubicBezTo>
                <a:lnTo>
                  <a:pt x="2279632" y="503730"/>
                </a:lnTo>
                <a:lnTo>
                  <a:pt x="2218931" y="603648"/>
                </a:lnTo>
                <a:cubicBezTo>
                  <a:pt x="2111482" y="801443"/>
                  <a:pt x="2050448" y="1028111"/>
                  <a:pt x="2050448" y="1269035"/>
                </a:cubicBezTo>
                <a:cubicBezTo>
                  <a:pt x="2050448" y="1509959"/>
                  <a:pt x="2111482" y="1736627"/>
                  <a:pt x="2218931" y="1934423"/>
                </a:cubicBezTo>
                <a:lnTo>
                  <a:pt x="2279633" y="2034341"/>
                </a:lnTo>
                <a:lnTo>
                  <a:pt x="2248286" y="2076261"/>
                </a:lnTo>
                <a:cubicBezTo>
                  <a:pt x="2015526" y="2358301"/>
                  <a:pt x="1663275" y="2538072"/>
                  <a:pt x="1269036" y="2538072"/>
                </a:cubicBezTo>
                <a:cubicBezTo>
                  <a:pt x="568167" y="2538072"/>
                  <a:pt x="0" y="1969905"/>
                  <a:pt x="0" y="1269036"/>
                </a:cubicBezTo>
                <a:cubicBezTo>
                  <a:pt x="0" y="568167"/>
                  <a:pt x="568167" y="0"/>
                  <a:pt x="12690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431102F1-EC3A-DDD8-7E6D-68666F93DF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30378" y="1591390"/>
            <a:ext cx="2538072" cy="2538072"/>
          </a:xfrm>
          <a:custGeom>
            <a:avLst/>
            <a:gdLst>
              <a:gd name="connsiteX0" fmla="*/ 1269036 w 2538072"/>
              <a:gd name="connsiteY0" fmla="*/ 0 h 2538072"/>
              <a:gd name="connsiteX1" fmla="*/ 2538072 w 2538072"/>
              <a:gd name="connsiteY1" fmla="*/ 1269036 h 2538072"/>
              <a:gd name="connsiteX2" fmla="*/ 1269036 w 2538072"/>
              <a:gd name="connsiteY2" fmla="*/ 2538072 h 2538072"/>
              <a:gd name="connsiteX3" fmla="*/ 0 w 2538072"/>
              <a:gd name="connsiteY3" fmla="*/ 1269036 h 2538072"/>
              <a:gd name="connsiteX4" fmla="*/ 1269036 w 2538072"/>
              <a:gd name="connsiteY4" fmla="*/ 0 h 25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8072" h="2538072">
                <a:moveTo>
                  <a:pt x="1269036" y="0"/>
                </a:moveTo>
                <a:cubicBezTo>
                  <a:pt x="1969905" y="0"/>
                  <a:pt x="2538072" y="568167"/>
                  <a:pt x="2538072" y="1269036"/>
                </a:cubicBezTo>
                <a:cubicBezTo>
                  <a:pt x="2538072" y="1969905"/>
                  <a:pt x="1969905" y="2538072"/>
                  <a:pt x="1269036" y="2538072"/>
                </a:cubicBezTo>
                <a:cubicBezTo>
                  <a:pt x="568167" y="2538072"/>
                  <a:pt x="0" y="1969905"/>
                  <a:pt x="0" y="1269036"/>
                </a:cubicBezTo>
                <a:cubicBezTo>
                  <a:pt x="0" y="568167"/>
                  <a:pt x="568167" y="0"/>
                  <a:pt x="12690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FF460838-5C6B-52BD-77E6-53AFC2D02A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9358" y="1591389"/>
            <a:ext cx="2271739" cy="2538072"/>
          </a:xfrm>
          <a:custGeom>
            <a:avLst/>
            <a:gdLst>
              <a:gd name="connsiteX0" fmla="*/ 1002703 w 2271739"/>
              <a:gd name="connsiteY0" fmla="*/ 0 h 2538072"/>
              <a:gd name="connsiteX1" fmla="*/ 2271739 w 2271739"/>
              <a:gd name="connsiteY1" fmla="*/ 1269036 h 2538072"/>
              <a:gd name="connsiteX2" fmla="*/ 1002703 w 2271739"/>
              <a:gd name="connsiteY2" fmla="*/ 2538072 h 2538072"/>
              <a:gd name="connsiteX3" fmla="*/ 23453 w 2271739"/>
              <a:gd name="connsiteY3" fmla="*/ 2076261 h 2538072"/>
              <a:gd name="connsiteX4" fmla="*/ 0 w 2271739"/>
              <a:gd name="connsiteY4" fmla="*/ 2044897 h 2538072"/>
              <a:gd name="connsiteX5" fmla="*/ 67115 w 2271739"/>
              <a:gd name="connsiteY5" fmla="*/ 1934423 h 2538072"/>
              <a:gd name="connsiteX6" fmla="*/ 235597 w 2271739"/>
              <a:gd name="connsiteY6" fmla="*/ 1269035 h 2538072"/>
              <a:gd name="connsiteX7" fmla="*/ 67115 w 2271739"/>
              <a:gd name="connsiteY7" fmla="*/ 603648 h 2538072"/>
              <a:gd name="connsiteX8" fmla="*/ 1 w 2271739"/>
              <a:gd name="connsiteY8" fmla="*/ 493174 h 2538072"/>
              <a:gd name="connsiteX9" fmla="*/ 23453 w 2271739"/>
              <a:gd name="connsiteY9" fmla="*/ 461812 h 2538072"/>
              <a:gd name="connsiteX10" fmla="*/ 1002703 w 2271739"/>
              <a:gd name="connsiteY10" fmla="*/ 0 h 25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71739" h="2538072">
                <a:moveTo>
                  <a:pt x="1002703" y="0"/>
                </a:moveTo>
                <a:cubicBezTo>
                  <a:pt x="1703572" y="0"/>
                  <a:pt x="2271739" y="568167"/>
                  <a:pt x="2271739" y="1269036"/>
                </a:cubicBezTo>
                <a:cubicBezTo>
                  <a:pt x="2271739" y="1969905"/>
                  <a:pt x="1703572" y="2538072"/>
                  <a:pt x="1002703" y="2538072"/>
                </a:cubicBezTo>
                <a:cubicBezTo>
                  <a:pt x="608464" y="2538072"/>
                  <a:pt x="256213" y="2358301"/>
                  <a:pt x="23453" y="2076261"/>
                </a:cubicBezTo>
                <a:lnTo>
                  <a:pt x="0" y="2044897"/>
                </a:lnTo>
                <a:lnTo>
                  <a:pt x="67115" y="1934423"/>
                </a:lnTo>
                <a:cubicBezTo>
                  <a:pt x="174564" y="1736627"/>
                  <a:pt x="235597" y="1509959"/>
                  <a:pt x="235597" y="1269035"/>
                </a:cubicBezTo>
                <a:cubicBezTo>
                  <a:pt x="235597" y="1028111"/>
                  <a:pt x="174564" y="801443"/>
                  <a:pt x="67115" y="603648"/>
                </a:cubicBezTo>
                <a:lnTo>
                  <a:pt x="1" y="493174"/>
                </a:lnTo>
                <a:lnTo>
                  <a:pt x="23453" y="461812"/>
                </a:lnTo>
                <a:cubicBezTo>
                  <a:pt x="256213" y="179772"/>
                  <a:pt x="608464" y="0"/>
                  <a:pt x="100270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A8451033-C1A2-7363-E7F7-5D325EA48D3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62006" y="1591389"/>
            <a:ext cx="2242633" cy="2538072"/>
          </a:xfrm>
          <a:custGeom>
            <a:avLst/>
            <a:gdLst>
              <a:gd name="connsiteX0" fmla="*/ 973597 w 2242633"/>
              <a:gd name="connsiteY0" fmla="*/ 0 h 2538072"/>
              <a:gd name="connsiteX1" fmla="*/ 2242633 w 2242633"/>
              <a:gd name="connsiteY1" fmla="*/ 1269036 h 2538072"/>
              <a:gd name="connsiteX2" fmla="*/ 973597 w 2242633"/>
              <a:gd name="connsiteY2" fmla="*/ 2538072 h 2538072"/>
              <a:gd name="connsiteX3" fmla="*/ 76253 w 2242633"/>
              <a:gd name="connsiteY3" fmla="*/ 2166380 h 2538072"/>
              <a:gd name="connsiteX4" fmla="*/ 0 w 2242633"/>
              <a:gd name="connsiteY4" fmla="*/ 2082481 h 2538072"/>
              <a:gd name="connsiteX5" fmla="*/ 24650 w 2242633"/>
              <a:gd name="connsiteY5" fmla="*/ 2049518 h 2538072"/>
              <a:gd name="connsiteX6" fmla="*/ 263054 w 2242633"/>
              <a:gd name="connsiteY6" fmla="*/ 1269035 h 2538072"/>
              <a:gd name="connsiteX7" fmla="*/ 24650 w 2242633"/>
              <a:gd name="connsiteY7" fmla="*/ 488552 h 2538072"/>
              <a:gd name="connsiteX8" fmla="*/ 1 w 2242633"/>
              <a:gd name="connsiteY8" fmla="*/ 455591 h 2538072"/>
              <a:gd name="connsiteX9" fmla="*/ 76253 w 2242633"/>
              <a:gd name="connsiteY9" fmla="*/ 371692 h 2538072"/>
              <a:gd name="connsiteX10" fmla="*/ 973597 w 2242633"/>
              <a:gd name="connsiteY10" fmla="*/ 0 h 25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42633" h="2538072">
                <a:moveTo>
                  <a:pt x="973597" y="0"/>
                </a:moveTo>
                <a:cubicBezTo>
                  <a:pt x="1674466" y="0"/>
                  <a:pt x="2242633" y="568167"/>
                  <a:pt x="2242633" y="1269036"/>
                </a:cubicBezTo>
                <a:cubicBezTo>
                  <a:pt x="2242633" y="1969905"/>
                  <a:pt x="1674466" y="2538072"/>
                  <a:pt x="973597" y="2538072"/>
                </a:cubicBezTo>
                <a:cubicBezTo>
                  <a:pt x="623163" y="2538072"/>
                  <a:pt x="305904" y="2396031"/>
                  <a:pt x="76253" y="2166380"/>
                </a:cubicBezTo>
                <a:lnTo>
                  <a:pt x="0" y="2082481"/>
                </a:lnTo>
                <a:lnTo>
                  <a:pt x="24650" y="2049518"/>
                </a:lnTo>
                <a:cubicBezTo>
                  <a:pt x="175166" y="1826725"/>
                  <a:pt x="263054" y="1558144"/>
                  <a:pt x="263054" y="1269035"/>
                </a:cubicBezTo>
                <a:cubicBezTo>
                  <a:pt x="263054" y="979927"/>
                  <a:pt x="175166" y="711346"/>
                  <a:pt x="24650" y="488552"/>
                </a:cubicBezTo>
                <a:lnTo>
                  <a:pt x="1" y="455591"/>
                </a:lnTo>
                <a:lnTo>
                  <a:pt x="76253" y="371692"/>
                </a:lnTo>
                <a:cubicBezTo>
                  <a:pt x="305904" y="142042"/>
                  <a:pt x="623163" y="0"/>
                  <a:pt x="97359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0" name="Текст 29">
            <a:extLst>
              <a:ext uri="{FF2B5EF4-FFF2-40B4-BE49-F238E27FC236}">
                <a16:creationId xmlns:a16="http://schemas.microsoft.com/office/drawing/2014/main" id="{5D1C98D0-8353-B228-5B3D-A43D8CC1F6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175" y="4470180"/>
            <a:ext cx="1556352" cy="561582"/>
          </a:xfrm>
        </p:spPr>
        <p:txBody>
          <a:bodyPr/>
          <a:lstStyle>
            <a:lvl1pPr algn="ctr">
              <a:spcAft>
                <a:spcPts val="0"/>
              </a:spcAft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1" name="Текст 29">
            <a:extLst>
              <a:ext uri="{FF2B5EF4-FFF2-40B4-BE49-F238E27FC236}">
                <a16:creationId xmlns:a16="http://schemas.microsoft.com/office/drawing/2014/main" id="{F2D1F689-8DD7-7ADA-E193-12BC3A8DF8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6763" y="5095916"/>
            <a:ext cx="1301177" cy="247956"/>
          </a:xfrm>
        </p:spPr>
        <p:txBody>
          <a:bodyPr/>
          <a:lstStyle>
            <a:lvl1pPr algn="ct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2" name="Текст 29">
            <a:extLst>
              <a:ext uri="{FF2B5EF4-FFF2-40B4-BE49-F238E27FC236}">
                <a16:creationId xmlns:a16="http://schemas.microsoft.com/office/drawing/2014/main" id="{B65F96EE-8454-9489-8358-DCA2C30CCD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01478" y="4458427"/>
            <a:ext cx="1556352" cy="561582"/>
          </a:xfrm>
        </p:spPr>
        <p:txBody>
          <a:bodyPr/>
          <a:lstStyle>
            <a:lvl1pPr algn="ctr">
              <a:spcAft>
                <a:spcPts val="0"/>
              </a:spcAft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3" name="Текст 29">
            <a:extLst>
              <a:ext uri="{FF2B5EF4-FFF2-40B4-BE49-F238E27FC236}">
                <a16:creationId xmlns:a16="http://schemas.microsoft.com/office/drawing/2014/main" id="{4779BAA3-DD8B-A7C1-09E4-7412FD7C67F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29066" y="5084163"/>
            <a:ext cx="1301177" cy="247956"/>
          </a:xfrm>
        </p:spPr>
        <p:txBody>
          <a:bodyPr/>
          <a:lstStyle>
            <a:lvl1pPr algn="ct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4" name="Текст 29">
            <a:extLst>
              <a:ext uri="{FF2B5EF4-FFF2-40B4-BE49-F238E27FC236}">
                <a16:creationId xmlns:a16="http://schemas.microsoft.com/office/drawing/2014/main" id="{7288E322-44D5-5940-DCE1-3B25F35D60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21238" y="4446674"/>
            <a:ext cx="1556352" cy="561582"/>
          </a:xfrm>
        </p:spPr>
        <p:txBody>
          <a:bodyPr/>
          <a:lstStyle>
            <a:lvl1pPr algn="ctr">
              <a:spcAft>
                <a:spcPts val="0"/>
              </a:spcAft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5" name="Текст 29">
            <a:extLst>
              <a:ext uri="{FF2B5EF4-FFF2-40B4-BE49-F238E27FC236}">
                <a16:creationId xmlns:a16="http://schemas.microsoft.com/office/drawing/2014/main" id="{3DEA2B65-7600-E15D-52AC-C2FE3DA10E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8826" y="5072410"/>
            <a:ext cx="1301177" cy="247956"/>
          </a:xfrm>
        </p:spPr>
        <p:txBody>
          <a:bodyPr/>
          <a:lstStyle>
            <a:lvl1pPr algn="ct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6" name="Текст 29">
            <a:extLst>
              <a:ext uri="{FF2B5EF4-FFF2-40B4-BE49-F238E27FC236}">
                <a16:creationId xmlns:a16="http://schemas.microsoft.com/office/drawing/2014/main" id="{F45122F9-31BE-D94B-3787-5A8B0C54F2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37051" y="4434921"/>
            <a:ext cx="1556352" cy="561582"/>
          </a:xfrm>
        </p:spPr>
        <p:txBody>
          <a:bodyPr/>
          <a:lstStyle>
            <a:lvl1pPr algn="ctr">
              <a:spcAft>
                <a:spcPts val="0"/>
              </a:spcAft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7" name="Текст 29">
            <a:extLst>
              <a:ext uri="{FF2B5EF4-FFF2-40B4-BE49-F238E27FC236}">
                <a16:creationId xmlns:a16="http://schemas.microsoft.com/office/drawing/2014/main" id="{3EB56EB2-C25D-39B6-9114-4611ECA521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64639" y="5060657"/>
            <a:ext cx="1301177" cy="247956"/>
          </a:xfrm>
        </p:spPr>
        <p:txBody>
          <a:bodyPr/>
          <a:lstStyle>
            <a:lvl1pPr algn="ct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8" name="Текст 29">
            <a:extLst>
              <a:ext uri="{FF2B5EF4-FFF2-40B4-BE49-F238E27FC236}">
                <a16:creationId xmlns:a16="http://schemas.microsoft.com/office/drawing/2014/main" id="{F3F01E84-650C-6B85-EB55-63F33D4BDA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5146" y="4423168"/>
            <a:ext cx="1556352" cy="561582"/>
          </a:xfrm>
        </p:spPr>
        <p:txBody>
          <a:bodyPr/>
          <a:lstStyle>
            <a:lvl1pPr algn="ctr">
              <a:spcAft>
                <a:spcPts val="0"/>
              </a:spcAft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9" name="Текст 29">
            <a:extLst>
              <a:ext uri="{FF2B5EF4-FFF2-40B4-BE49-F238E27FC236}">
                <a16:creationId xmlns:a16="http://schemas.microsoft.com/office/drawing/2014/main" id="{08A399FC-9961-B88B-6C34-F569920FF6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32734" y="5048904"/>
            <a:ext cx="1301177" cy="247956"/>
          </a:xfrm>
        </p:spPr>
        <p:txBody>
          <a:bodyPr/>
          <a:lstStyle>
            <a:lvl1pPr algn="ct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628509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3F5F4CB8-5908-4C8A-4E29-3D0AA7A16DA8}"/>
              </a:ext>
            </a:extLst>
          </p:cNvPr>
          <p:cNvSpPr/>
          <p:nvPr userDrawn="1"/>
        </p:nvSpPr>
        <p:spPr>
          <a:xfrm>
            <a:off x="0" y="2100529"/>
            <a:ext cx="12192000" cy="4269882"/>
          </a:xfrm>
          <a:custGeom>
            <a:avLst/>
            <a:gdLst>
              <a:gd name="connsiteX0" fmla="*/ 6082446 w 12192000"/>
              <a:gd name="connsiteY0" fmla="*/ 0 h 4466492"/>
              <a:gd name="connsiteX1" fmla="*/ 11774249 w 12192000"/>
              <a:gd name="connsiteY1" fmla="*/ 812694 h 4466492"/>
              <a:gd name="connsiteX2" fmla="*/ 12192000 w 12192000"/>
              <a:gd name="connsiteY2" fmla="*/ 981834 h 4466492"/>
              <a:gd name="connsiteX3" fmla="*/ 12192000 w 12192000"/>
              <a:gd name="connsiteY3" fmla="*/ 3484658 h 4466492"/>
              <a:gd name="connsiteX4" fmla="*/ 11774249 w 12192000"/>
              <a:gd name="connsiteY4" fmla="*/ 3653798 h 4466492"/>
              <a:gd name="connsiteX5" fmla="*/ 6082446 w 12192000"/>
              <a:gd name="connsiteY5" fmla="*/ 4466492 h 4466492"/>
              <a:gd name="connsiteX6" fmla="*/ 390641 w 12192000"/>
              <a:gd name="connsiteY6" fmla="*/ 3653798 h 4466492"/>
              <a:gd name="connsiteX7" fmla="*/ 0 w 12192000"/>
              <a:gd name="connsiteY7" fmla="*/ 3495635 h 4466492"/>
              <a:gd name="connsiteX8" fmla="*/ 0 w 12192000"/>
              <a:gd name="connsiteY8" fmla="*/ 970858 h 4466492"/>
              <a:gd name="connsiteX9" fmla="*/ 390641 w 12192000"/>
              <a:gd name="connsiteY9" fmla="*/ 812694 h 4466492"/>
              <a:gd name="connsiteX10" fmla="*/ 6082446 w 12192000"/>
              <a:gd name="connsiteY10" fmla="*/ 0 h 446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466492">
                <a:moveTo>
                  <a:pt x="6082446" y="0"/>
                </a:moveTo>
                <a:cubicBezTo>
                  <a:pt x="8373925" y="0"/>
                  <a:pt x="10421353" y="316362"/>
                  <a:pt x="11774249" y="812694"/>
                </a:cubicBezTo>
                <a:lnTo>
                  <a:pt x="12192000" y="981834"/>
                </a:lnTo>
                <a:lnTo>
                  <a:pt x="12192000" y="3484658"/>
                </a:lnTo>
                <a:lnTo>
                  <a:pt x="11774249" y="3653798"/>
                </a:lnTo>
                <a:cubicBezTo>
                  <a:pt x="10421353" y="4150131"/>
                  <a:pt x="8373925" y="4466492"/>
                  <a:pt x="6082446" y="4466492"/>
                </a:cubicBezTo>
                <a:cubicBezTo>
                  <a:pt x="3790966" y="4466492"/>
                  <a:pt x="1743537" y="4150131"/>
                  <a:pt x="390641" y="3653798"/>
                </a:cubicBezTo>
                <a:lnTo>
                  <a:pt x="0" y="3495635"/>
                </a:lnTo>
                <a:lnTo>
                  <a:pt x="0" y="970858"/>
                </a:lnTo>
                <a:lnTo>
                  <a:pt x="390641" y="812694"/>
                </a:lnTo>
                <a:cubicBezTo>
                  <a:pt x="1743537" y="316362"/>
                  <a:pt x="3790966" y="0"/>
                  <a:pt x="60824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2700" dir="16440000" sx="93716" sy="93716" algn="t" rotWithShape="0">
              <a:schemeClr val="accent2">
                <a:alpha val="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3A3EF3A4-E94D-B7CC-FB79-6141451CFD07}"/>
              </a:ext>
            </a:extLst>
          </p:cNvPr>
          <p:cNvSpPr/>
          <p:nvPr userDrawn="1"/>
        </p:nvSpPr>
        <p:spPr>
          <a:xfrm>
            <a:off x="0" y="4896349"/>
            <a:ext cx="12192000" cy="1437720"/>
          </a:xfrm>
          <a:custGeom>
            <a:avLst/>
            <a:gdLst>
              <a:gd name="connsiteX0" fmla="*/ 6096000 w 12192000"/>
              <a:gd name="connsiteY0" fmla="*/ 0 h 1961650"/>
              <a:gd name="connsiteX1" fmla="*/ 11787804 w 12192000"/>
              <a:gd name="connsiteY1" fmla="*/ 812694 h 1961650"/>
              <a:gd name="connsiteX2" fmla="*/ 12192000 w 12192000"/>
              <a:gd name="connsiteY2" fmla="*/ 976346 h 1961650"/>
              <a:gd name="connsiteX3" fmla="*/ 12192000 w 12192000"/>
              <a:gd name="connsiteY3" fmla="*/ 1961650 h 1961650"/>
              <a:gd name="connsiteX4" fmla="*/ 0 w 12192000"/>
              <a:gd name="connsiteY4" fmla="*/ 1961650 h 1961650"/>
              <a:gd name="connsiteX5" fmla="*/ 0 w 12192000"/>
              <a:gd name="connsiteY5" fmla="*/ 976346 h 1961650"/>
              <a:gd name="connsiteX6" fmla="*/ 404196 w 12192000"/>
              <a:gd name="connsiteY6" fmla="*/ 812694 h 1961650"/>
              <a:gd name="connsiteX7" fmla="*/ 6096000 w 12192000"/>
              <a:gd name="connsiteY7" fmla="*/ 0 h 196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961650">
                <a:moveTo>
                  <a:pt x="6096000" y="0"/>
                </a:moveTo>
                <a:cubicBezTo>
                  <a:pt x="8387480" y="0"/>
                  <a:pt x="10434908" y="316362"/>
                  <a:pt x="11787804" y="812694"/>
                </a:cubicBezTo>
                <a:lnTo>
                  <a:pt x="12192000" y="976346"/>
                </a:lnTo>
                <a:lnTo>
                  <a:pt x="12192000" y="1961650"/>
                </a:lnTo>
                <a:lnTo>
                  <a:pt x="0" y="1961650"/>
                </a:lnTo>
                <a:lnTo>
                  <a:pt x="0" y="976346"/>
                </a:lnTo>
                <a:lnTo>
                  <a:pt x="404196" y="812694"/>
                </a:lnTo>
                <a:cubicBezTo>
                  <a:pt x="1757092" y="316362"/>
                  <a:pt x="3804521" y="0"/>
                  <a:pt x="6096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2700" dir="16440000" sx="93716" sy="93716" algn="t" rotWithShape="0">
              <a:schemeClr val="accent2">
                <a:alpha val="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8" name="Рисунок 17" descr="Изображение выглядит как Человеческое лицо, человек, одежда, галсту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EBCE9C-692B-A430-12C7-3237D7050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62630" r="-396" b="29345"/>
          <a:stretch>
            <a:fillRect/>
          </a:stretch>
        </p:blipFill>
        <p:spPr>
          <a:xfrm>
            <a:off x="4937187" y="1962908"/>
            <a:ext cx="6100" cy="185367"/>
          </a:xfrm>
          <a:custGeom>
            <a:avLst/>
            <a:gdLst>
              <a:gd name="connsiteX0" fmla="*/ 0 w 6736"/>
              <a:gd name="connsiteY0" fmla="*/ 0 h 204684"/>
              <a:gd name="connsiteX1" fmla="*/ 2343 w 6736"/>
              <a:gd name="connsiteY1" fmla="*/ 15353 h 204684"/>
              <a:gd name="connsiteX2" fmla="*/ 6736 w 6736"/>
              <a:gd name="connsiteY2" fmla="*/ 102342 h 204684"/>
              <a:gd name="connsiteX3" fmla="*/ 2343 w 6736"/>
              <a:gd name="connsiteY3" fmla="*/ 189331 h 204684"/>
              <a:gd name="connsiteX4" fmla="*/ 0 w 6736"/>
              <a:gd name="connsiteY4" fmla="*/ 204684 h 204684"/>
              <a:gd name="connsiteX5" fmla="*/ 0 w 6736"/>
              <a:gd name="connsiteY5" fmla="*/ 0 h 204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6" h="204684">
                <a:moveTo>
                  <a:pt x="0" y="0"/>
                </a:moveTo>
                <a:lnTo>
                  <a:pt x="2343" y="15353"/>
                </a:lnTo>
                <a:cubicBezTo>
                  <a:pt x="5248" y="43955"/>
                  <a:pt x="6736" y="72975"/>
                  <a:pt x="6736" y="102342"/>
                </a:cubicBezTo>
                <a:cubicBezTo>
                  <a:pt x="6736" y="131710"/>
                  <a:pt x="5248" y="160730"/>
                  <a:pt x="2343" y="189331"/>
                </a:cubicBezTo>
                <a:lnTo>
                  <a:pt x="0" y="20468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Рисунок 19" descr="Изображение выглядит как Человеческое лицо, одежда, человек, выстрел в голову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9244E5-8CCC-53F5-A7C4-0A59654D5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47591" r="-1432" b="36669"/>
          <a:stretch>
            <a:fillRect/>
          </a:stretch>
        </p:blipFill>
        <p:spPr>
          <a:xfrm>
            <a:off x="7794266" y="1884129"/>
            <a:ext cx="21703" cy="357620"/>
          </a:xfrm>
          <a:custGeom>
            <a:avLst/>
            <a:gdLst>
              <a:gd name="connsiteX0" fmla="*/ 0 w 23965"/>
              <a:gd name="connsiteY0" fmla="*/ 0 h 394888"/>
              <a:gd name="connsiteX1" fmla="*/ 6680 w 23965"/>
              <a:gd name="connsiteY1" fmla="*/ 25979 h 394888"/>
              <a:gd name="connsiteX2" fmla="*/ 23965 w 23965"/>
              <a:gd name="connsiteY2" fmla="*/ 197444 h 394888"/>
              <a:gd name="connsiteX3" fmla="*/ 6680 w 23965"/>
              <a:gd name="connsiteY3" fmla="*/ 368909 h 394888"/>
              <a:gd name="connsiteX4" fmla="*/ 0 w 23965"/>
              <a:gd name="connsiteY4" fmla="*/ 394888 h 394888"/>
              <a:gd name="connsiteX5" fmla="*/ 0 w 23965"/>
              <a:gd name="connsiteY5" fmla="*/ 0 h 39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65" h="394888">
                <a:moveTo>
                  <a:pt x="0" y="0"/>
                </a:moveTo>
                <a:lnTo>
                  <a:pt x="6680" y="25979"/>
                </a:lnTo>
                <a:cubicBezTo>
                  <a:pt x="18013" y="81364"/>
                  <a:pt x="23965" y="138709"/>
                  <a:pt x="23965" y="197444"/>
                </a:cubicBezTo>
                <a:cubicBezTo>
                  <a:pt x="23965" y="256179"/>
                  <a:pt x="18013" y="313524"/>
                  <a:pt x="6680" y="368909"/>
                </a:cubicBezTo>
                <a:lnTo>
                  <a:pt x="0" y="3948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Рисунок 20" descr="Изображение выглядит как Человеческое лицо, одежда, человек, выстрел в голову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BDAC7F-7911-994C-91AB-843D9CA422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" t="52046" r="100000" b="41124"/>
          <a:stretch>
            <a:fillRect/>
          </a:stretch>
        </p:blipFill>
        <p:spPr>
          <a:xfrm>
            <a:off x="6274971" y="1985343"/>
            <a:ext cx="3919" cy="155191"/>
          </a:xfrm>
          <a:custGeom>
            <a:avLst/>
            <a:gdLst>
              <a:gd name="connsiteX0" fmla="*/ 4327 w 4327"/>
              <a:gd name="connsiteY0" fmla="*/ 0 h 171364"/>
              <a:gd name="connsiteX1" fmla="*/ 4327 w 4327"/>
              <a:gd name="connsiteY1" fmla="*/ 171364 h 171364"/>
              <a:gd name="connsiteX2" fmla="*/ 0 w 4327"/>
              <a:gd name="connsiteY2" fmla="*/ 85682 h 171364"/>
              <a:gd name="connsiteX3" fmla="*/ 4327 w 4327"/>
              <a:gd name="connsiteY3" fmla="*/ 0 h 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7" h="171364">
                <a:moveTo>
                  <a:pt x="4327" y="0"/>
                </a:moveTo>
                <a:lnTo>
                  <a:pt x="4327" y="171364"/>
                </a:lnTo>
                <a:lnTo>
                  <a:pt x="0" y="85682"/>
                </a:lnTo>
                <a:lnTo>
                  <a:pt x="4327" y="0"/>
                </a:lnTo>
                <a:close/>
              </a:path>
            </a:pathLst>
          </a:custGeom>
        </p:spPr>
      </p:pic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EA48C3C2-8E03-D9E7-2A20-E37CB6896C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428" y="1545874"/>
            <a:ext cx="1541000" cy="1541000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5" name="Рисунок 34">
            <a:extLst>
              <a:ext uri="{FF2B5EF4-FFF2-40B4-BE49-F238E27FC236}">
                <a16:creationId xmlns:a16="http://schemas.microsoft.com/office/drawing/2014/main" id="{EBE5DE68-1455-CBDD-6A5B-AE8815C794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02288" y="1285091"/>
            <a:ext cx="1540998" cy="1540998"/>
          </a:xfrm>
          <a:custGeom>
            <a:avLst/>
            <a:gdLst>
              <a:gd name="connsiteX0" fmla="*/ 770499 w 1540998"/>
              <a:gd name="connsiteY0" fmla="*/ 0 h 1540998"/>
              <a:gd name="connsiteX1" fmla="*/ 1540998 w 1540998"/>
              <a:gd name="connsiteY1" fmla="*/ 770499 h 1540998"/>
              <a:gd name="connsiteX2" fmla="*/ 770499 w 1540998"/>
              <a:gd name="connsiteY2" fmla="*/ 1540998 h 1540998"/>
              <a:gd name="connsiteX3" fmla="*/ 0 w 1540998"/>
              <a:gd name="connsiteY3" fmla="*/ 770499 h 1540998"/>
              <a:gd name="connsiteX4" fmla="*/ 770499 w 1540998"/>
              <a:gd name="connsiteY4" fmla="*/ 0 h 154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0998">
                <a:moveTo>
                  <a:pt x="770499" y="0"/>
                </a:moveTo>
                <a:cubicBezTo>
                  <a:pt x="1196034" y="0"/>
                  <a:pt x="1540998" y="344964"/>
                  <a:pt x="1540998" y="770499"/>
                </a:cubicBezTo>
                <a:cubicBezTo>
                  <a:pt x="1540998" y="1196034"/>
                  <a:pt x="1196034" y="1540998"/>
                  <a:pt x="770499" y="1540998"/>
                </a:cubicBezTo>
                <a:cubicBezTo>
                  <a:pt x="344964" y="1540998"/>
                  <a:pt x="0" y="1196034"/>
                  <a:pt x="0" y="770499"/>
                </a:cubicBezTo>
                <a:cubicBezTo>
                  <a:pt x="0" y="344964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6" name="Рисунок 35">
            <a:extLst>
              <a:ext uri="{FF2B5EF4-FFF2-40B4-BE49-F238E27FC236}">
                <a16:creationId xmlns:a16="http://schemas.microsoft.com/office/drawing/2014/main" id="{9F59A797-3912-3847-E4D4-67E51C7356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4969" y="1292438"/>
            <a:ext cx="1540998" cy="1541000"/>
          </a:xfrm>
          <a:custGeom>
            <a:avLst/>
            <a:gdLst>
              <a:gd name="connsiteX0" fmla="*/ 770499 w 1540998"/>
              <a:gd name="connsiteY0" fmla="*/ 0 h 1541000"/>
              <a:gd name="connsiteX1" fmla="*/ 1540998 w 1540998"/>
              <a:gd name="connsiteY1" fmla="*/ 770500 h 1541000"/>
              <a:gd name="connsiteX2" fmla="*/ 770499 w 1540998"/>
              <a:gd name="connsiteY2" fmla="*/ 1541000 h 1541000"/>
              <a:gd name="connsiteX3" fmla="*/ 0 w 1540998"/>
              <a:gd name="connsiteY3" fmla="*/ 770500 h 1541000"/>
              <a:gd name="connsiteX4" fmla="*/ 770499 w 1540998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1000">
                <a:moveTo>
                  <a:pt x="770499" y="0"/>
                </a:moveTo>
                <a:cubicBezTo>
                  <a:pt x="1196034" y="0"/>
                  <a:pt x="1540998" y="344965"/>
                  <a:pt x="1540998" y="770500"/>
                </a:cubicBezTo>
                <a:cubicBezTo>
                  <a:pt x="1540998" y="1196035"/>
                  <a:pt x="1196034" y="1541000"/>
                  <a:pt x="770499" y="1541000"/>
                </a:cubicBezTo>
                <a:cubicBezTo>
                  <a:pt x="344964" y="1541000"/>
                  <a:pt x="0" y="1196035"/>
                  <a:pt x="0" y="770500"/>
                </a:cubicBezTo>
                <a:cubicBezTo>
                  <a:pt x="0" y="344965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7" name="Рисунок 36">
            <a:extLst>
              <a:ext uri="{FF2B5EF4-FFF2-40B4-BE49-F238E27FC236}">
                <a16:creationId xmlns:a16="http://schemas.microsoft.com/office/drawing/2014/main" id="{336F8373-3671-7E64-44CA-A4AD738CD16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19005" y="1496632"/>
            <a:ext cx="1540998" cy="1540998"/>
          </a:xfrm>
          <a:custGeom>
            <a:avLst/>
            <a:gdLst>
              <a:gd name="connsiteX0" fmla="*/ 770499 w 1540998"/>
              <a:gd name="connsiteY0" fmla="*/ 0 h 1540998"/>
              <a:gd name="connsiteX1" fmla="*/ 1540998 w 1540998"/>
              <a:gd name="connsiteY1" fmla="*/ 770499 h 1540998"/>
              <a:gd name="connsiteX2" fmla="*/ 770499 w 1540998"/>
              <a:gd name="connsiteY2" fmla="*/ 1540998 h 1540998"/>
              <a:gd name="connsiteX3" fmla="*/ 0 w 1540998"/>
              <a:gd name="connsiteY3" fmla="*/ 770499 h 1540998"/>
              <a:gd name="connsiteX4" fmla="*/ 770499 w 1540998"/>
              <a:gd name="connsiteY4" fmla="*/ 0 h 154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0998">
                <a:moveTo>
                  <a:pt x="770499" y="0"/>
                </a:moveTo>
                <a:cubicBezTo>
                  <a:pt x="1196034" y="0"/>
                  <a:pt x="1540998" y="344964"/>
                  <a:pt x="1540998" y="770499"/>
                </a:cubicBezTo>
                <a:cubicBezTo>
                  <a:pt x="1540998" y="1196034"/>
                  <a:pt x="1196034" y="1540998"/>
                  <a:pt x="770499" y="1540998"/>
                </a:cubicBezTo>
                <a:cubicBezTo>
                  <a:pt x="344964" y="1540998"/>
                  <a:pt x="0" y="1196034"/>
                  <a:pt x="0" y="770499"/>
                </a:cubicBezTo>
                <a:cubicBezTo>
                  <a:pt x="0" y="344964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4" name="Рисунок 43">
            <a:extLst>
              <a:ext uri="{FF2B5EF4-FFF2-40B4-BE49-F238E27FC236}">
                <a16:creationId xmlns:a16="http://schemas.microsoft.com/office/drawing/2014/main" id="{78C14434-8B0C-AFCE-3A35-53103967F3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8667" y="4289522"/>
            <a:ext cx="1540998" cy="1541000"/>
          </a:xfrm>
          <a:custGeom>
            <a:avLst/>
            <a:gdLst>
              <a:gd name="connsiteX0" fmla="*/ 770499 w 1540998"/>
              <a:gd name="connsiteY0" fmla="*/ 0 h 1541000"/>
              <a:gd name="connsiteX1" fmla="*/ 1540998 w 1540998"/>
              <a:gd name="connsiteY1" fmla="*/ 770500 h 1541000"/>
              <a:gd name="connsiteX2" fmla="*/ 770499 w 1540998"/>
              <a:gd name="connsiteY2" fmla="*/ 1541000 h 1541000"/>
              <a:gd name="connsiteX3" fmla="*/ 0 w 1540998"/>
              <a:gd name="connsiteY3" fmla="*/ 770500 h 1541000"/>
              <a:gd name="connsiteX4" fmla="*/ 770499 w 1540998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1000">
                <a:moveTo>
                  <a:pt x="770499" y="0"/>
                </a:moveTo>
                <a:cubicBezTo>
                  <a:pt x="1196034" y="0"/>
                  <a:pt x="1540998" y="344965"/>
                  <a:pt x="1540998" y="770500"/>
                </a:cubicBezTo>
                <a:cubicBezTo>
                  <a:pt x="1540998" y="1196035"/>
                  <a:pt x="1196034" y="1541000"/>
                  <a:pt x="770499" y="1541000"/>
                </a:cubicBezTo>
                <a:cubicBezTo>
                  <a:pt x="344964" y="1541000"/>
                  <a:pt x="0" y="1196035"/>
                  <a:pt x="0" y="770500"/>
                </a:cubicBezTo>
                <a:cubicBezTo>
                  <a:pt x="0" y="344965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5" name="Рисунок 44">
            <a:extLst>
              <a:ext uri="{FF2B5EF4-FFF2-40B4-BE49-F238E27FC236}">
                <a16:creationId xmlns:a16="http://schemas.microsoft.com/office/drawing/2014/main" id="{E63FA381-EFFC-A1EB-4B28-DB92E3E23EC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02926" y="4034866"/>
            <a:ext cx="1540998" cy="1541000"/>
          </a:xfrm>
          <a:custGeom>
            <a:avLst/>
            <a:gdLst>
              <a:gd name="connsiteX0" fmla="*/ 770499 w 1540998"/>
              <a:gd name="connsiteY0" fmla="*/ 0 h 1541000"/>
              <a:gd name="connsiteX1" fmla="*/ 1540998 w 1540998"/>
              <a:gd name="connsiteY1" fmla="*/ 770500 h 1541000"/>
              <a:gd name="connsiteX2" fmla="*/ 770499 w 1540998"/>
              <a:gd name="connsiteY2" fmla="*/ 1541000 h 1541000"/>
              <a:gd name="connsiteX3" fmla="*/ 0 w 1540998"/>
              <a:gd name="connsiteY3" fmla="*/ 770500 h 1541000"/>
              <a:gd name="connsiteX4" fmla="*/ 770499 w 1540998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1000">
                <a:moveTo>
                  <a:pt x="770499" y="0"/>
                </a:moveTo>
                <a:cubicBezTo>
                  <a:pt x="1196034" y="0"/>
                  <a:pt x="1540998" y="344965"/>
                  <a:pt x="1540998" y="770500"/>
                </a:cubicBezTo>
                <a:cubicBezTo>
                  <a:pt x="1540998" y="1196035"/>
                  <a:pt x="1196034" y="1541000"/>
                  <a:pt x="770499" y="1541000"/>
                </a:cubicBezTo>
                <a:cubicBezTo>
                  <a:pt x="344964" y="1541000"/>
                  <a:pt x="0" y="1196035"/>
                  <a:pt x="0" y="770500"/>
                </a:cubicBezTo>
                <a:cubicBezTo>
                  <a:pt x="0" y="344965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6" name="Рисунок 45">
            <a:extLst>
              <a:ext uri="{FF2B5EF4-FFF2-40B4-BE49-F238E27FC236}">
                <a16:creationId xmlns:a16="http://schemas.microsoft.com/office/drawing/2014/main" id="{4E8AAFF7-C1D2-B7C6-D1D2-F97F39E594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74970" y="4096926"/>
            <a:ext cx="1540998" cy="1541000"/>
          </a:xfrm>
          <a:custGeom>
            <a:avLst/>
            <a:gdLst>
              <a:gd name="connsiteX0" fmla="*/ 770499 w 1540998"/>
              <a:gd name="connsiteY0" fmla="*/ 0 h 1541000"/>
              <a:gd name="connsiteX1" fmla="*/ 1540998 w 1540998"/>
              <a:gd name="connsiteY1" fmla="*/ 770500 h 1541000"/>
              <a:gd name="connsiteX2" fmla="*/ 770499 w 1540998"/>
              <a:gd name="connsiteY2" fmla="*/ 1541000 h 1541000"/>
              <a:gd name="connsiteX3" fmla="*/ 0 w 1540998"/>
              <a:gd name="connsiteY3" fmla="*/ 770500 h 1541000"/>
              <a:gd name="connsiteX4" fmla="*/ 770499 w 1540998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1000">
                <a:moveTo>
                  <a:pt x="770499" y="0"/>
                </a:moveTo>
                <a:cubicBezTo>
                  <a:pt x="1196034" y="0"/>
                  <a:pt x="1540998" y="344965"/>
                  <a:pt x="1540998" y="770500"/>
                </a:cubicBezTo>
                <a:cubicBezTo>
                  <a:pt x="1540998" y="1196035"/>
                  <a:pt x="1196034" y="1541000"/>
                  <a:pt x="770499" y="1541000"/>
                </a:cubicBezTo>
                <a:cubicBezTo>
                  <a:pt x="344964" y="1541000"/>
                  <a:pt x="0" y="1196035"/>
                  <a:pt x="0" y="770500"/>
                </a:cubicBezTo>
                <a:cubicBezTo>
                  <a:pt x="0" y="344965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7" name="Рисунок 46">
            <a:extLst>
              <a:ext uri="{FF2B5EF4-FFF2-40B4-BE49-F238E27FC236}">
                <a16:creationId xmlns:a16="http://schemas.microsoft.com/office/drawing/2014/main" id="{52D8D70E-2EE5-1F56-998F-33F5678D9D7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32890" y="4302047"/>
            <a:ext cx="1540998" cy="1540998"/>
          </a:xfrm>
          <a:custGeom>
            <a:avLst/>
            <a:gdLst>
              <a:gd name="connsiteX0" fmla="*/ 770499 w 1540998"/>
              <a:gd name="connsiteY0" fmla="*/ 0 h 1540998"/>
              <a:gd name="connsiteX1" fmla="*/ 1540998 w 1540998"/>
              <a:gd name="connsiteY1" fmla="*/ 770499 h 1540998"/>
              <a:gd name="connsiteX2" fmla="*/ 770499 w 1540998"/>
              <a:gd name="connsiteY2" fmla="*/ 1540998 h 1540998"/>
              <a:gd name="connsiteX3" fmla="*/ 0 w 1540998"/>
              <a:gd name="connsiteY3" fmla="*/ 770499 h 1540998"/>
              <a:gd name="connsiteX4" fmla="*/ 770499 w 1540998"/>
              <a:gd name="connsiteY4" fmla="*/ 0 h 154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0998">
                <a:moveTo>
                  <a:pt x="770499" y="0"/>
                </a:moveTo>
                <a:cubicBezTo>
                  <a:pt x="1196034" y="0"/>
                  <a:pt x="1540998" y="344964"/>
                  <a:pt x="1540998" y="770499"/>
                </a:cubicBezTo>
                <a:cubicBezTo>
                  <a:pt x="1540998" y="1196034"/>
                  <a:pt x="1196034" y="1540998"/>
                  <a:pt x="770499" y="1540998"/>
                </a:cubicBezTo>
                <a:cubicBezTo>
                  <a:pt x="344964" y="1540998"/>
                  <a:pt x="0" y="1196034"/>
                  <a:pt x="0" y="770499"/>
                </a:cubicBezTo>
                <a:cubicBezTo>
                  <a:pt x="0" y="344964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50" name="Текст 29">
            <a:extLst>
              <a:ext uri="{FF2B5EF4-FFF2-40B4-BE49-F238E27FC236}">
                <a16:creationId xmlns:a16="http://schemas.microsoft.com/office/drawing/2014/main" id="{D1ABCE8B-1239-9A3C-0AFA-CDC5128FA2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767" y="1292738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1" name="Текст 29">
            <a:extLst>
              <a:ext uri="{FF2B5EF4-FFF2-40B4-BE49-F238E27FC236}">
                <a16:creationId xmlns:a16="http://schemas.microsoft.com/office/drawing/2014/main" id="{2D904BB8-37C8-BE0C-DFC1-F3FD7C54C5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69553" y="1735258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8" name="Текст 29">
            <a:extLst>
              <a:ext uri="{FF2B5EF4-FFF2-40B4-BE49-F238E27FC236}">
                <a16:creationId xmlns:a16="http://schemas.microsoft.com/office/drawing/2014/main" id="{530C8118-2FFD-64E5-A9FF-2EF8D51156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75256" y="1042818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9" name="Текст 29">
            <a:extLst>
              <a:ext uri="{FF2B5EF4-FFF2-40B4-BE49-F238E27FC236}">
                <a16:creationId xmlns:a16="http://schemas.microsoft.com/office/drawing/2014/main" id="{81EA52A0-1EB3-8207-C604-479D979F1D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23042" y="1480422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0" name="Текст 29">
            <a:extLst>
              <a:ext uri="{FF2B5EF4-FFF2-40B4-BE49-F238E27FC236}">
                <a16:creationId xmlns:a16="http://schemas.microsoft.com/office/drawing/2014/main" id="{4536FAE9-3279-E691-C7C7-2C18663B3CF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43962" y="1042818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61" name="Текст 29">
            <a:extLst>
              <a:ext uri="{FF2B5EF4-FFF2-40B4-BE49-F238E27FC236}">
                <a16:creationId xmlns:a16="http://schemas.microsoft.com/office/drawing/2014/main" id="{57C7836B-FFFF-F873-BED4-F9675E685FE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91748" y="1480422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2" name="Текст 29">
            <a:extLst>
              <a:ext uri="{FF2B5EF4-FFF2-40B4-BE49-F238E27FC236}">
                <a16:creationId xmlns:a16="http://schemas.microsoft.com/office/drawing/2014/main" id="{AC2E5C57-6889-9B33-5927-6D9930E250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02764" y="1292738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63" name="Текст 29">
            <a:extLst>
              <a:ext uri="{FF2B5EF4-FFF2-40B4-BE49-F238E27FC236}">
                <a16:creationId xmlns:a16="http://schemas.microsoft.com/office/drawing/2014/main" id="{54A44C08-F153-0F2F-6FF7-098AB1504B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50550" y="1735258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2" name="Текст 29">
            <a:extLst>
              <a:ext uri="{FF2B5EF4-FFF2-40B4-BE49-F238E27FC236}">
                <a16:creationId xmlns:a16="http://schemas.microsoft.com/office/drawing/2014/main" id="{F170D423-279F-2668-142B-50229D3BE4C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21767" y="4018009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3" name="Текст 29">
            <a:extLst>
              <a:ext uri="{FF2B5EF4-FFF2-40B4-BE49-F238E27FC236}">
                <a16:creationId xmlns:a16="http://schemas.microsoft.com/office/drawing/2014/main" id="{B3085D7B-ABCA-8CE3-8B7B-522E64FAD59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69553" y="4455613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4" name="Текст 29">
            <a:extLst>
              <a:ext uri="{FF2B5EF4-FFF2-40B4-BE49-F238E27FC236}">
                <a16:creationId xmlns:a16="http://schemas.microsoft.com/office/drawing/2014/main" id="{F0BA5042-8706-FB93-0EA1-8BEED79487D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75256" y="3768089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5" name="Текст 29">
            <a:extLst>
              <a:ext uri="{FF2B5EF4-FFF2-40B4-BE49-F238E27FC236}">
                <a16:creationId xmlns:a16="http://schemas.microsoft.com/office/drawing/2014/main" id="{0EB088F8-3EAC-B4E1-E333-BBC6EE40EC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23042" y="421060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6" name="Текст 29">
            <a:extLst>
              <a:ext uri="{FF2B5EF4-FFF2-40B4-BE49-F238E27FC236}">
                <a16:creationId xmlns:a16="http://schemas.microsoft.com/office/drawing/2014/main" id="{A848CB2A-1999-FDE3-14B1-C7063A7A941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43962" y="3768089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7" name="Текст 29">
            <a:extLst>
              <a:ext uri="{FF2B5EF4-FFF2-40B4-BE49-F238E27FC236}">
                <a16:creationId xmlns:a16="http://schemas.microsoft.com/office/drawing/2014/main" id="{F10AD08C-1A78-AE47-3680-A73BFE3A132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91748" y="421060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8" name="Текст 29">
            <a:extLst>
              <a:ext uri="{FF2B5EF4-FFF2-40B4-BE49-F238E27FC236}">
                <a16:creationId xmlns:a16="http://schemas.microsoft.com/office/drawing/2014/main" id="{7853C776-9FB4-4CA0-D5E9-312C21C2F2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602764" y="4018009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9" name="Текст 29">
            <a:extLst>
              <a:ext uri="{FF2B5EF4-FFF2-40B4-BE49-F238E27FC236}">
                <a16:creationId xmlns:a16="http://schemas.microsoft.com/office/drawing/2014/main" id="{154122BB-C1F3-6BB3-7B54-891B49542D7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750550" y="4455613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4096169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EA48C3C2-8E03-D9E7-2A20-E37CB6896C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428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50" name="Текст 29">
            <a:extLst>
              <a:ext uri="{FF2B5EF4-FFF2-40B4-BE49-F238E27FC236}">
                <a16:creationId xmlns:a16="http://schemas.microsoft.com/office/drawing/2014/main" id="{D1ABCE8B-1239-9A3C-0AFA-CDC5128FA2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709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1" name="Текст 29">
            <a:extLst>
              <a:ext uri="{FF2B5EF4-FFF2-40B4-BE49-F238E27FC236}">
                <a16:creationId xmlns:a16="http://schemas.microsoft.com/office/drawing/2014/main" id="{2D904BB8-37C8-BE0C-DFC1-F3FD7C54C5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7709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8" name="Рисунок 28">
            <a:extLst>
              <a:ext uri="{FF2B5EF4-FFF2-40B4-BE49-F238E27FC236}">
                <a16:creationId xmlns:a16="http://schemas.microsoft.com/office/drawing/2014/main" id="{F8595CF1-496E-1D8B-CA79-0675DA1E82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435280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85C7C3B7-A4FD-E383-7632-9E32DFCC4F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80199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35A078AD-E771-AC6F-8DDD-F65346B9AE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80199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2" name="Рисунок 28">
            <a:extLst>
              <a:ext uri="{FF2B5EF4-FFF2-40B4-BE49-F238E27FC236}">
                <a16:creationId xmlns:a16="http://schemas.microsoft.com/office/drawing/2014/main" id="{33B74684-C8EE-F61D-A78C-45353321F38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36132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3" name="Текст 29">
            <a:extLst>
              <a:ext uri="{FF2B5EF4-FFF2-40B4-BE49-F238E27FC236}">
                <a16:creationId xmlns:a16="http://schemas.microsoft.com/office/drawing/2014/main" id="{1A3C0B7F-0114-1330-0F6D-FAE1D8B27B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80641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34" name="Текст 29">
            <a:extLst>
              <a:ext uri="{FF2B5EF4-FFF2-40B4-BE49-F238E27FC236}">
                <a16:creationId xmlns:a16="http://schemas.microsoft.com/office/drawing/2014/main" id="{39F000F8-11F1-996F-9E9C-BD3C9C03E4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80641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8" name="Рисунок 28">
            <a:extLst>
              <a:ext uri="{FF2B5EF4-FFF2-40B4-BE49-F238E27FC236}">
                <a16:creationId xmlns:a16="http://schemas.microsoft.com/office/drawing/2014/main" id="{ACE0236E-5592-D053-FF99-0F9F3FDEC7A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36984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9" name="Текст 29">
            <a:extLst>
              <a:ext uri="{FF2B5EF4-FFF2-40B4-BE49-F238E27FC236}">
                <a16:creationId xmlns:a16="http://schemas.microsoft.com/office/drawing/2014/main" id="{FEF8DC8A-D192-C22E-3B1A-132C940021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1083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0" name="Текст 29">
            <a:extLst>
              <a:ext uri="{FF2B5EF4-FFF2-40B4-BE49-F238E27FC236}">
                <a16:creationId xmlns:a16="http://schemas.microsoft.com/office/drawing/2014/main" id="{F1DFE3CA-74C2-007A-37EB-24CC94ED183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81083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1" name="Рисунок 28">
            <a:extLst>
              <a:ext uri="{FF2B5EF4-FFF2-40B4-BE49-F238E27FC236}">
                <a16:creationId xmlns:a16="http://schemas.microsoft.com/office/drawing/2014/main" id="{DA3D8EE5-0971-3D2B-B6A4-D00D258240A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37836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2" name="Текст 29">
            <a:extLst>
              <a:ext uri="{FF2B5EF4-FFF2-40B4-BE49-F238E27FC236}">
                <a16:creationId xmlns:a16="http://schemas.microsoft.com/office/drawing/2014/main" id="{FEB42DBF-F107-C654-4DF8-3792EA09405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81525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3" name="Текст 29">
            <a:extLst>
              <a:ext uri="{FF2B5EF4-FFF2-40B4-BE49-F238E27FC236}">
                <a16:creationId xmlns:a16="http://schemas.microsoft.com/office/drawing/2014/main" id="{B8EAD37A-C1D0-4A0D-790C-DA2B414EA0F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81525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8" name="Рисунок 28">
            <a:extLst>
              <a:ext uri="{FF2B5EF4-FFF2-40B4-BE49-F238E27FC236}">
                <a16:creationId xmlns:a16="http://schemas.microsoft.com/office/drawing/2014/main" id="{7DCE363A-38AD-DC63-2352-C1420A7061C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038686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9" name="Текст 29">
            <a:extLst>
              <a:ext uri="{FF2B5EF4-FFF2-40B4-BE49-F238E27FC236}">
                <a16:creationId xmlns:a16="http://schemas.microsoft.com/office/drawing/2014/main" id="{67529145-4225-24DF-BCDC-FCC4BDCA3DA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181967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2" name="Текст 29">
            <a:extLst>
              <a:ext uri="{FF2B5EF4-FFF2-40B4-BE49-F238E27FC236}">
                <a16:creationId xmlns:a16="http://schemas.microsoft.com/office/drawing/2014/main" id="{6B3BA7CA-8A57-431A-DC20-371044DD3C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181967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3" name="Рисунок 28">
            <a:extLst>
              <a:ext uri="{FF2B5EF4-FFF2-40B4-BE49-F238E27FC236}">
                <a16:creationId xmlns:a16="http://schemas.microsoft.com/office/drawing/2014/main" id="{4D6F5CA2-D738-CF56-1948-5EDA1DBB19F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534428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54" name="Текст 29">
            <a:extLst>
              <a:ext uri="{FF2B5EF4-FFF2-40B4-BE49-F238E27FC236}">
                <a16:creationId xmlns:a16="http://schemas.microsoft.com/office/drawing/2014/main" id="{BDDE1888-F039-7C76-DEB3-EAA1E77CA9F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77709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5" name="Текст 29">
            <a:extLst>
              <a:ext uri="{FF2B5EF4-FFF2-40B4-BE49-F238E27FC236}">
                <a16:creationId xmlns:a16="http://schemas.microsoft.com/office/drawing/2014/main" id="{58DF4769-92F3-459F-2C89-972DC13F3C4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7709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6" name="Рисунок 28">
            <a:extLst>
              <a:ext uri="{FF2B5EF4-FFF2-40B4-BE49-F238E27FC236}">
                <a16:creationId xmlns:a16="http://schemas.microsoft.com/office/drawing/2014/main" id="{AC94AE84-4265-6514-388E-E288712F670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435280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57" name="Текст 29">
            <a:extLst>
              <a:ext uri="{FF2B5EF4-FFF2-40B4-BE49-F238E27FC236}">
                <a16:creationId xmlns:a16="http://schemas.microsoft.com/office/drawing/2014/main" id="{67782F00-CD48-A917-4132-A60287691B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580199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64" name="Текст 29">
            <a:extLst>
              <a:ext uri="{FF2B5EF4-FFF2-40B4-BE49-F238E27FC236}">
                <a16:creationId xmlns:a16="http://schemas.microsoft.com/office/drawing/2014/main" id="{AE3A2FD3-24BD-C147-0C9C-99E20E980F9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580199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5" name="Рисунок 28">
            <a:extLst>
              <a:ext uri="{FF2B5EF4-FFF2-40B4-BE49-F238E27FC236}">
                <a16:creationId xmlns:a16="http://schemas.microsoft.com/office/drawing/2014/main" id="{9F7567DC-7A31-4E2B-721C-A4A6A52ECF7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336132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66" name="Текст 29">
            <a:extLst>
              <a:ext uri="{FF2B5EF4-FFF2-40B4-BE49-F238E27FC236}">
                <a16:creationId xmlns:a16="http://schemas.microsoft.com/office/drawing/2014/main" id="{FA824079-AD4D-CF74-64DA-A61EB35239A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480641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67" name="Текст 29">
            <a:extLst>
              <a:ext uri="{FF2B5EF4-FFF2-40B4-BE49-F238E27FC236}">
                <a16:creationId xmlns:a16="http://schemas.microsoft.com/office/drawing/2014/main" id="{810B67BF-17A9-7E03-C744-709D6C0DD0E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80641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8" name="Рисунок 28">
            <a:extLst>
              <a:ext uri="{FF2B5EF4-FFF2-40B4-BE49-F238E27FC236}">
                <a16:creationId xmlns:a16="http://schemas.microsoft.com/office/drawing/2014/main" id="{D980B9FF-7445-66FA-DA28-2F927B6907A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236984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69" name="Текст 29">
            <a:extLst>
              <a:ext uri="{FF2B5EF4-FFF2-40B4-BE49-F238E27FC236}">
                <a16:creationId xmlns:a16="http://schemas.microsoft.com/office/drawing/2014/main" id="{159DA661-A918-E83F-0106-26447C942BE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81083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0" name="Текст 29">
            <a:extLst>
              <a:ext uri="{FF2B5EF4-FFF2-40B4-BE49-F238E27FC236}">
                <a16:creationId xmlns:a16="http://schemas.microsoft.com/office/drawing/2014/main" id="{DEF2F518-B8F6-0B13-F236-9596BE3B588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81083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1" name="Рисунок 28">
            <a:extLst>
              <a:ext uri="{FF2B5EF4-FFF2-40B4-BE49-F238E27FC236}">
                <a16:creationId xmlns:a16="http://schemas.microsoft.com/office/drawing/2014/main" id="{BE5481A9-5E5A-C1ED-7413-C8F996A6AAA7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137836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80" name="Текст 29">
            <a:extLst>
              <a:ext uri="{FF2B5EF4-FFF2-40B4-BE49-F238E27FC236}">
                <a16:creationId xmlns:a16="http://schemas.microsoft.com/office/drawing/2014/main" id="{DFD1C3E6-8FAA-C2A9-C12A-0804E072332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281525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81" name="Текст 29">
            <a:extLst>
              <a:ext uri="{FF2B5EF4-FFF2-40B4-BE49-F238E27FC236}">
                <a16:creationId xmlns:a16="http://schemas.microsoft.com/office/drawing/2014/main" id="{A7AA41AA-7359-79D4-A114-80F4F6878E2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281525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82" name="Рисунок 28">
            <a:extLst>
              <a:ext uri="{FF2B5EF4-FFF2-40B4-BE49-F238E27FC236}">
                <a16:creationId xmlns:a16="http://schemas.microsoft.com/office/drawing/2014/main" id="{83E9733E-E2E0-0F6C-A50D-E997244ACA27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0038686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83" name="Текст 29">
            <a:extLst>
              <a:ext uri="{FF2B5EF4-FFF2-40B4-BE49-F238E27FC236}">
                <a16:creationId xmlns:a16="http://schemas.microsoft.com/office/drawing/2014/main" id="{0464635D-D0EC-49EC-1DB3-906029353E3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181967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84" name="Текст 29">
            <a:extLst>
              <a:ext uri="{FF2B5EF4-FFF2-40B4-BE49-F238E27FC236}">
                <a16:creationId xmlns:a16="http://schemas.microsoft.com/office/drawing/2014/main" id="{0F1059E7-17DD-5E45-77F8-7CB6C6ED46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181967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032075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 змей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8FD46C40-00B8-7D47-871C-9E1B04B44945}"/>
              </a:ext>
            </a:extLst>
          </p:cNvPr>
          <p:cNvSpPr/>
          <p:nvPr userDrawn="1"/>
        </p:nvSpPr>
        <p:spPr>
          <a:xfrm>
            <a:off x="0" y="-1"/>
            <a:ext cx="12192000" cy="4806332"/>
          </a:xfrm>
          <a:custGeom>
            <a:avLst/>
            <a:gdLst>
              <a:gd name="connsiteX0" fmla="*/ 1348006 w 12192000"/>
              <a:gd name="connsiteY0" fmla="*/ 3402850 h 4806332"/>
              <a:gd name="connsiteX1" fmla="*/ 12192000 w 12192000"/>
              <a:gd name="connsiteY1" fmla="*/ 3402850 h 4806332"/>
              <a:gd name="connsiteX2" fmla="*/ 12192000 w 12192000"/>
              <a:gd name="connsiteY2" fmla="*/ 4806332 h 4806332"/>
              <a:gd name="connsiteX3" fmla="*/ 1348006 w 12192000"/>
              <a:gd name="connsiteY3" fmla="*/ 4806332 h 4806332"/>
              <a:gd name="connsiteX4" fmla="*/ 646265 w 12192000"/>
              <a:gd name="connsiteY4" fmla="*/ 4104591 h 4806332"/>
              <a:gd name="connsiteX5" fmla="*/ 1348006 w 12192000"/>
              <a:gd name="connsiteY5" fmla="*/ 3402850 h 4806332"/>
              <a:gd name="connsiteX6" fmla="*/ 0 w 12192000"/>
              <a:gd name="connsiteY6" fmla="*/ 0 h 4806332"/>
              <a:gd name="connsiteX7" fmla="*/ 12192000 w 12192000"/>
              <a:gd name="connsiteY7" fmla="*/ 0 h 4806332"/>
              <a:gd name="connsiteX8" fmla="*/ 12192000 w 12192000"/>
              <a:gd name="connsiteY8" fmla="*/ 3402751 h 4806332"/>
              <a:gd name="connsiteX9" fmla="*/ 10893870 w 12192000"/>
              <a:gd name="connsiteY9" fmla="*/ 3402751 h 4806332"/>
              <a:gd name="connsiteX10" fmla="*/ 11034869 w 12192000"/>
              <a:gd name="connsiteY10" fmla="*/ 3388537 h 4806332"/>
              <a:gd name="connsiteX11" fmla="*/ 11595185 w 12192000"/>
              <a:gd name="connsiteY11" fmla="*/ 2701053 h 4806332"/>
              <a:gd name="connsiteX12" fmla="*/ 10893444 w 12192000"/>
              <a:gd name="connsiteY12" fmla="*/ 1999312 h 4806332"/>
              <a:gd name="connsiteX13" fmla="*/ 0 w 12192000"/>
              <a:gd name="connsiteY13" fmla="*/ 1999312 h 4806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4806332">
                <a:moveTo>
                  <a:pt x="1348006" y="3402850"/>
                </a:moveTo>
                <a:lnTo>
                  <a:pt x="12192000" y="3402850"/>
                </a:lnTo>
                <a:lnTo>
                  <a:pt x="12192000" y="4806332"/>
                </a:lnTo>
                <a:lnTo>
                  <a:pt x="1348006" y="4806332"/>
                </a:lnTo>
                <a:cubicBezTo>
                  <a:pt x="960445" y="4806332"/>
                  <a:pt x="646265" y="4492152"/>
                  <a:pt x="646265" y="4104591"/>
                </a:cubicBezTo>
                <a:cubicBezTo>
                  <a:pt x="646265" y="3717030"/>
                  <a:pt x="960445" y="3402850"/>
                  <a:pt x="1348006" y="34028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02751"/>
                </a:lnTo>
                <a:lnTo>
                  <a:pt x="10893870" y="3402751"/>
                </a:lnTo>
                <a:lnTo>
                  <a:pt x="11034869" y="3388537"/>
                </a:lnTo>
                <a:cubicBezTo>
                  <a:pt x="11354641" y="3323103"/>
                  <a:pt x="11595185" y="3040169"/>
                  <a:pt x="11595185" y="2701053"/>
                </a:cubicBezTo>
                <a:cubicBezTo>
                  <a:pt x="11595185" y="2313492"/>
                  <a:pt x="11281005" y="1999312"/>
                  <a:pt x="10893444" y="1999312"/>
                </a:cubicBezTo>
                <a:lnTo>
                  <a:pt x="0" y="19993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80357" dir="5400000" sx="99000" sy="99000" algn="t" rotWithShape="0">
              <a:schemeClr val="accent2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393DD-7AAB-FC9B-7E98-8A6CD6BD2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6A133B3-3626-0AE6-5E70-A846ECE69F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F72890-136D-EA1E-722E-7FF62686CA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Текст 29">
            <a:extLst>
              <a:ext uri="{FF2B5EF4-FFF2-40B4-BE49-F238E27FC236}">
                <a16:creationId xmlns:a16="http://schemas.microsoft.com/office/drawing/2014/main" id="{544CAD84-BD94-0B32-CC07-31977F449B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4077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28" name="Текст 9">
            <a:extLst>
              <a:ext uri="{FF2B5EF4-FFF2-40B4-BE49-F238E27FC236}">
                <a16:creationId xmlns:a16="http://schemas.microsoft.com/office/drawing/2014/main" id="{53769D74-C1E4-5F75-5B7C-9B5202A1643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24604" y="2202389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29" name="Текст 29">
            <a:extLst>
              <a:ext uri="{FF2B5EF4-FFF2-40B4-BE49-F238E27FC236}">
                <a16:creationId xmlns:a16="http://schemas.microsoft.com/office/drawing/2014/main" id="{61BB29C7-6DF6-2E15-053F-56FD7E80F24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041359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30" name="Текст 9">
            <a:extLst>
              <a:ext uri="{FF2B5EF4-FFF2-40B4-BE49-F238E27FC236}">
                <a16:creationId xmlns:a16="http://schemas.microsoft.com/office/drawing/2014/main" id="{8DF78EC4-1D97-1ED4-7560-DDDBB912B52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41359" y="2202389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AB1109FC-AE2D-C73F-B5DF-35122D6C387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855378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32" name="Текст 9">
            <a:extLst>
              <a:ext uri="{FF2B5EF4-FFF2-40B4-BE49-F238E27FC236}">
                <a16:creationId xmlns:a16="http://schemas.microsoft.com/office/drawing/2014/main" id="{3EB9D21F-21B9-AFF3-1097-7FE296B5D6B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855378" y="2202389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37" name="Текст 29">
            <a:extLst>
              <a:ext uri="{FF2B5EF4-FFF2-40B4-BE49-F238E27FC236}">
                <a16:creationId xmlns:a16="http://schemas.microsoft.com/office/drawing/2014/main" id="{28365F55-AE58-EDB3-2032-FEC6F9F6CA3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136613" y="2951373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38" name="Текст 9">
            <a:extLst>
              <a:ext uri="{FF2B5EF4-FFF2-40B4-BE49-F238E27FC236}">
                <a16:creationId xmlns:a16="http://schemas.microsoft.com/office/drawing/2014/main" id="{B8F9F7D5-9B72-FBFB-5D1F-B417C440000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137140" y="3582953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39" name="Текст 29">
            <a:extLst>
              <a:ext uri="{FF2B5EF4-FFF2-40B4-BE49-F238E27FC236}">
                <a16:creationId xmlns:a16="http://schemas.microsoft.com/office/drawing/2014/main" id="{048A62D0-5898-615F-C679-FE52CFA2ACC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946613" y="2951373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40" name="Текст 9">
            <a:extLst>
              <a:ext uri="{FF2B5EF4-FFF2-40B4-BE49-F238E27FC236}">
                <a16:creationId xmlns:a16="http://schemas.microsoft.com/office/drawing/2014/main" id="{28B638A6-96BD-6B61-2D06-267BF053C7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947140" y="3582953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47" name="Текст 29">
            <a:extLst>
              <a:ext uri="{FF2B5EF4-FFF2-40B4-BE49-F238E27FC236}">
                <a16:creationId xmlns:a16="http://schemas.microsoft.com/office/drawing/2014/main" id="{CADEEC93-7322-6392-AC24-AF16F7279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224077" y="4376762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48" name="Текст 9">
            <a:extLst>
              <a:ext uri="{FF2B5EF4-FFF2-40B4-BE49-F238E27FC236}">
                <a16:creationId xmlns:a16="http://schemas.microsoft.com/office/drawing/2014/main" id="{8B0C8CCC-4741-5C0A-7D9D-775878B66AD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224604" y="5008342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49" name="Текст 29">
            <a:extLst>
              <a:ext uri="{FF2B5EF4-FFF2-40B4-BE49-F238E27FC236}">
                <a16:creationId xmlns:a16="http://schemas.microsoft.com/office/drawing/2014/main" id="{23CFE7A0-CB29-7D1A-8805-BC0445AA710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041359" y="4376762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50" name="Текст 9">
            <a:extLst>
              <a:ext uri="{FF2B5EF4-FFF2-40B4-BE49-F238E27FC236}">
                <a16:creationId xmlns:a16="http://schemas.microsoft.com/office/drawing/2014/main" id="{8812114B-6F7C-55A4-4102-51CDA79E1FD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041359" y="5008342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51" name="Текст 29">
            <a:extLst>
              <a:ext uri="{FF2B5EF4-FFF2-40B4-BE49-F238E27FC236}">
                <a16:creationId xmlns:a16="http://schemas.microsoft.com/office/drawing/2014/main" id="{4EB53BB6-7660-AEB5-AA2D-8F1A08892B6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855378" y="4376762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52" name="Текст 9">
            <a:extLst>
              <a:ext uri="{FF2B5EF4-FFF2-40B4-BE49-F238E27FC236}">
                <a16:creationId xmlns:a16="http://schemas.microsoft.com/office/drawing/2014/main" id="{AB68C873-FCB0-D2E2-054A-BEC7425B1EB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855378" y="5008342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</p:spTree>
    <p:extLst>
      <p:ext uri="{BB962C8B-B14F-4D97-AF65-F5344CB8AC3E}">
        <p14:creationId xmlns:p14="http://schemas.microsoft.com/office/powerpoint/2010/main" val="2913075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9">
            <a:extLst>
              <a:ext uri="{FF2B5EF4-FFF2-40B4-BE49-F238E27FC236}">
                <a16:creationId xmlns:a16="http://schemas.microsoft.com/office/drawing/2014/main" id="{B640EC17-923D-9820-5809-E53B84F81B1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16711" y="1850790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BD8630-D42C-38A0-8D6D-3F8E49233ECF}"/>
              </a:ext>
            </a:extLst>
          </p:cNvPr>
          <p:cNvSpPr/>
          <p:nvPr userDrawn="1"/>
        </p:nvSpPr>
        <p:spPr>
          <a:xfrm>
            <a:off x="0" y="3429001"/>
            <a:ext cx="12192000" cy="29162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3298" dist="76200" dir="16200000" sx="95000" sy="95000" algn="t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64" name="Текст 29">
            <a:extLst>
              <a:ext uri="{FF2B5EF4-FFF2-40B4-BE49-F238E27FC236}">
                <a16:creationId xmlns:a16="http://schemas.microsoft.com/office/drawing/2014/main" id="{39B928D2-3FB1-3431-F8AF-0DE3762037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084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68" name="Текст 29">
            <a:extLst>
              <a:ext uri="{FF2B5EF4-FFF2-40B4-BE49-F238E27FC236}">
                <a16:creationId xmlns:a16="http://schemas.microsoft.com/office/drawing/2014/main" id="{96887B28-7C8C-47E3-69D3-1C02BA94F5F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6710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76" name="Текст 29">
            <a:extLst>
              <a:ext uri="{FF2B5EF4-FFF2-40B4-BE49-F238E27FC236}">
                <a16:creationId xmlns:a16="http://schemas.microsoft.com/office/drawing/2014/main" id="{8032115D-582D-3595-A994-533FD82738B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408030" y="4475090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80" name="Текст 29">
            <a:extLst>
              <a:ext uri="{FF2B5EF4-FFF2-40B4-BE49-F238E27FC236}">
                <a16:creationId xmlns:a16="http://schemas.microsoft.com/office/drawing/2014/main" id="{912B8AC7-EABC-015A-AF05-65C5E5A21A3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31384" y="4475090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82" name="Текст 29">
            <a:extLst>
              <a:ext uri="{FF2B5EF4-FFF2-40B4-BE49-F238E27FC236}">
                <a16:creationId xmlns:a16="http://schemas.microsoft.com/office/drawing/2014/main" id="{2DB7552D-6FEB-9018-524A-6428351C0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31384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3CD2456-43B3-852B-E052-A5C8B6B3F9D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0063" y="1850790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20E2FA84-0669-D82D-C1D5-303F04FC40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131384" y="1850790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0D364939-F3DB-3ECA-79C1-A98A702A40B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131384" y="4755071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EF797284-EC76-D775-BF25-D08D35DCFB7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408030" y="4755071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</p:spTree>
    <p:extLst>
      <p:ext uri="{BB962C8B-B14F-4D97-AF65-F5344CB8AC3E}">
        <p14:creationId xmlns:p14="http://schemas.microsoft.com/office/powerpoint/2010/main" val="577730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блока +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23">
            <a:extLst>
              <a:ext uri="{FF2B5EF4-FFF2-40B4-BE49-F238E27FC236}">
                <a16:creationId xmlns:a16="http://schemas.microsoft.com/office/drawing/2014/main" id="{C65E0E50-BDDB-B9F7-98C9-C544762D56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85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23">
            <a:extLst>
              <a:ext uri="{FF2B5EF4-FFF2-40B4-BE49-F238E27FC236}">
                <a16:creationId xmlns:a16="http://schemas.microsoft.com/office/drawing/2014/main" id="{EB5116F6-E8D2-D76B-7A45-3A2A6CC53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1392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id="{AEFE4ACE-8543-3E70-FD9D-0826A48111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2415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Рисунок 27">
            <a:extLst>
              <a:ext uri="{FF2B5EF4-FFF2-40B4-BE49-F238E27FC236}">
                <a16:creationId xmlns:a16="http://schemas.microsoft.com/office/drawing/2014/main" id="{5DA9D2D2-FA2B-15C2-6B13-DEEA5ED587C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5085" y="2019233"/>
            <a:ext cx="720000" cy="720000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0" name="Рисунок 27">
            <a:extLst>
              <a:ext uri="{FF2B5EF4-FFF2-40B4-BE49-F238E27FC236}">
                <a16:creationId xmlns:a16="http://schemas.microsoft.com/office/drawing/2014/main" id="{D926B790-5914-6818-4D61-9EA47143F3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11392" y="2019233"/>
            <a:ext cx="720000" cy="720000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1" name="Рисунок 27">
            <a:extLst>
              <a:ext uri="{FF2B5EF4-FFF2-40B4-BE49-F238E27FC236}">
                <a16:creationId xmlns:a16="http://schemas.microsoft.com/office/drawing/2014/main" id="{E1C9D76A-3A0D-4732-542C-EFEA6C69871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2415" y="2019233"/>
            <a:ext cx="720000" cy="720000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72349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1">
            <a:extLst>
              <a:ext uri="{FF2B5EF4-FFF2-40B4-BE49-F238E27FC236}">
                <a16:creationId xmlns:a16="http://schemas.microsoft.com/office/drawing/2014/main" id="{F067293D-4FC3-5725-66BD-A0CDD0341F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98566" y="1989657"/>
            <a:ext cx="781050" cy="2395538"/>
          </a:xfrm>
        </p:spPr>
        <p:txBody>
          <a:bodyPr/>
          <a:lstStyle>
            <a:lvl1pPr algn="ctr">
              <a:defRPr lang="ru-RU" sz="13800" b="1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F9547FB7-3441-FDB0-358E-5EC37EBFE1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18840000">
            <a:off x="1381919" y="2862126"/>
            <a:ext cx="3465512" cy="2593975"/>
          </a:xfrm>
          <a:solidFill>
            <a:schemeClr val="bg1"/>
          </a:solidFill>
          <a:ln>
            <a:noFill/>
          </a:ln>
          <a:effectLst>
            <a:outerShdw blurRad="526760" dist="1079875" dir="11940000" sx="65000" sy="65000" algn="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="1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69A2C-F109-FDFC-BF50-B57FCCCEFE8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49626" y="2467961"/>
            <a:ext cx="4537074" cy="1329595"/>
          </a:xfrm>
        </p:spPr>
        <p:txBody>
          <a:bodyPr vert="horz" wrap="square" lIns="0" tIns="0" rIns="0" bIns="0" rtlCol="0" anchor="t">
            <a:spAutoFit/>
          </a:bodyPr>
          <a:lstStyle>
            <a:lvl1pPr algn="l">
              <a:defRPr lang="ru-RU" sz="4800" dirty="0"/>
            </a:lvl1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61320E-FEDB-9F2D-6B8C-D772E4349A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60580B-EE0C-A0B2-7D2B-63D0277F74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047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лока +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23">
            <a:extLst>
              <a:ext uri="{FF2B5EF4-FFF2-40B4-BE49-F238E27FC236}">
                <a16:creationId xmlns:a16="http://schemas.microsoft.com/office/drawing/2014/main" id="{C65E0E50-BDDB-B9F7-98C9-C544762D56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85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23">
            <a:extLst>
              <a:ext uri="{FF2B5EF4-FFF2-40B4-BE49-F238E27FC236}">
                <a16:creationId xmlns:a16="http://schemas.microsoft.com/office/drawing/2014/main" id="{EB5116F6-E8D2-D76B-7A45-3A2A6CC53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0768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id="{AEFE4ACE-8543-3E70-FD9D-0826A48111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6176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Рисунок 27">
            <a:extLst>
              <a:ext uri="{FF2B5EF4-FFF2-40B4-BE49-F238E27FC236}">
                <a16:creationId xmlns:a16="http://schemas.microsoft.com/office/drawing/2014/main" id="{5DA9D2D2-FA2B-15C2-6B13-DEEA5ED587C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5085" y="220482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0" name="Рисунок 27">
            <a:extLst>
              <a:ext uri="{FF2B5EF4-FFF2-40B4-BE49-F238E27FC236}">
                <a16:creationId xmlns:a16="http://schemas.microsoft.com/office/drawing/2014/main" id="{D926B790-5914-6818-4D61-9EA47143F3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60768" y="220482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1" name="Рисунок 27">
            <a:extLst>
              <a:ext uri="{FF2B5EF4-FFF2-40B4-BE49-F238E27FC236}">
                <a16:creationId xmlns:a16="http://schemas.microsoft.com/office/drawing/2014/main" id="{E1C9D76A-3A0D-4732-542C-EFEA6C69871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26176" y="220482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4" name="Текст 23">
            <a:extLst>
              <a:ext uri="{FF2B5EF4-FFF2-40B4-BE49-F238E27FC236}">
                <a16:creationId xmlns:a16="http://schemas.microsoft.com/office/drawing/2014/main" id="{A93FF4BE-3A39-255E-EF64-ABB96BCCD4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91584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Рисунок 27">
            <a:extLst>
              <a:ext uri="{FF2B5EF4-FFF2-40B4-BE49-F238E27FC236}">
                <a16:creationId xmlns:a16="http://schemas.microsoft.com/office/drawing/2014/main" id="{FF5BA7FE-D2DF-7E46-4943-7AD269803E9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091584" y="220482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4073541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лока на подложке +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Рисунок 35">
            <a:extLst>
              <a:ext uri="{FF2B5EF4-FFF2-40B4-BE49-F238E27FC236}">
                <a16:creationId xmlns:a16="http://schemas.microsoft.com/office/drawing/2014/main" id="{6D453566-E1A1-F6AF-E5B4-6DF2BE160CF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3043" y="1757547"/>
            <a:ext cx="2621632" cy="3729203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49" name="Рисунок 35">
            <a:extLst>
              <a:ext uri="{FF2B5EF4-FFF2-40B4-BE49-F238E27FC236}">
                <a16:creationId xmlns:a16="http://schemas.microsoft.com/office/drawing/2014/main" id="{52409D81-CAEA-E4E5-6C5A-825D7ECD083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57046" y="1757547"/>
            <a:ext cx="2621632" cy="3729203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50" name="Рисунок 35">
            <a:extLst>
              <a:ext uri="{FF2B5EF4-FFF2-40B4-BE49-F238E27FC236}">
                <a16:creationId xmlns:a16="http://schemas.microsoft.com/office/drawing/2014/main" id="{E844FF43-EEEF-C491-E538-699D21900BD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21049" y="1757547"/>
            <a:ext cx="2621632" cy="3729203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51" name="Рисунок 35">
            <a:extLst>
              <a:ext uri="{FF2B5EF4-FFF2-40B4-BE49-F238E27FC236}">
                <a16:creationId xmlns:a16="http://schemas.microsoft.com/office/drawing/2014/main" id="{3793D1EE-599E-81E5-1BAC-C9C2C2F7EBF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5051" y="1757547"/>
            <a:ext cx="2621632" cy="3729203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Рисунок 27">
            <a:extLst>
              <a:ext uri="{FF2B5EF4-FFF2-40B4-BE49-F238E27FC236}">
                <a16:creationId xmlns:a16="http://schemas.microsoft.com/office/drawing/2014/main" id="{5DA9D2D2-FA2B-15C2-6B13-DEEA5ED587C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0140" y="195636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0" name="Рисунок 27">
            <a:extLst>
              <a:ext uri="{FF2B5EF4-FFF2-40B4-BE49-F238E27FC236}">
                <a16:creationId xmlns:a16="http://schemas.microsoft.com/office/drawing/2014/main" id="{D926B790-5914-6818-4D61-9EA47143F3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15823" y="195636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1" name="Рисунок 27">
            <a:extLst>
              <a:ext uri="{FF2B5EF4-FFF2-40B4-BE49-F238E27FC236}">
                <a16:creationId xmlns:a16="http://schemas.microsoft.com/office/drawing/2014/main" id="{E1C9D76A-3A0D-4732-542C-EFEA6C69871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81231" y="195636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5" name="Рисунок 27">
            <a:extLst>
              <a:ext uri="{FF2B5EF4-FFF2-40B4-BE49-F238E27FC236}">
                <a16:creationId xmlns:a16="http://schemas.microsoft.com/office/drawing/2014/main" id="{FF5BA7FE-D2DF-7E46-4943-7AD269803E9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46639" y="195636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40" name="Текст 23">
            <a:extLst>
              <a:ext uri="{FF2B5EF4-FFF2-40B4-BE49-F238E27FC236}">
                <a16:creationId xmlns:a16="http://schemas.microsoft.com/office/drawing/2014/main" id="{AA23AE67-B25D-4158-CD7B-6BF6A565C9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140" y="2757891"/>
            <a:ext cx="2315023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1" name="Текст 23">
            <a:extLst>
              <a:ext uri="{FF2B5EF4-FFF2-40B4-BE49-F238E27FC236}">
                <a16:creationId xmlns:a16="http://schemas.microsoft.com/office/drawing/2014/main" id="{4D5E58BF-EA21-CA94-82F0-3839964359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5823" y="2757891"/>
            <a:ext cx="2315023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2" name="Текст 23">
            <a:extLst>
              <a:ext uri="{FF2B5EF4-FFF2-40B4-BE49-F238E27FC236}">
                <a16:creationId xmlns:a16="http://schemas.microsoft.com/office/drawing/2014/main" id="{463F0309-2FF8-63C0-436C-03BBDC40B1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1231" y="2757891"/>
            <a:ext cx="2315023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3" name="Текст 23">
            <a:extLst>
              <a:ext uri="{FF2B5EF4-FFF2-40B4-BE49-F238E27FC236}">
                <a16:creationId xmlns:a16="http://schemas.microsoft.com/office/drawing/2014/main" id="{239109F2-5AC3-0516-F82D-48D6EEC271F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46639" y="2757891"/>
            <a:ext cx="2315023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46219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+ коммент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5" y="264902"/>
            <a:ext cx="5478441" cy="1197496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Диаграмма 8">
            <a:extLst>
              <a:ext uri="{FF2B5EF4-FFF2-40B4-BE49-F238E27FC236}">
                <a16:creationId xmlns:a16="http://schemas.microsoft.com/office/drawing/2014/main" id="{F7CF084B-9E31-49A0-1259-7D9040ACA89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00085" y="1687939"/>
            <a:ext cx="11204553" cy="4446161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21">
            <a:extLst>
              <a:ext uri="{FF2B5EF4-FFF2-40B4-BE49-F238E27FC236}">
                <a16:creationId xmlns:a16="http://schemas.microsoft.com/office/drawing/2014/main" id="{CD43C91E-8399-4311-2F6F-27104D92EB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6198" y="266547"/>
            <a:ext cx="5478440" cy="1197496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3720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+ коммент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1">
            <a:extLst>
              <a:ext uri="{FF2B5EF4-FFF2-40B4-BE49-F238E27FC236}">
                <a16:creationId xmlns:a16="http://schemas.microsoft.com/office/drawing/2014/main" id="{E01AC929-7BBA-2137-3BDB-8518290738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85" y="5030296"/>
            <a:ext cx="5478440" cy="1197496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12" name="Текст 21">
            <a:extLst>
              <a:ext uri="{FF2B5EF4-FFF2-40B4-BE49-F238E27FC236}">
                <a16:creationId xmlns:a16="http://schemas.microsoft.com/office/drawing/2014/main" id="{712B813F-D521-0D62-9F17-1B2D70F2F1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6198" y="5030296"/>
            <a:ext cx="5478440" cy="1197496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Диаграмма 8">
            <a:extLst>
              <a:ext uri="{FF2B5EF4-FFF2-40B4-BE49-F238E27FC236}">
                <a16:creationId xmlns:a16="http://schemas.microsoft.com/office/drawing/2014/main" id="{1E7469C6-D619-B874-20F6-D335BC24617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00085" y="1222873"/>
            <a:ext cx="11204553" cy="36788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773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 + коммент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1">
            <a:extLst>
              <a:ext uri="{FF2B5EF4-FFF2-40B4-BE49-F238E27FC236}">
                <a16:creationId xmlns:a16="http://schemas.microsoft.com/office/drawing/2014/main" id="{E01AC929-7BBA-2137-3BDB-8518290738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85" y="5030296"/>
            <a:ext cx="5478440" cy="1197496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12" name="Текст 21">
            <a:extLst>
              <a:ext uri="{FF2B5EF4-FFF2-40B4-BE49-F238E27FC236}">
                <a16:creationId xmlns:a16="http://schemas.microsoft.com/office/drawing/2014/main" id="{712B813F-D521-0D62-9F17-1B2D70F2F1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6198" y="5030296"/>
            <a:ext cx="5478440" cy="1197496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Диаграмма 8">
            <a:extLst>
              <a:ext uri="{FF2B5EF4-FFF2-40B4-BE49-F238E27FC236}">
                <a16:creationId xmlns:a16="http://schemas.microsoft.com/office/drawing/2014/main" id="{1E7469C6-D619-B874-20F6-D335BC24617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00086" y="1222873"/>
            <a:ext cx="5478440" cy="36788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иаграмма 8">
            <a:extLst>
              <a:ext uri="{FF2B5EF4-FFF2-40B4-BE49-F238E27FC236}">
                <a16:creationId xmlns:a16="http://schemas.microsoft.com/office/drawing/2014/main" id="{4407CE41-6883-579E-7920-82C5FEBC2AA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26198" y="1222873"/>
            <a:ext cx="5478440" cy="36788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04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 на подложке + коммент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DB496F5-7031-F22B-FAFC-C85BBABB2A40}"/>
              </a:ext>
            </a:extLst>
          </p:cNvPr>
          <p:cNvSpPr/>
          <p:nvPr userDrawn="1"/>
        </p:nvSpPr>
        <p:spPr>
          <a:xfrm>
            <a:off x="6211888" y="1221162"/>
            <a:ext cx="5478440" cy="48251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1832" dist="254000" dir="5400000" sx="95000" sy="95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440EF12-9F54-17D0-D0DB-F413A4EF2FA6}"/>
              </a:ext>
            </a:extLst>
          </p:cNvPr>
          <p:cNvSpPr/>
          <p:nvPr userDrawn="1"/>
        </p:nvSpPr>
        <p:spPr>
          <a:xfrm>
            <a:off x="500085" y="1222375"/>
            <a:ext cx="5478440" cy="48251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1832" dist="254000" dir="5400000" sx="95000" sy="95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1" name="Текст 21">
            <a:extLst>
              <a:ext uri="{FF2B5EF4-FFF2-40B4-BE49-F238E27FC236}">
                <a16:creationId xmlns:a16="http://schemas.microsoft.com/office/drawing/2014/main" id="{E01AC929-7BBA-2137-3BDB-8518290738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845" y="5030296"/>
            <a:ext cx="5185064" cy="892522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12" name="Текст 21">
            <a:extLst>
              <a:ext uri="{FF2B5EF4-FFF2-40B4-BE49-F238E27FC236}">
                <a16:creationId xmlns:a16="http://schemas.microsoft.com/office/drawing/2014/main" id="{712B813F-D521-0D62-9F17-1B2D70F2F1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6200" y="5030296"/>
            <a:ext cx="5201955" cy="892522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Диаграмма 8">
            <a:extLst>
              <a:ext uri="{FF2B5EF4-FFF2-40B4-BE49-F238E27FC236}">
                <a16:creationId xmlns:a16="http://schemas.microsoft.com/office/drawing/2014/main" id="{1E7469C6-D619-B874-20F6-D335BC24617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33845" y="1363231"/>
            <a:ext cx="5185064" cy="35385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иаграмма 8">
            <a:extLst>
              <a:ext uri="{FF2B5EF4-FFF2-40B4-BE49-F238E27FC236}">
                <a16:creationId xmlns:a16="http://schemas.microsoft.com/office/drawing/2014/main" id="{4407CE41-6883-579E-7920-82C5FEBC2AA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356200" y="1363231"/>
            <a:ext cx="5201955" cy="35385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548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диаграммы на подложке + коммент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DB496F5-7031-F22B-FAFC-C85BBABB2A40}"/>
              </a:ext>
            </a:extLst>
          </p:cNvPr>
          <p:cNvSpPr/>
          <p:nvPr userDrawn="1"/>
        </p:nvSpPr>
        <p:spPr>
          <a:xfrm>
            <a:off x="6211888" y="1221162"/>
            <a:ext cx="5478440" cy="48251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1832" dist="254000" dir="5400000" sx="95000" sy="95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440EF12-9F54-17D0-D0DB-F413A4EF2FA6}"/>
              </a:ext>
            </a:extLst>
          </p:cNvPr>
          <p:cNvSpPr/>
          <p:nvPr userDrawn="1"/>
        </p:nvSpPr>
        <p:spPr>
          <a:xfrm>
            <a:off x="500085" y="1222375"/>
            <a:ext cx="5478440" cy="48251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1832" dist="254000" dir="5400000" sx="95000" sy="95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1" name="Текст 21">
            <a:extLst>
              <a:ext uri="{FF2B5EF4-FFF2-40B4-BE49-F238E27FC236}">
                <a16:creationId xmlns:a16="http://schemas.microsoft.com/office/drawing/2014/main" id="{E01AC929-7BBA-2137-3BDB-8518290738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191" y="1397030"/>
            <a:ext cx="5070934" cy="892522"/>
          </a:xfrm>
        </p:spPr>
        <p:txBody>
          <a:bodyPr numCol="1"/>
          <a:lstStyle>
            <a:lvl6pPr>
              <a:defRPr sz="1600">
                <a:latin typeface="+mj-lt"/>
              </a:defRPr>
            </a:lvl6pPr>
          </a:lstStyle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12" name="Текст 21">
            <a:extLst>
              <a:ext uri="{FF2B5EF4-FFF2-40B4-BE49-F238E27FC236}">
                <a16:creationId xmlns:a16="http://schemas.microsoft.com/office/drawing/2014/main" id="{712B813F-D521-0D62-9F17-1B2D70F2F1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18384" y="1397030"/>
            <a:ext cx="5087815" cy="892522"/>
          </a:xfrm>
        </p:spPr>
        <p:txBody>
          <a:bodyPr numCol="1"/>
          <a:lstStyle>
            <a:lvl6pPr>
              <a:defRPr sz="1600">
                <a:latin typeface="+mj-lt"/>
              </a:defRPr>
            </a:lvl6pPr>
          </a:lstStyle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Диаграмма 8">
            <a:extLst>
              <a:ext uri="{FF2B5EF4-FFF2-40B4-BE49-F238E27FC236}">
                <a16:creationId xmlns:a16="http://schemas.microsoft.com/office/drawing/2014/main" id="{1E7469C6-D619-B874-20F6-D335BC24617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96191" y="2384313"/>
            <a:ext cx="5070934" cy="35385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иаграмма 8">
            <a:extLst>
              <a:ext uri="{FF2B5EF4-FFF2-40B4-BE49-F238E27FC236}">
                <a16:creationId xmlns:a16="http://schemas.microsoft.com/office/drawing/2014/main" id="{4407CE41-6883-579E-7920-82C5FEBC2AA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18384" y="2384313"/>
            <a:ext cx="5087815" cy="35385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726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лева + контент на подлож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363" y="944563"/>
            <a:ext cx="4535487" cy="69870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5B1AD7-947F-7330-944D-B1D7726EFD4D}"/>
              </a:ext>
            </a:extLst>
          </p:cNvPr>
          <p:cNvSpPr/>
          <p:nvPr userDrawn="1"/>
        </p:nvSpPr>
        <p:spPr>
          <a:xfrm>
            <a:off x="5902036" y="654627"/>
            <a:ext cx="6289965" cy="55358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1832" dist="254000" dir="5400000" sx="94000" sy="94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40F6AFD-E8CA-4DD3-830D-A5ACA2E9ED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5775" y="2083872"/>
            <a:ext cx="4537075" cy="410661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Объект 14">
            <a:extLst>
              <a:ext uri="{FF2B5EF4-FFF2-40B4-BE49-F238E27FC236}">
                <a16:creationId xmlns:a16="http://schemas.microsoft.com/office/drawing/2014/main" id="{6E773F11-710B-710C-0AF8-F37FC9DB134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11888" y="944563"/>
            <a:ext cx="5492750" cy="49366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23382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ольшие цифры +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Изображение выглядит как белый, Черно-белая фотография, черно-белый, монохром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FC9C3D2-80BB-0BDF-0694-37B9DE7535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4"/>
          <a:stretch/>
        </p:blipFill>
        <p:spPr>
          <a:xfrm>
            <a:off x="0" y="0"/>
            <a:ext cx="12192000" cy="3552282"/>
          </a:xfrm>
          <a:custGeom>
            <a:avLst/>
            <a:gdLst>
              <a:gd name="connsiteX0" fmla="*/ 0 w 12192000"/>
              <a:gd name="connsiteY0" fmla="*/ 0 h 3552282"/>
              <a:gd name="connsiteX1" fmla="*/ 12192000 w 12192000"/>
              <a:gd name="connsiteY1" fmla="*/ 0 h 3552282"/>
              <a:gd name="connsiteX2" fmla="*/ 12192000 w 12192000"/>
              <a:gd name="connsiteY2" fmla="*/ 3552282 h 3552282"/>
              <a:gd name="connsiteX3" fmla="*/ 11833307 w 12192000"/>
              <a:gd name="connsiteY3" fmla="*/ 3407699 h 3552282"/>
              <a:gd name="connsiteX4" fmla="*/ 6096000 w 12192000"/>
              <a:gd name="connsiteY4" fmla="*/ 2537088 h 3552282"/>
              <a:gd name="connsiteX5" fmla="*/ 358694 w 12192000"/>
              <a:gd name="connsiteY5" fmla="*/ 3407699 h 3552282"/>
              <a:gd name="connsiteX6" fmla="*/ 0 w 12192000"/>
              <a:gd name="connsiteY6" fmla="*/ 3552282 h 355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552282">
                <a:moveTo>
                  <a:pt x="0" y="0"/>
                </a:moveTo>
                <a:lnTo>
                  <a:pt x="12192000" y="0"/>
                </a:lnTo>
                <a:lnTo>
                  <a:pt x="12192000" y="3552282"/>
                </a:lnTo>
                <a:lnTo>
                  <a:pt x="11833307" y="3407699"/>
                </a:lnTo>
                <a:cubicBezTo>
                  <a:pt x="10365002" y="2869791"/>
                  <a:pt x="8336558" y="2537088"/>
                  <a:pt x="6096000" y="2537088"/>
                </a:cubicBezTo>
                <a:cubicBezTo>
                  <a:pt x="3855443" y="2537088"/>
                  <a:pt x="1826998" y="2869791"/>
                  <a:pt x="358694" y="3407699"/>
                </a:cubicBezTo>
                <a:lnTo>
                  <a:pt x="0" y="3552282"/>
                </a:lnTo>
                <a:close/>
              </a:path>
            </a:pathLst>
          </a:custGeom>
        </p:spPr>
      </p:pic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00B5C2FF-9E39-3BC4-9AEF-AE24A118B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52282"/>
          </a:xfrm>
          <a:custGeom>
            <a:avLst/>
            <a:gdLst>
              <a:gd name="connsiteX0" fmla="*/ 0 w 12192000"/>
              <a:gd name="connsiteY0" fmla="*/ 0 h 3552282"/>
              <a:gd name="connsiteX1" fmla="*/ 12192000 w 12192000"/>
              <a:gd name="connsiteY1" fmla="*/ 0 h 3552282"/>
              <a:gd name="connsiteX2" fmla="*/ 12192000 w 12192000"/>
              <a:gd name="connsiteY2" fmla="*/ 3552282 h 3552282"/>
              <a:gd name="connsiteX3" fmla="*/ 11833307 w 12192000"/>
              <a:gd name="connsiteY3" fmla="*/ 3407699 h 3552282"/>
              <a:gd name="connsiteX4" fmla="*/ 6096000 w 12192000"/>
              <a:gd name="connsiteY4" fmla="*/ 2537088 h 3552282"/>
              <a:gd name="connsiteX5" fmla="*/ 358694 w 12192000"/>
              <a:gd name="connsiteY5" fmla="*/ 3407699 h 3552282"/>
              <a:gd name="connsiteX6" fmla="*/ 0 w 12192000"/>
              <a:gd name="connsiteY6" fmla="*/ 3552282 h 355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552282">
                <a:moveTo>
                  <a:pt x="0" y="0"/>
                </a:moveTo>
                <a:lnTo>
                  <a:pt x="12192000" y="0"/>
                </a:lnTo>
                <a:lnTo>
                  <a:pt x="12192000" y="3552282"/>
                </a:lnTo>
                <a:lnTo>
                  <a:pt x="11833307" y="3407699"/>
                </a:lnTo>
                <a:cubicBezTo>
                  <a:pt x="10365002" y="2869791"/>
                  <a:pt x="8336558" y="2537088"/>
                  <a:pt x="6096000" y="2537088"/>
                </a:cubicBezTo>
                <a:cubicBezTo>
                  <a:pt x="3855443" y="2537088"/>
                  <a:pt x="1826998" y="2869791"/>
                  <a:pt x="358694" y="3407699"/>
                </a:cubicBezTo>
                <a:lnTo>
                  <a:pt x="0" y="35522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649EA3F0-5827-4418-9B2E-C1303C8113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57045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3" name="Рисунок 42">
            <a:extLst>
              <a:ext uri="{FF2B5EF4-FFF2-40B4-BE49-F238E27FC236}">
                <a16:creationId xmlns:a16="http://schemas.microsoft.com/office/drawing/2014/main" id="{A3506B24-D4ED-833B-8B58-4219CE8ED77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21048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>
                <a:solidFill>
                  <a:schemeClr val="lt1"/>
                </a:solidFill>
              </a:defRPr>
            </a:lvl1pPr>
          </a:lstStyle>
          <a:p>
            <a:pPr lvl="0" algn="ctr"/>
            <a:endParaRPr lang="ru-RU"/>
          </a:p>
        </p:txBody>
      </p:sp>
      <p:sp>
        <p:nvSpPr>
          <p:cNvPr id="44" name="Рисунок 43">
            <a:extLst>
              <a:ext uri="{FF2B5EF4-FFF2-40B4-BE49-F238E27FC236}">
                <a16:creationId xmlns:a16="http://schemas.microsoft.com/office/drawing/2014/main" id="{A49E767A-4255-6414-51C8-3B896CB65F4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5050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6" name="Рисунок 35">
            <a:extLst>
              <a:ext uri="{FF2B5EF4-FFF2-40B4-BE49-F238E27FC236}">
                <a16:creationId xmlns:a16="http://schemas.microsoft.com/office/drawing/2014/main" id="{827FB5E6-5E36-3BA3-4C6A-9F0F59D83E4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3043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538B1E79-3C61-FF01-0259-E36806F7D0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944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62530380-0E59-E492-712E-5ADD47B84D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71493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799BFDF9-7F50-2FDA-D900-943716E299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6488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5" name="Текст 21">
            <a:extLst>
              <a:ext uri="{FF2B5EF4-FFF2-40B4-BE49-F238E27FC236}">
                <a16:creationId xmlns:a16="http://schemas.microsoft.com/office/drawing/2014/main" id="{F5272CCB-C694-DABB-3EEB-A9C43AA770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99651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CC180C93-AE8C-D754-7CDB-1C6AE26C82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944" y="2197056"/>
            <a:ext cx="2170639" cy="1044575"/>
          </a:xfrm>
        </p:spPr>
        <p:txBody>
          <a:bodyPr/>
          <a:lstStyle>
            <a:lvl1pPr>
              <a:spcAft>
                <a:spcPts val="0"/>
              </a:spcAft>
              <a:defRPr sz="6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C1083565-877C-17DF-A2A1-AE4C0C4A0E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1493" y="2197056"/>
            <a:ext cx="2170639" cy="1044575"/>
          </a:xfrm>
        </p:spPr>
        <p:txBody>
          <a:bodyPr vert="horz" lIns="0" tIns="0" rIns="0" bIns="0" rtlCol="0">
            <a:noAutofit/>
          </a:bodyPr>
          <a:lstStyle>
            <a:lvl1pPr>
              <a:defRPr lang="ru-RU" sz="66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ХХ</a:t>
            </a:r>
          </a:p>
        </p:txBody>
      </p:sp>
      <p:sp>
        <p:nvSpPr>
          <p:cNvPr id="32" name="Текст 29">
            <a:extLst>
              <a:ext uri="{FF2B5EF4-FFF2-40B4-BE49-F238E27FC236}">
                <a16:creationId xmlns:a16="http://schemas.microsoft.com/office/drawing/2014/main" id="{33243D09-E61B-313C-B209-90488EBCBA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6488" y="2197056"/>
            <a:ext cx="2170639" cy="1044575"/>
          </a:xfrm>
        </p:spPr>
        <p:txBody>
          <a:bodyPr vert="horz" lIns="0" tIns="0" rIns="0" bIns="0" rtlCol="0">
            <a:noAutofit/>
          </a:bodyPr>
          <a:lstStyle>
            <a:lvl1pPr>
              <a:defRPr lang="ru-RU" sz="66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ХХ</a:t>
            </a:r>
          </a:p>
        </p:txBody>
      </p:sp>
      <p:sp>
        <p:nvSpPr>
          <p:cNvPr id="33" name="Текст 29">
            <a:extLst>
              <a:ext uri="{FF2B5EF4-FFF2-40B4-BE49-F238E27FC236}">
                <a16:creationId xmlns:a16="http://schemas.microsoft.com/office/drawing/2014/main" id="{49F0AF05-F55D-615C-0153-AA40CB1F0D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99651" y="2197056"/>
            <a:ext cx="2170639" cy="1044575"/>
          </a:xfrm>
        </p:spPr>
        <p:txBody>
          <a:bodyPr vert="horz" lIns="0" tIns="0" rIns="0" bIns="0" rtlCol="0">
            <a:noAutofit/>
          </a:bodyPr>
          <a:lstStyle>
            <a:lvl1pPr>
              <a:defRPr lang="ru-RU" sz="66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ХХ</a:t>
            </a:r>
          </a:p>
        </p:txBody>
      </p:sp>
    </p:spTree>
    <p:extLst>
      <p:ext uri="{BB962C8B-B14F-4D97-AF65-F5344CB8AC3E}">
        <p14:creationId xmlns:p14="http://schemas.microsoft.com/office/powerpoint/2010/main" val="1432005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ольшие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760C31FB-E4AF-AF7F-25A4-E07BDC4F75DD}"/>
              </a:ext>
            </a:extLst>
          </p:cNvPr>
          <p:cNvSpPr/>
          <p:nvPr userDrawn="1"/>
        </p:nvSpPr>
        <p:spPr>
          <a:xfrm>
            <a:off x="0" y="3120744"/>
            <a:ext cx="12192000" cy="3127656"/>
          </a:xfrm>
          <a:custGeom>
            <a:avLst/>
            <a:gdLst>
              <a:gd name="connsiteX0" fmla="*/ 6096001 w 12192000"/>
              <a:gd name="connsiteY0" fmla="*/ 0 h 3127656"/>
              <a:gd name="connsiteX1" fmla="*/ 12101966 w 12192000"/>
              <a:gd name="connsiteY1" fmla="*/ 973843 h 3127656"/>
              <a:gd name="connsiteX2" fmla="*/ 12192000 w 12192000"/>
              <a:gd name="connsiteY2" fmla="*/ 1011920 h 3127656"/>
              <a:gd name="connsiteX3" fmla="*/ 12192000 w 12192000"/>
              <a:gd name="connsiteY3" fmla="*/ 3127656 h 3127656"/>
              <a:gd name="connsiteX4" fmla="*/ 0 w 12192000"/>
              <a:gd name="connsiteY4" fmla="*/ 3127656 h 3127656"/>
              <a:gd name="connsiteX5" fmla="*/ 0 w 12192000"/>
              <a:gd name="connsiteY5" fmla="*/ 1011921 h 3127656"/>
              <a:gd name="connsiteX6" fmla="*/ 90036 w 12192000"/>
              <a:gd name="connsiteY6" fmla="*/ 973842 h 3127656"/>
              <a:gd name="connsiteX7" fmla="*/ 6096001 w 12192000"/>
              <a:gd name="connsiteY7" fmla="*/ 0 h 312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127656">
                <a:moveTo>
                  <a:pt x="6096001" y="0"/>
                </a:moveTo>
                <a:cubicBezTo>
                  <a:pt x="8476593" y="0"/>
                  <a:pt x="10617730" y="375591"/>
                  <a:pt x="12101966" y="973843"/>
                </a:cubicBezTo>
                <a:lnTo>
                  <a:pt x="12192000" y="1011920"/>
                </a:lnTo>
                <a:lnTo>
                  <a:pt x="12192000" y="3127656"/>
                </a:lnTo>
                <a:lnTo>
                  <a:pt x="0" y="3127656"/>
                </a:lnTo>
                <a:lnTo>
                  <a:pt x="0" y="1011921"/>
                </a:lnTo>
                <a:lnTo>
                  <a:pt x="90036" y="973842"/>
                </a:lnTo>
                <a:cubicBezTo>
                  <a:pt x="1574272" y="375591"/>
                  <a:pt x="3715409" y="0"/>
                  <a:pt x="60960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2700" dir="16440000" sx="93716" sy="93716" algn="t" rotWithShape="0">
              <a:schemeClr val="accent2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649EA3F0-5827-4418-9B2E-C1303C8113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57045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3" name="Рисунок 42">
            <a:extLst>
              <a:ext uri="{FF2B5EF4-FFF2-40B4-BE49-F238E27FC236}">
                <a16:creationId xmlns:a16="http://schemas.microsoft.com/office/drawing/2014/main" id="{A3506B24-D4ED-833B-8B58-4219CE8ED77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21048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>
                <a:solidFill>
                  <a:schemeClr val="lt1"/>
                </a:solidFill>
              </a:defRPr>
            </a:lvl1pPr>
          </a:lstStyle>
          <a:p>
            <a:pPr lvl="0" algn="ctr"/>
            <a:endParaRPr lang="ru-RU"/>
          </a:p>
        </p:txBody>
      </p:sp>
      <p:sp>
        <p:nvSpPr>
          <p:cNvPr id="44" name="Рисунок 43">
            <a:extLst>
              <a:ext uri="{FF2B5EF4-FFF2-40B4-BE49-F238E27FC236}">
                <a16:creationId xmlns:a16="http://schemas.microsoft.com/office/drawing/2014/main" id="{A49E767A-4255-6414-51C8-3B896CB65F4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5050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6" name="Рисунок 35">
            <a:extLst>
              <a:ext uri="{FF2B5EF4-FFF2-40B4-BE49-F238E27FC236}">
                <a16:creationId xmlns:a16="http://schemas.microsoft.com/office/drawing/2014/main" id="{827FB5E6-5E36-3BA3-4C6A-9F0F59D83E4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3043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538B1E79-3C61-FF01-0259-E36806F7D0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944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62530380-0E59-E492-712E-5ADD47B84D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71493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799BFDF9-7F50-2FDA-D900-943716E299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6488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5" name="Текст 21">
            <a:extLst>
              <a:ext uri="{FF2B5EF4-FFF2-40B4-BE49-F238E27FC236}">
                <a16:creationId xmlns:a16="http://schemas.microsoft.com/office/drawing/2014/main" id="{F5272CCB-C694-DABB-3EEB-A9C43AA770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99651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CC180C93-AE8C-D754-7CDB-1C6AE26C82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944" y="2197056"/>
            <a:ext cx="2170639" cy="1044575"/>
          </a:xfrm>
        </p:spPr>
        <p:txBody>
          <a:bodyPr/>
          <a:lstStyle>
            <a:lvl1pPr>
              <a:spcAft>
                <a:spcPts val="0"/>
              </a:spcAft>
              <a:defRPr sz="6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C1083565-877C-17DF-A2A1-AE4C0C4A0E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1493" y="2197056"/>
            <a:ext cx="2170639" cy="1044575"/>
          </a:xfrm>
        </p:spPr>
        <p:txBody>
          <a:bodyPr/>
          <a:lstStyle>
            <a:lvl1pPr>
              <a:spcAft>
                <a:spcPts val="0"/>
              </a:spcAft>
              <a:defRPr sz="6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2" name="Текст 29">
            <a:extLst>
              <a:ext uri="{FF2B5EF4-FFF2-40B4-BE49-F238E27FC236}">
                <a16:creationId xmlns:a16="http://schemas.microsoft.com/office/drawing/2014/main" id="{33243D09-E61B-313C-B209-90488EBCBA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6488" y="2197056"/>
            <a:ext cx="2170639" cy="1044575"/>
          </a:xfrm>
        </p:spPr>
        <p:txBody>
          <a:bodyPr/>
          <a:lstStyle>
            <a:lvl1pPr>
              <a:spcAft>
                <a:spcPts val="0"/>
              </a:spcAft>
              <a:defRPr sz="6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3" name="Текст 29">
            <a:extLst>
              <a:ext uri="{FF2B5EF4-FFF2-40B4-BE49-F238E27FC236}">
                <a16:creationId xmlns:a16="http://schemas.microsoft.com/office/drawing/2014/main" id="{49F0AF05-F55D-615C-0153-AA40CB1F0D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99651" y="2197056"/>
            <a:ext cx="2170639" cy="1044575"/>
          </a:xfrm>
        </p:spPr>
        <p:txBody>
          <a:bodyPr/>
          <a:lstStyle>
            <a:lvl1pPr>
              <a:spcAft>
                <a:spcPts val="0"/>
              </a:spcAft>
              <a:defRPr sz="6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</p:spTree>
    <p:extLst>
      <p:ext uri="{BB962C8B-B14F-4D97-AF65-F5344CB8AC3E}">
        <p14:creationId xmlns:p14="http://schemas.microsoft.com/office/powerpoint/2010/main" val="290986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 c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603656EB-D028-9C65-22B6-0FEF5770E7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51935 w 12192000"/>
              <a:gd name="connsiteY1" fmla="*/ 0 h 6858000"/>
              <a:gd name="connsiteX2" fmla="*/ 5531866 w 12192000"/>
              <a:gd name="connsiteY2" fmla="*/ 6855283 h 6858000"/>
              <a:gd name="connsiteX3" fmla="*/ 12192000 w 12192000"/>
              <a:gd name="connsiteY3" fmla="*/ 6855284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51935" y="0"/>
                </a:lnTo>
                <a:lnTo>
                  <a:pt x="5531866" y="6855283"/>
                </a:lnTo>
                <a:lnTo>
                  <a:pt x="12192000" y="6855284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05DCDD4F-BA89-4ACE-7BB6-8302C7C6CC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31863" y="-38100"/>
            <a:ext cx="6660136" cy="6896101"/>
          </a:xfrm>
          <a:custGeom>
            <a:avLst/>
            <a:gdLst>
              <a:gd name="connsiteX0" fmla="*/ 6659487 w 6660136"/>
              <a:gd name="connsiteY0" fmla="*/ 0 h 6896101"/>
              <a:gd name="connsiteX1" fmla="*/ 6660136 w 6660136"/>
              <a:gd name="connsiteY1" fmla="*/ 627 h 6896101"/>
              <a:gd name="connsiteX2" fmla="*/ 6660136 w 6660136"/>
              <a:gd name="connsiteY2" fmla="*/ 6896101 h 6896101"/>
              <a:gd name="connsiteX3" fmla="*/ 0 w 6660136"/>
              <a:gd name="connsiteY3" fmla="*/ 6896100 h 689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0136" h="6896101">
                <a:moveTo>
                  <a:pt x="6659487" y="0"/>
                </a:moveTo>
                <a:lnTo>
                  <a:pt x="6660136" y="627"/>
                </a:lnTo>
                <a:lnTo>
                  <a:pt x="6660136" y="6896101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0" dist="622300" dir="11940000" sx="73317" sy="73317" algn="r" rotWithShape="0">
              <a:schemeClr val="tx1">
                <a:alpha val="2991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F067293D-4FC3-5725-66BD-A0CDD0341F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1524" y="1989657"/>
            <a:ext cx="1101625" cy="2395538"/>
          </a:xfrm>
        </p:spPr>
        <p:txBody>
          <a:bodyPr/>
          <a:lstStyle>
            <a:lvl1pPr algn="ctr">
              <a:defRPr lang="ru-RU" sz="13800" b="1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69A2C-F109-FDFC-BF50-B57FCCCEFE8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794296" y="2467961"/>
            <a:ext cx="4537074" cy="1329595"/>
          </a:xfrm>
        </p:spPr>
        <p:txBody>
          <a:bodyPr vert="horz" wrap="square" lIns="0" tIns="0" rIns="0" bIns="0" rtlCol="0" anchor="t">
            <a:spAutoFit/>
          </a:bodyPr>
          <a:lstStyle>
            <a:lvl1pPr algn="l">
              <a:defRPr lang="ru-RU" sz="4800" dirty="0"/>
            </a:lvl1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361DC6-C37F-6AC3-1DAB-26881278B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2772" y="4475499"/>
            <a:ext cx="1355099" cy="135509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4A38837-509C-D3E9-0282-0F72E6300D29}"/>
              </a:ext>
            </a:extLst>
          </p:cNvPr>
          <p:cNvSpPr/>
          <p:nvPr/>
        </p:nvSpPr>
        <p:spPr>
          <a:xfrm rot="18900000">
            <a:off x="9661476" y="3948785"/>
            <a:ext cx="3024010" cy="63340"/>
          </a:xfrm>
          <a:prstGeom prst="rect">
            <a:avLst/>
          </a:prstGeom>
          <a:gradFill>
            <a:gsLst>
              <a:gs pos="30000">
                <a:schemeClr val="accent1"/>
              </a:gs>
              <a:gs pos="89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1BA923-5381-770B-2729-403528EF67AD}"/>
              </a:ext>
            </a:extLst>
          </p:cNvPr>
          <p:cNvSpPr/>
          <p:nvPr/>
        </p:nvSpPr>
        <p:spPr>
          <a:xfrm rot="18900000">
            <a:off x="9243786" y="5493649"/>
            <a:ext cx="789585" cy="6228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18A169-4A00-7F6C-89C2-3E46D6DD18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80BB1D-0CDC-1632-034E-E5F848BB9F3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1447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большие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649EA3F0-5827-4418-9B2E-C1303C8113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08140" y="1709181"/>
            <a:ext cx="3575721" cy="343963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/>
            </a:lvl1pPr>
          </a:lstStyle>
          <a:p>
            <a:pPr lvl="0" algn="ctr"/>
            <a:endParaRPr lang="ru-RU" dirty="0"/>
          </a:p>
        </p:txBody>
      </p:sp>
      <p:sp>
        <p:nvSpPr>
          <p:cNvPr id="43" name="Рисунок 42">
            <a:extLst>
              <a:ext uri="{FF2B5EF4-FFF2-40B4-BE49-F238E27FC236}">
                <a16:creationId xmlns:a16="http://schemas.microsoft.com/office/drawing/2014/main" id="{A3506B24-D4ED-833B-8B58-4219CE8ED77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3236" y="1709181"/>
            <a:ext cx="3575721" cy="343963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36" name="Рисунок 35">
            <a:extLst>
              <a:ext uri="{FF2B5EF4-FFF2-40B4-BE49-F238E27FC236}">
                <a16:creationId xmlns:a16="http://schemas.microsoft.com/office/drawing/2014/main" id="{827FB5E6-5E36-3BA3-4C6A-9F0F59D83E4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3043" y="1709181"/>
            <a:ext cx="3575721" cy="343963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538B1E79-3C61-FF01-0259-E36806F7D0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7643" y="3116843"/>
            <a:ext cx="3139930" cy="1809997"/>
          </a:xfrm>
        </p:spPr>
        <p:txBody>
          <a:bodyPr/>
          <a:lstStyle>
            <a:lvl6pPr>
              <a:defRPr sz="1400"/>
            </a:lvl6pPr>
          </a:lstStyle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62530380-0E59-E492-712E-5ADD47B84D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22739" y="3116843"/>
            <a:ext cx="3139930" cy="1809997"/>
          </a:xfrm>
        </p:spPr>
        <p:txBody>
          <a:bodyPr/>
          <a:lstStyle>
            <a:lvl6pPr>
              <a:defRPr sz="1400"/>
            </a:lvl6pPr>
          </a:lstStyle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799BFDF9-7F50-2FDA-D900-943716E299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37837" y="3116843"/>
            <a:ext cx="3139930" cy="1809997"/>
          </a:xfrm>
        </p:spPr>
        <p:txBody>
          <a:bodyPr/>
          <a:lstStyle>
            <a:lvl6pPr>
              <a:defRPr sz="1400"/>
            </a:lvl6pPr>
          </a:lstStyle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CC180C93-AE8C-D754-7CDB-1C6AE26C82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643" y="1788397"/>
            <a:ext cx="3162340" cy="1218795"/>
          </a:xfrm>
        </p:spPr>
        <p:txBody>
          <a:bodyPr/>
          <a:lstStyle>
            <a:lvl1pPr>
              <a:spcAft>
                <a:spcPts val="0"/>
              </a:spcAft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C1083565-877C-17DF-A2A1-AE4C0C4A0E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22739" y="1788397"/>
            <a:ext cx="3162340" cy="1218795"/>
          </a:xfrm>
        </p:spPr>
        <p:txBody>
          <a:bodyPr/>
          <a:lstStyle>
            <a:lvl1pPr>
              <a:spcAft>
                <a:spcPts val="0"/>
              </a:spcAft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2" name="Текст 29">
            <a:extLst>
              <a:ext uri="{FF2B5EF4-FFF2-40B4-BE49-F238E27FC236}">
                <a16:creationId xmlns:a16="http://schemas.microsoft.com/office/drawing/2014/main" id="{33243D09-E61B-313C-B209-90488EBCBA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837" y="1788397"/>
            <a:ext cx="3162340" cy="1218795"/>
          </a:xfrm>
        </p:spPr>
        <p:txBody>
          <a:bodyPr/>
          <a:lstStyle>
            <a:lvl1pPr>
              <a:spcAft>
                <a:spcPts val="0"/>
              </a:spcAft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</p:spTree>
    <p:extLst>
      <p:ext uri="{BB962C8B-B14F-4D97-AF65-F5344CB8AC3E}">
        <p14:creationId xmlns:p14="http://schemas.microsoft.com/office/powerpoint/2010/main" val="2665856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/20 комментарий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736B88-BF81-FAB9-C63C-8D9DA78A1C2B}"/>
              </a:ext>
            </a:extLst>
          </p:cNvPr>
          <p:cNvSpPr/>
          <p:nvPr userDrawn="1"/>
        </p:nvSpPr>
        <p:spPr>
          <a:xfrm flipH="1">
            <a:off x="8485632" y="0"/>
            <a:ext cx="373259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76200" dir="9240000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98B1F51-617B-5845-B5B3-31CDE9631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0789" y="944563"/>
            <a:ext cx="2863850" cy="520395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6" y="264902"/>
            <a:ext cx="7612040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06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/30 комментарий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0572F2-6B8A-F5D6-C07F-D8F71EE63B1D}"/>
              </a:ext>
            </a:extLst>
          </p:cNvPr>
          <p:cNvSpPr/>
          <p:nvPr userDrawn="1"/>
        </p:nvSpPr>
        <p:spPr>
          <a:xfrm>
            <a:off x="7559040" y="0"/>
            <a:ext cx="465918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114300" dir="9240000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98B1F51-617B-5845-B5B3-31CDE9631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6701" y="944563"/>
            <a:ext cx="3817937" cy="520395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6" y="264902"/>
            <a:ext cx="6667477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740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/70 комментарий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598D10-D0E1-3130-2BFD-BDF41E490ABC}"/>
              </a:ext>
            </a:extLst>
          </p:cNvPr>
          <p:cNvSpPr/>
          <p:nvPr userDrawn="1"/>
        </p:nvSpPr>
        <p:spPr>
          <a:xfrm flipH="1">
            <a:off x="-1" y="0"/>
            <a:ext cx="3730752" cy="63452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76200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98B1F51-617B-5845-B5B3-31CDE9631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86" y="944563"/>
            <a:ext cx="2849539" cy="520395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3713" y="264902"/>
            <a:ext cx="7400925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465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/80 комментарий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E31209-9D35-4BA8-6141-EEB10E0151D3}"/>
              </a:ext>
            </a:extLst>
          </p:cNvPr>
          <p:cNvSpPr/>
          <p:nvPr userDrawn="1"/>
        </p:nvSpPr>
        <p:spPr>
          <a:xfrm>
            <a:off x="0" y="0"/>
            <a:ext cx="4718304" cy="63452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114300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98B1F51-617B-5845-B5B3-31CDE9631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86" y="944563"/>
            <a:ext cx="3803627" cy="520395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7800" y="264902"/>
            <a:ext cx="6446838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9855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5 комментарий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0BA9458-28FE-6616-1FD2-FE3092853113}"/>
              </a:ext>
            </a:extLst>
          </p:cNvPr>
          <p:cNvSpPr/>
          <p:nvPr userDrawn="1"/>
        </p:nvSpPr>
        <p:spPr>
          <a:xfrm>
            <a:off x="0" y="0"/>
            <a:ext cx="5717628" cy="62464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152400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98B1F51-617B-5845-B5B3-31CDE9631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86" y="1412875"/>
            <a:ext cx="4757714" cy="473564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6" y="264902"/>
            <a:ext cx="4757714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459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34B24-5EE0-BBF0-FAF3-6E0ED5ACA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/>
            </a:lvl1pPr>
          </a:lstStyle>
          <a:p>
            <a:r>
              <a:rPr lang="ru-RU" dirty="0"/>
              <a:t>Образец заголовка</a:t>
            </a:r>
            <a:endParaRPr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DE27F6-54FB-3FDA-BCFC-F87C1E765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44067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C7868-18F0-3D87-A1C0-1DBD82B89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>
            <a:lvl1pPr>
              <a:defRPr b="0" i="0"/>
            </a:lvl1pPr>
          </a:lstStyle>
          <a:p>
            <a:pPr lvl="0"/>
            <a:r>
              <a:rPr lang="ru-RU" dirty="0"/>
              <a:t>Образец заголовка</a:t>
            </a:r>
            <a:endParaRPr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DD81EB69-1F7C-EDE3-1326-A35C4265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4096" y="6157756"/>
            <a:ext cx="64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8D0BD80F-8F35-F342-B885-8C546DE473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66EB2F5-64F2-2B86-5FE1-71CD9DF7F2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1F39B3-2542-4451-88DF-EA5A988D3287}"/>
              </a:ext>
            </a:extLst>
          </p:cNvPr>
          <p:cNvSpPr/>
          <p:nvPr userDrawn="1"/>
        </p:nvSpPr>
        <p:spPr>
          <a:xfrm>
            <a:off x="95534" y="6089516"/>
            <a:ext cx="1380567" cy="700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5379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A25B5296-D5CC-4042-959B-6743D69DC8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Заголовок 33">
            <a:extLst>
              <a:ext uri="{FF2B5EF4-FFF2-40B4-BE49-F238E27FC236}">
                <a16:creationId xmlns:a16="http://schemas.microsoft.com/office/drawing/2014/main" id="{D1E3D8D4-2C75-C24C-BE63-23F7002A1B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8759" y="942113"/>
            <a:ext cx="6540661" cy="131508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lang="ru-RU" sz="4800" b="1" kern="1200" spc="-150" dirty="0" smtClean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ru-RU" sz="4800" dirty="0">
                <a:solidFill>
                  <a:srgbClr val="000000"/>
                </a:solidFill>
                <a:latin typeface="Tahoma" panose="020B0604030504040204" pitchFamily="34" charset="0"/>
              </a:rPr>
              <a:t>Медиа Стратегия</a:t>
            </a:r>
            <a:br>
              <a:rPr lang="ru-RU" sz="48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sz="4800" dirty="0">
                <a:solidFill>
                  <a:srgbClr val="000000"/>
                </a:solidFill>
                <a:latin typeface="Tahoma" panose="020B0604030504040204" pitchFamily="34" charset="0"/>
              </a:rPr>
              <a:t>2020-2021</a:t>
            </a:r>
            <a:br>
              <a:rPr lang="ru-RU" sz="48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endParaRPr lang="ru-RU" sz="48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3" name="Текст 35">
            <a:extLst>
              <a:ext uri="{FF2B5EF4-FFF2-40B4-BE49-F238E27FC236}">
                <a16:creationId xmlns:a16="http://schemas.microsoft.com/office/drawing/2014/main" id="{6FB8C5CA-C929-6443-BCC0-05662DB9BB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8311" y="3475328"/>
            <a:ext cx="6533313" cy="1862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lang="ru-RU" sz="1200" kern="120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Июль 2020</a:t>
            </a:r>
          </a:p>
        </p:txBody>
      </p:sp>
      <p:sp>
        <p:nvSpPr>
          <p:cNvPr id="14" name="Рисунок 38">
            <a:extLst>
              <a:ext uri="{FF2B5EF4-FFF2-40B4-BE49-F238E27FC236}">
                <a16:creationId xmlns:a16="http://schemas.microsoft.com/office/drawing/2014/main" id="{BEB44E52-A2AB-B848-AEAF-B7E384AF4E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68759" y="2569741"/>
            <a:ext cx="2751681" cy="5476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FontTx/>
              <a:buNone/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Логотип</a:t>
            </a:r>
          </a:p>
        </p:txBody>
      </p:sp>
    </p:spTree>
    <p:extLst>
      <p:ext uri="{BB962C8B-B14F-4D97-AF65-F5344CB8AC3E}">
        <p14:creationId xmlns:p14="http://schemas.microsoft.com/office/powerpoint/2010/main" val="3583677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06F60F-EDAE-2913-399D-DBAFBFD15F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</a:blip>
          <a:stretch>
            <a:fillRect/>
          </a:stretch>
        </p:blipFill>
        <p:spPr>
          <a:xfrm>
            <a:off x="-1" y="0"/>
            <a:ext cx="12236825" cy="6858000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AB156AA1-BE37-01C4-0219-9285070282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"/>
          </a:blip>
          <a:srcRect r="16667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861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A9401EEE-67E3-5D5C-4B9B-C6A0DA2563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85" y="1233488"/>
            <a:ext cx="11204553" cy="47619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4051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Слайд с колонтиту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>
            <a:extLst>
              <a:ext uri="{FF2B5EF4-FFF2-40B4-BE49-F238E27FC236}">
                <a16:creationId xmlns:a16="http://schemas.microsoft.com/office/drawing/2014/main" id="{4757D45C-664F-40FE-19FA-1ACDFD355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-12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255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87D0E-2AB1-94B8-1D30-28E9DDCBD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053" y="269030"/>
            <a:ext cx="9393813" cy="904861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Заголовок в одну </a:t>
            </a:r>
            <a:br>
              <a:rPr lang="ru-RU" dirty="0"/>
            </a:br>
            <a:r>
              <a:rPr lang="ru-RU" dirty="0"/>
              <a:t>или две строки</a:t>
            </a:r>
            <a:endParaRPr lang="en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2E1EF-C4C8-1A31-BF77-38ECF94C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Рубрикатор</a:t>
            </a:r>
            <a:endParaRPr lang="en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4ECDF-65F0-BE6E-FDAE-183EDE743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DDC8-B3BB-4144-AC42-103AE3F037E7}" type="slidenum">
              <a:rPr lang="en-RU" smtClean="0"/>
              <a:t>‹#›</a:t>
            </a:fld>
            <a:endParaRPr lang="en-RU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C091C9-3758-1491-17CF-72629A90F0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988" y="1285102"/>
            <a:ext cx="11412536" cy="4782065"/>
          </a:xfr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2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картинка / данные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8166557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79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ая 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EA329E-2984-EFE3-3710-21B4C95CAC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196" y="-965673"/>
            <a:ext cx="10077125" cy="9114465"/>
          </a:xfrm>
          <a:prstGeom prst="rect">
            <a:avLst/>
          </a:prstGeom>
          <a:effectLst>
            <a:outerShdw blurRad="975631" dist="622300" dir="5400000" sx="90000" sy="90000" algn="t" rotWithShape="0">
              <a:schemeClr val="accent2">
                <a:alpha val="20000"/>
              </a:scheme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7439" y="1187234"/>
            <a:ext cx="6817121" cy="3628113"/>
          </a:xfrm>
        </p:spPr>
        <p:txBody>
          <a:bodyPr/>
          <a:lstStyle>
            <a:lvl1pPr>
              <a:defRPr sz="4400"/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85774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9283" y="1371743"/>
            <a:ext cx="7211267" cy="3656386"/>
          </a:xfrm>
        </p:spPr>
        <p:txBody>
          <a:bodyPr/>
          <a:lstStyle>
            <a:lvl1pPr>
              <a:defRPr sz="4400"/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40F93456-C52F-9E34-FAF1-FB95A7D4DE6C}"/>
              </a:ext>
            </a:extLst>
          </p:cNvPr>
          <p:cNvSpPr/>
          <p:nvPr userDrawn="1"/>
        </p:nvSpPr>
        <p:spPr>
          <a:xfrm>
            <a:off x="8996208" y="3699908"/>
            <a:ext cx="3195792" cy="3158092"/>
          </a:xfrm>
          <a:custGeom>
            <a:avLst/>
            <a:gdLst>
              <a:gd name="connsiteX0" fmla="*/ 6659487 w 6660136"/>
              <a:gd name="connsiteY0" fmla="*/ 0 h 6896101"/>
              <a:gd name="connsiteX1" fmla="*/ 6660136 w 6660136"/>
              <a:gd name="connsiteY1" fmla="*/ 627 h 6896101"/>
              <a:gd name="connsiteX2" fmla="*/ 6660136 w 6660136"/>
              <a:gd name="connsiteY2" fmla="*/ 6896101 h 6896101"/>
              <a:gd name="connsiteX3" fmla="*/ 0 w 6660136"/>
              <a:gd name="connsiteY3" fmla="*/ 6896100 h 689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0136" h="6896101">
                <a:moveTo>
                  <a:pt x="6659487" y="0"/>
                </a:moveTo>
                <a:lnTo>
                  <a:pt x="6660136" y="627"/>
                </a:lnTo>
                <a:lnTo>
                  <a:pt x="6660136" y="6896101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783239" dist="349022" dir="5400000" sx="78000" sy="78000" algn="t" rotWithShape="0">
              <a:schemeClr val="accent2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52256AD9-8E9D-E52F-CB1C-9931062C323B}"/>
              </a:ext>
            </a:extLst>
          </p:cNvPr>
          <p:cNvSpPr/>
          <p:nvPr userDrawn="1"/>
        </p:nvSpPr>
        <p:spPr>
          <a:xfrm rot="18900000">
            <a:off x="-730550" y="1563377"/>
            <a:ext cx="4705198" cy="117348"/>
          </a:xfrm>
          <a:custGeom>
            <a:avLst/>
            <a:gdLst>
              <a:gd name="connsiteX0" fmla="*/ 4587851 w 4705198"/>
              <a:gd name="connsiteY0" fmla="*/ 0 h 117348"/>
              <a:gd name="connsiteX1" fmla="*/ 4705198 w 4705198"/>
              <a:gd name="connsiteY1" fmla="*/ 117348 h 117348"/>
              <a:gd name="connsiteX2" fmla="*/ 0 w 4705198"/>
              <a:gd name="connsiteY2" fmla="*/ 117348 h 117348"/>
              <a:gd name="connsiteX3" fmla="*/ 117348 w 4705198"/>
              <a:gd name="connsiteY3" fmla="*/ 0 h 117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5198" h="117348">
                <a:moveTo>
                  <a:pt x="4587851" y="0"/>
                </a:moveTo>
                <a:lnTo>
                  <a:pt x="4705198" y="117348"/>
                </a:lnTo>
                <a:lnTo>
                  <a:pt x="0" y="117348"/>
                </a:lnTo>
                <a:lnTo>
                  <a:pt x="1173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A12244DC-B337-02C7-C9B7-75D68FDF7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0836" y="-1315085"/>
            <a:ext cx="2135200" cy="8863965"/>
          </a:xfrm>
        </p:spPr>
        <p:txBody>
          <a:bodyPr vert="horz" wrap="none" lIns="0" tIns="0" rIns="0" bIns="0" rtlCol="0">
            <a:spAutoFit/>
          </a:bodyPr>
          <a:lstStyle>
            <a:lvl1pPr>
              <a:defRPr lang="ru-RU" sz="57600" dirty="0">
                <a:solidFill>
                  <a:schemeClr val="bg1"/>
                </a:solidFill>
                <a:effectLst>
                  <a:outerShdw blurRad="280945" dist="266700" dir="5400000" sx="79000" sy="79000" algn="t" rotWithShape="0">
                    <a:schemeClr val="accent2">
                      <a:alpha val="20000"/>
                    </a:schemeClr>
                  </a:outerShdw>
                </a:effectLst>
                <a:latin typeface="+mj-lt"/>
              </a:defRPr>
            </a:lvl1pPr>
          </a:lstStyle>
          <a:p>
            <a:pPr lvl="0"/>
            <a:r>
              <a:rPr lang="ru-RU" dirty="0"/>
              <a:t>!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047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ая циф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248" y="957818"/>
            <a:ext cx="5485390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Текст 13">
            <a:extLst>
              <a:ext uri="{FF2B5EF4-FFF2-40B4-BE49-F238E27FC236}">
                <a16:creationId xmlns:a16="http://schemas.microsoft.com/office/drawing/2014/main" id="{3838FA84-E218-25AB-D4AC-4EB12EDC61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4098" y="2126942"/>
            <a:ext cx="5485390" cy="393762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454FD67F-1A3D-A0B4-C305-A1542C6ACA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85" y="1103026"/>
            <a:ext cx="4529638" cy="2946239"/>
          </a:xfrm>
        </p:spPr>
        <p:txBody>
          <a:bodyPr/>
          <a:lstStyle>
            <a:lvl1pPr>
              <a:defRPr sz="23900">
                <a:gradFill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accent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XX</a:t>
            </a:r>
            <a:endParaRPr lang="ru-RU" dirty="0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B0FC78EA-DCFC-E788-65E8-110F380F2B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085" y="4311529"/>
            <a:ext cx="4529638" cy="949447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ru-RU" dirty="0"/>
              <a:t>Подпись к очень большой цифре</a:t>
            </a:r>
          </a:p>
        </p:txBody>
      </p:sp>
    </p:spTree>
    <p:extLst>
      <p:ext uri="{BB962C8B-B14F-4D97-AF65-F5344CB8AC3E}">
        <p14:creationId xmlns:p14="http://schemas.microsoft.com/office/powerpoint/2010/main" val="14854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с 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5" y="1281054"/>
            <a:ext cx="3568678" cy="1020358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48963661-1CBC-DE43-6F9E-F167F1514EB7}"/>
              </a:ext>
            </a:extLst>
          </p:cNvPr>
          <p:cNvSpPr/>
          <p:nvPr userDrawn="1"/>
        </p:nvSpPr>
        <p:spPr>
          <a:xfrm rot="18900000">
            <a:off x="4442553" y="3616862"/>
            <a:ext cx="9123183" cy="106567"/>
          </a:xfrm>
          <a:custGeom>
            <a:avLst/>
            <a:gdLst>
              <a:gd name="connsiteX0" fmla="*/ 9123183 w 9123183"/>
              <a:gd name="connsiteY0" fmla="*/ 0 h 106567"/>
              <a:gd name="connsiteX1" fmla="*/ 9016616 w 9123183"/>
              <a:gd name="connsiteY1" fmla="*/ 106567 h 106567"/>
              <a:gd name="connsiteX2" fmla="*/ 106567 w 9123183"/>
              <a:gd name="connsiteY2" fmla="*/ 106567 h 106567"/>
              <a:gd name="connsiteX3" fmla="*/ 0 w 9123183"/>
              <a:gd name="connsiteY3" fmla="*/ 0 h 10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23183" h="106567">
                <a:moveTo>
                  <a:pt x="9123183" y="0"/>
                </a:moveTo>
                <a:lnTo>
                  <a:pt x="9016616" y="106567"/>
                </a:lnTo>
                <a:lnTo>
                  <a:pt x="106567" y="106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7" name="Graphic 5">
            <a:extLst>
              <a:ext uri="{FF2B5EF4-FFF2-40B4-BE49-F238E27FC236}">
                <a16:creationId xmlns:a16="http://schemas.microsoft.com/office/drawing/2014/main" id="{7E48064E-27AB-B9BA-E0F5-192AC819E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9083" y="1153433"/>
            <a:ext cx="7360367" cy="4196932"/>
          </a:xfrm>
          <a:prstGeom prst="rect">
            <a:avLst/>
          </a:prstGeom>
          <a:effectLst>
            <a:outerShdw blurRad="381000" dist="190500" dir="5400000" sx="95000" sy="95000" algn="t" rotWithShape="0">
              <a:schemeClr val="accent2">
                <a:alpha val="40000"/>
              </a:schemeClr>
            </a:outerShdw>
          </a:effectLst>
        </p:spPr>
      </p:pic>
      <p:sp>
        <p:nvSpPr>
          <p:cNvPr id="14" name="Текст 13">
            <a:extLst>
              <a:ext uri="{FF2B5EF4-FFF2-40B4-BE49-F238E27FC236}">
                <a16:creationId xmlns:a16="http://schemas.microsoft.com/office/drawing/2014/main" id="{188A46D8-72DF-C049-1565-2658557CB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461" y="2694998"/>
            <a:ext cx="3560302" cy="260411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F5BDCC4C-652D-63D8-A0B4-D03F468407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78434" y="1184814"/>
            <a:ext cx="7305840" cy="4114298"/>
          </a:xfrm>
          <a:custGeom>
            <a:avLst/>
            <a:gdLst>
              <a:gd name="connsiteX0" fmla="*/ 0 w 7305840"/>
              <a:gd name="connsiteY0" fmla="*/ 0 h 4114298"/>
              <a:gd name="connsiteX1" fmla="*/ 7305840 w 7305840"/>
              <a:gd name="connsiteY1" fmla="*/ 0 h 4114298"/>
              <a:gd name="connsiteX2" fmla="*/ 7305840 w 7305840"/>
              <a:gd name="connsiteY2" fmla="*/ 4114298 h 4114298"/>
              <a:gd name="connsiteX3" fmla="*/ 0 w 7305840"/>
              <a:gd name="connsiteY3" fmla="*/ 4114298 h 411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5840" h="4114298">
                <a:moveTo>
                  <a:pt x="0" y="0"/>
                </a:moveTo>
                <a:lnTo>
                  <a:pt x="7305840" y="0"/>
                </a:lnTo>
                <a:lnTo>
                  <a:pt x="7305840" y="4114298"/>
                </a:lnTo>
                <a:lnTo>
                  <a:pt x="0" y="41142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ru-RU"/>
            </a:lvl1pPr>
          </a:lstStyle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075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869217-9080-5F0E-FB74-772773C85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85" y="264902"/>
            <a:ext cx="11204553" cy="66479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15D35B-FB70-263B-92E8-07A288154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4203" y="6356350"/>
            <a:ext cx="9541297" cy="2514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8223A8-EE28-7FF0-95DA-EA1039CA5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8385" y="6356350"/>
            <a:ext cx="396253" cy="2514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>
                <a:solidFill>
                  <a:schemeClr val="accent2"/>
                </a:solidFill>
              </a:defRPr>
            </a:lvl1pPr>
          </a:lstStyle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0" name="Текст 59">
            <a:extLst>
              <a:ext uri="{FF2B5EF4-FFF2-40B4-BE49-F238E27FC236}">
                <a16:creationId xmlns:a16="http://schemas.microsoft.com/office/drawing/2014/main" id="{596736D2-D5AC-B539-8594-7AE4CD3D7DC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0085" y="1233488"/>
            <a:ext cx="11204552" cy="47619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  <a:p>
            <a:pPr lvl="5"/>
            <a:r>
              <a:rPr lang="ru-RU" dirty="0"/>
              <a:t>Шестой уровень</a:t>
            </a:r>
          </a:p>
          <a:p>
            <a:pPr lvl="6"/>
            <a:r>
              <a:rPr lang="ru-RU" dirty="0"/>
              <a:t>Седьмой уровень</a:t>
            </a:r>
          </a:p>
          <a:p>
            <a:pPr lvl="7"/>
            <a:r>
              <a:rPr lang="ru-RU" dirty="0"/>
              <a:t>Восьмой уровень</a:t>
            </a:r>
          </a:p>
          <a:p>
            <a:pPr lvl="8"/>
            <a:r>
              <a:rPr lang="ru-RU" dirty="0"/>
              <a:t>Девятый уровень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A354A5EA-9E15-72F4-F3E5-8D07D4FA09DF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483215" y="6353093"/>
            <a:ext cx="660088" cy="26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4" r:id="rId3"/>
    <p:sldLayoutId id="2147483670" r:id="rId4"/>
    <p:sldLayoutId id="2147483672" r:id="rId5"/>
    <p:sldLayoutId id="2147483700" r:id="rId6"/>
    <p:sldLayoutId id="2147483699" r:id="rId7"/>
    <p:sldLayoutId id="2147483698" r:id="rId8"/>
    <p:sldLayoutId id="2147483694" r:id="rId9"/>
    <p:sldLayoutId id="2147483695" r:id="rId10"/>
    <p:sldLayoutId id="2147483696" r:id="rId11"/>
    <p:sldLayoutId id="2147483697" r:id="rId12"/>
    <p:sldLayoutId id="2147483693" r:id="rId13"/>
    <p:sldLayoutId id="2147483692" r:id="rId14"/>
    <p:sldLayoutId id="2147483691" r:id="rId15"/>
    <p:sldLayoutId id="2147483704" r:id="rId16"/>
    <p:sldLayoutId id="2147483690" r:id="rId17"/>
    <p:sldLayoutId id="2147483689" r:id="rId18"/>
    <p:sldLayoutId id="2147483686" r:id="rId19"/>
    <p:sldLayoutId id="2147483687" r:id="rId20"/>
    <p:sldLayoutId id="2147483688" r:id="rId21"/>
    <p:sldLayoutId id="2147483685" r:id="rId22"/>
    <p:sldLayoutId id="2147483683" r:id="rId23"/>
    <p:sldLayoutId id="2147483701" r:id="rId24"/>
    <p:sldLayoutId id="2147483684" r:id="rId25"/>
    <p:sldLayoutId id="2147483702" r:id="rId26"/>
    <p:sldLayoutId id="2147483703" r:id="rId27"/>
    <p:sldLayoutId id="2147483680" r:id="rId28"/>
    <p:sldLayoutId id="2147483681" r:id="rId29"/>
    <p:sldLayoutId id="2147483682" r:id="rId30"/>
    <p:sldLayoutId id="2147483675" r:id="rId31"/>
    <p:sldLayoutId id="2147483676" r:id="rId32"/>
    <p:sldLayoutId id="2147483677" r:id="rId33"/>
    <p:sldLayoutId id="2147483678" r:id="rId34"/>
    <p:sldLayoutId id="2147483679" r:id="rId3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b="0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400" b="1" i="0" kern="1200">
          <a:solidFill>
            <a:schemeClr val="accent2"/>
          </a:solidFill>
          <a:latin typeface="Montserrat" pitchFamily="2" charset="0"/>
          <a:ea typeface="+mn-ea"/>
          <a:cs typeface="+mn-cs"/>
        </a:defRPr>
      </a:lvl2pPr>
      <a:lvl3pPr marL="162000" indent="-15081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lang="ru-RU" sz="1400" b="0" kern="1200" dirty="0" smtClean="0">
          <a:solidFill>
            <a:schemeClr val="accent2"/>
          </a:solidFill>
          <a:effectLst/>
          <a:latin typeface="+mn-lt"/>
          <a:ea typeface="+mn-ea"/>
          <a:cs typeface="+mn-cs"/>
        </a:defRPr>
      </a:lvl3pPr>
      <a:lvl4pPr marL="244800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+mj-lt"/>
        <a:buAutoNum type="arabicPeriod"/>
        <a:tabLst/>
        <a:defRPr lang="ru-RU" sz="1400" b="0" kern="1200" dirty="0" smtClean="0">
          <a:solidFill>
            <a:schemeClr val="accent2"/>
          </a:solidFill>
          <a:effectLst/>
          <a:latin typeface="+mn-lt"/>
          <a:ea typeface="+mn-ea"/>
          <a:cs typeface="+mn-cs"/>
        </a:defRPr>
      </a:lvl4pPr>
      <a:lvl5pPr marL="482088" indent="-2238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Montserrat Light" pitchFamily="2" charset="0"/>
        <a:buChar char="–"/>
        <a:tabLst/>
        <a:defRPr lang="ru-RU" sz="1400" b="0" kern="1200" dirty="0">
          <a:solidFill>
            <a:schemeClr val="accent2"/>
          </a:solidFill>
          <a:effectLst/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lang="en-US" sz="1200" b="0" kern="1200" baseline="0" dirty="0" smtClean="0">
          <a:solidFill>
            <a:schemeClr val="accent2"/>
          </a:solidFill>
          <a:effectLst/>
          <a:latin typeface="+mn-lt"/>
          <a:ea typeface="+mn-ea"/>
          <a:cs typeface="+mn-cs"/>
        </a:defRPr>
      </a:lvl6pPr>
      <a:lvl7pPr marL="136525" indent="-1254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lang="en-US" sz="1200" b="0" kern="1200" baseline="0" dirty="0" smtClean="0">
          <a:solidFill>
            <a:schemeClr val="accent2"/>
          </a:solidFill>
          <a:effectLst/>
          <a:latin typeface="+mn-lt"/>
          <a:ea typeface="+mn-ea"/>
          <a:cs typeface="+mn-cs"/>
        </a:defRPr>
      </a:lvl7pPr>
      <a:lvl8pPr marL="190800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+mj-lt"/>
        <a:buAutoNum type="arabicPeriod"/>
        <a:tabLst/>
        <a:defRPr lang="en-US" sz="1200" b="0" kern="1200" baseline="0" dirty="0" smtClean="0">
          <a:solidFill>
            <a:schemeClr val="accent2"/>
          </a:solidFill>
          <a:effectLst/>
          <a:latin typeface="+mn-lt"/>
          <a:ea typeface="+mn-ea"/>
          <a:cs typeface="+mn-cs"/>
        </a:defRPr>
      </a:lvl8pPr>
      <a:lvl9pPr marL="360363" indent="-1285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Montserrat Light" pitchFamily="2" charset="0"/>
        <a:buChar char="–"/>
        <a:tabLst/>
        <a:defRPr lang="en-US" sz="1200" b="0" kern="1200" baseline="0" dirty="0">
          <a:solidFill>
            <a:schemeClr val="accent2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306" userDrawn="1">
          <p15:clr>
            <a:srgbClr val="F26B43"/>
          </p15:clr>
        </p15:guide>
        <p15:guide id="5" pos="759" userDrawn="1">
          <p15:clr>
            <a:srgbClr val="9FCC3B"/>
          </p15:clr>
        </p15:guide>
        <p15:guide id="6" pos="907" userDrawn="1">
          <p15:clr>
            <a:srgbClr val="9FCC3B"/>
          </p15:clr>
        </p15:guide>
        <p15:guide id="7" pos="1361" userDrawn="1">
          <p15:clr>
            <a:srgbClr val="9FCC3B"/>
          </p15:clr>
        </p15:guide>
        <p15:guide id="8" pos="1508" userDrawn="1">
          <p15:clr>
            <a:srgbClr val="9FCC3B"/>
          </p15:clr>
        </p15:guide>
        <p15:guide id="9" pos="1962" userDrawn="1">
          <p15:clr>
            <a:srgbClr val="9FCC3B"/>
          </p15:clr>
        </p15:guide>
        <p15:guide id="10" pos="2110" userDrawn="1">
          <p15:clr>
            <a:srgbClr val="9FCC3B"/>
          </p15:clr>
        </p15:guide>
        <p15:guide id="11" pos="2563" userDrawn="1">
          <p15:clr>
            <a:srgbClr val="9FCC3B"/>
          </p15:clr>
        </p15:guide>
        <p15:guide id="12" pos="2711" userDrawn="1">
          <p15:clr>
            <a:srgbClr val="9FCC3B"/>
          </p15:clr>
        </p15:guide>
        <p15:guide id="13" pos="3164" userDrawn="1">
          <p15:clr>
            <a:srgbClr val="9FCC3B"/>
          </p15:clr>
        </p15:guide>
        <p15:guide id="14" pos="3312" userDrawn="1">
          <p15:clr>
            <a:srgbClr val="9FCC3B"/>
          </p15:clr>
        </p15:guide>
        <p15:guide id="15" pos="3766" userDrawn="1">
          <p15:clr>
            <a:srgbClr val="9FCC3B"/>
          </p15:clr>
        </p15:guide>
        <p15:guide id="16" pos="3913" userDrawn="1">
          <p15:clr>
            <a:srgbClr val="9FCC3B"/>
          </p15:clr>
        </p15:guide>
        <p15:guide id="17" pos="4367" userDrawn="1">
          <p15:clr>
            <a:srgbClr val="9FCC3B"/>
          </p15:clr>
        </p15:guide>
        <p15:guide id="18" pos="4515" userDrawn="1">
          <p15:clr>
            <a:srgbClr val="9FCC3B"/>
          </p15:clr>
        </p15:guide>
        <p15:guide id="19" pos="4968" userDrawn="1">
          <p15:clr>
            <a:srgbClr val="9FCC3B"/>
          </p15:clr>
        </p15:guide>
        <p15:guide id="20" pos="5110" userDrawn="1">
          <p15:clr>
            <a:srgbClr val="9FCC3B"/>
          </p15:clr>
        </p15:guide>
        <p15:guide id="21" pos="5569" userDrawn="1">
          <p15:clr>
            <a:srgbClr val="9FCC3B"/>
          </p15:clr>
        </p15:guide>
        <p15:guide id="22" pos="5717" userDrawn="1">
          <p15:clr>
            <a:srgbClr val="9FCC3B"/>
          </p15:clr>
        </p15:guide>
        <p15:guide id="23" pos="6176" userDrawn="1">
          <p15:clr>
            <a:srgbClr val="9FCC3B"/>
          </p15:clr>
        </p15:guide>
        <p15:guide id="24" pos="6318" userDrawn="1">
          <p15:clr>
            <a:srgbClr val="9FCC3B"/>
          </p15:clr>
        </p15:guide>
        <p15:guide id="25" pos="6772" userDrawn="1">
          <p15:clr>
            <a:srgbClr val="9FCC3B"/>
          </p15:clr>
        </p15:guide>
        <p15:guide id="26" pos="6920" userDrawn="1">
          <p15:clr>
            <a:srgbClr val="9FCC3B"/>
          </p15:clr>
        </p15:guide>
        <p15:guide id="27" pos="7373" userDrawn="1">
          <p15:clr>
            <a:srgbClr val="F26B43"/>
          </p15:clr>
        </p15:guide>
        <p15:guide id="31" orient="horz" pos="158" userDrawn="1">
          <p15:clr>
            <a:srgbClr val="F26B43"/>
          </p15:clr>
        </p15:guide>
        <p15:guide id="32" orient="horz" pos="4161" userDrawn="1">
          <p15:clr>
            <a:srgbClr val="F26B43"/>
          </p15:clr>
        </p15:guide>
        <p15:guide id="33" orient="horz" pos="595" userDrawn="1">
          <p15:clr>
            <a:srgbClr val="F26B43"/>
          </p15:clr>
        </p15:guide>
        <p15:guide id="34" orient="horz" pos="39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FB4F53D-1A6C-91D8-1207-F31958769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9" y="1396743"/>
            <a:ext cx="11211926" cy="435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F4093-E35D-BC88-4324-5820FA43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65125"/>
            <a:ext cx="11211926" cy="7416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  <a:endParaRPr dirty="0"/>
          </a:p>
        </p:txBody>
      </p:sp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37708D69-C17F-8570-AA7E-BF785B176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3397" y="6371732"/>
            <a:ext cx="9540349" cy="257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82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8D2C3E70-0581-DDB1-CA97-72C8007B7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4096" y="6336453"/>
            <a:ext cx="64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8D0BD80F-8F35-F342-B885-8C546DE473D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" name="Рисунок 7">
            <a:extLst>
              <a:ext uri="{FF2B5EF4-FFF2-40B4-BE49-F238E27FC236}">
                <a16:creationId xmlns:a16="http://schemas.microsoft.com/office/drawing/2014/main" id="{D1D1AFFD-EB18-0711-F83A-148207E7B9B1}"/>
              </a:ext>
            </a:extLst>
          </p:cNvPr>
          <p:cNvGrpSpPr/>
          <p:nvPr userDrawn="1"/>
        </p:nvGrpSpPr>
        <p:grpSpPr>
          <a:xfrm>
            <a:off x="492634" y="6360590"/>
            <a:ext cx="659677" cy="264569"/>
            <a:chOff x="5509125" y="4762752"/>
            <a:chExt cx="1129254" cy="452897"/>
          </a:xfrm>
          <a:solidFill>
            <a:schemeClr val="tx1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9469C0FC-0D36-FF01-54DA-9C7E57B77F6D}"/>
                </a:ext>
              </a:extLst>
            </p:cNvPr>
            <p:cNvSpPr/>
            <p:nvPr/>
          </p:nvSpPr>
          <p:spPr>
            <a:xfrm>
              <a:off x="6037813" y="4775256"/>
              <a:ext cx="141541" cy="106893"/>
            </a:xfrm>
            <a:custGeom>
              <a:avLst/>
              <a:gdLst>
                <a:gd name="connsiteX0" fmla="*/ 38057 w 141541"/>
                <a:gd name="connsiteY0" fmla="*/ 45284 h 106893"/>
                <a:gd name="connsiteX1" fmla="*/ 66481 w 141541"/>
                <a:gd name="connsiteY1" fmla="*/ 106894 h 106893"/>
                <a:gd name="connsiteX2" fmla="*/ 75198 w 141541"/>
                <a:gd name="connsiteY2" fmla="*/ 106894 h 106893"/>
                <a:gd name="connsiteX3" fmla="*/ 103471 w 141541"/>
                <a:gd name="connsiteY3" fmla="*/ 45284 h 106893"/>
                <a:gd name="connsiteX4" fmla="*/ 111886 w 141541"/>
                <a:gd name="connsiteY4" fmla="*/ 106744 h 106893"/>
                <a:gd name="connsiteX5" fmla="*/ 141541 w 141541"/>
                <a:gd name="connsiteY5" fmla="*/ 106744 h 106893"/>
                <a:gd name="connsiteX6" fmla="*/ 125640 w 141541"/>
                <a:gd name="connsiteY6" fmla="*/ 0 h 106893"/>
                <a:gd name="connsiteX7" fmla="*/ 96136 w 141541"/>
                <a:gd name="connsiteY7" fmla="*/ 0 h 106893"/>
                <a:gd name="connsiteX8" fmla="*/ 70764 w 141541"/>
                <a:gd name="connsiteY8" fmla="*/ 58102 h 106893"/>
                <a:gd name="connsiteX9" fmla="*/ 45543 w 141541"/>
                <a:gd name="connsiteY9" fmla="*/ 0 h 106893"/>
                <a:gd name="connsiteX10" fmla="*/ 16190 w 141541"/>
                <a:gd name="connsiteY10" fmla="*/ 0 h 106893"/>
                <a:gd name="connsiteX11" fmla="*/ 0 w 141541"/>
                <a:gd name="connsiteY11" fmla="*/ 106744 h 106893"/>
                <a:gd name="connsiteX12" fmla="*/ 29805 w 141541"/>
                <a:gd name="connsiteY12" fmla="*/ 106744 h 10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541" h="106893">
                  <a:moveTo>
                    <a:pt x="38057" y="45284"/>
                  </a:moveTo>
                  <a:lnTo>
                    <a:pt x="66481" y="106894"/>
                  </a:lnTo>
                  <a:lnTo>
                    <a:pt x="75198" y="106894"/>
                  </a:lnTo>
                  <a:lnTo>
                    <a:pt x="103471" y="45284"/>
                  </a:lnTo>
                  <a:lnTo>
                    <a:pt x="111886" y="106744"/>
                  </a:lnTo>
                  <a:lnTo>
                    <a:pt x="141541" y="106744"/>
                  </a:lnTo>
                  <a:lnTo>
                    <a:pt x="125640" y="0"/>
                  </a:lnTo>
                  <a:lnTo>
                    <a:pt x="96136" y="0"/>
                  </a:lnTo>
                  <a:lnTo>
                    <a:pt x="70764" y="58102"/>
                  </a:lnTo>
                  <a:lnTo>
                    <a:pt x="45543" y="0"/>
                  </a:lnTo>
                  <a:lnTo>
                    <a:pt x="16190" y="0"/>
                  </a:lnTo>
                  <a:lnTo>
                    <a:pt x="0" y="106744"/>
                  </a:lnTo>
                  <a:lnTo>
                    <a:pt x="29805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7E1E79F2-EB9F-84BF-53BD-1F9975DEC1FE}"/>
                </a:ext>
              </a:extLst>
            </p:cNvPr>
            <p:cNvSpPr/>
            <p:nvPr/>
          </p:nvSpPr>
          <p:spPr>
            <a:xfrm>
              <a:off x="6186714" y="4796933"/>
              <a:ext cx="89868" cy="87810"/>
            </a:xfrm>
            <a:custGeom>
              <a:avLst/>
              <a:gdLst>
                <a:gd name="connsiteX0" fmla="*/ 44765 w 89868"/>
                <a:gd name="connsiteY0" fmla="*/ 87811 h 87810"/>
                <a:gd name="connsiteX1" fmla="*/ 72045 w 89868"/>
                <a:gd name="connsiteY1" fmla="*/ 79578 h 87810"/>
                <a:gd name="connsiteX2" fmla="*/ 88022 w 89868"/>
                <a:gd name="connsiteY2" fmla="*/ 57162 h 87810"/>
                <a:gd name="connsiteX3" fmla="*/ 59749 w 89868"/>
                <a:gd name="connsiteY3" fmla="*/ 57162 h 87810"/>
                <a:gd name="connsiteX4" fmla="*/ 56157 w 89868"/>
                <a:gd name="connsiteY4" fmla="*/ 61360 h 87810"/>
                <a:gd name="connsiteX5" fmla="*/ 51032 w 89868"/>
                <a:gd name="connsiteY5" fmla="*/ 64029 h 87810"/>
                <a:gd name="connsiteX6" fmla="*/ 44765 w 89868"/>
                <a:gd name="connsiteY6" fmla="*/ 64943 h 87810"/>
                <a:gd name="connsiteX7" fmla="*/ 33687 w 89868"/>
                <a:gd name="connsiteY7" fmla="*/ 61285 h 87810"/>
                <a:gd name="connsiteX8" fmla="*/ 27959 w 89868"/>
                <a:gd name="connsiteY8" fmla="*/ 50609 h 87810"/>
                <a:gd name="connsiteX9" fmla="*/ 89253 w 89868"/>
                <a:gd name="connsiteY9" fmla="*/ 50609 h 87810"/>
                <a:gd name="connsiteX10" fmla="*/ 89868 w 89868"/>
                <a:gd name="connsiteY10" fmla="*/ 43141 h 87810"/>
                <a:gd name="connsiteX11" fmla="*/ 84216 w 89868"/>
                <a:gd name="connsiteY11" fmla="*/ 21264 h 87810"/>
                <a:gd name="connsiteX12" fmla="*/ 68240 w 89868"/>
                <a:gd name="connsiteY12" fmla="*/ 5714 h 87810"/>
                <a:gd name="connsiteX13" fmla="*/ 44777 w 89868"/>
                <a:gd name="connsiteY13" fmla="*/ 0 h 87810"/>
                <a:gd name="connsiteX14" fmla="*/ 21855 w 89868"/>
                <a:gd name="connsiteY14" fmla="*/ 5639 h 87810"/>
                <a:gd name="connsiteX15" fmla="*/ 5803 w 89868"/>
                <a:gd name="connsiteY15" fmla="*/ 21351 h 87810"/>
                <a:gd name="connsiteX16" fmla="*/ 0 w 89868"/>
                <a:gd name="connsiteY16" fmla="*/ 43918 h 87810"/>
                <a:gd name="connsiteX17" fmla="*/ 12761 w 89868"/>
                <a:gd name="connsiteY17" fmla="*/ 75256 h 87810"/>
                <a:gd name="connsiteX18" fmla="*/ 44765 w 89868"/>
                <a:gd name="connsiteY18" fmla="*/ 87811 h 87810"/>
                <a:gd name="connsiteX19" fmla="*/ 34440 w 89868"/>
                <a:gd name="connsiteY19" fmla="*/ 25511 h 87810"/>
                <a:gd name="connsiteX20" fmla="*/ 44765 w 89868"/>
                <a:gd name="connsiteY20" fmla="*/ 22228 h 87810"/>
                <a:gd name="connsiteX21" fmla="*/ 61884 w 89868"/>
                <a:gd name="connsiteY21" fmla="*/ 34884 h 87810"/>
                <a:gd name="connsiteX22" fmla="*/ 28411 w 89868"/>
                <a:gd name="connsiteY22" fmla="*/ 34884 h 87810"/>
                <a:gd name="connsiteX23" fmla="*/ 34440 w 89868"/>
                <a:gd name="connsiteY23" fmla="*/ 25511 h 8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868" h="87810">
                  <a:moveTo>
                    <a:pt x="44765" y="87811"/>
                  </a:moveTo>
                  <a:cubicBezTo>
                    <a:pt x="55165" y="87811"/>
                    <a:pt x="64258" y="85067"/>
                    <a:pt x="72045" y="79578"/>
                  </a:cubicBezTo>
                  <a:cubicBezTo>
                    <a:pt x="79845" y="74090"/>
                    <a:pt x="85171" y="66622"/>
                    <a:pt x="88022" y="57162"/>
                  </a:cubicBezTo>
                  <a:lnTo>
                    <a:pt x="59749" y="57162"/>
                  </a:lnTo>
                  <a:cubicBezTo>
                    <a:pt x="58832" y="58791"/>
                    <a:pt x="57626" y="60194"/>
                    <a:pt x="56157" y="61360"/>
                  </a:cubicBezTo>
                  <a:cubicBezTo>
                    <a:pt x="54675" y="62525"/>
                    <a:pt x="52967" y="63415"/>
                    <a:pt x="51032" y="64029"/>
                  </a:cubicBezTo>
                  <a:cubicBezTo>
                    <a:pt x="49098" y="64643"/>
                    <a:pt x="47000" y="64943"/>
                    <a:pt x="44765" y="64943"/>
                  </a:cubicBezTo>
                  <a:cubicBezTo>
                    <a:pt x="40281" y="64943"/>
                    <a:pt x="36588" y="63728"/>
                    <a:pt x="33687" y="61285"/>
                  </a:cubicBezTo>
                  <a:cubicBezTo>
                    <a:pt x="30785" y="58841"/>
                    <a:pt x="28876" y="55283"/>
                    <a:pt x="27959" y="50609"/>
                  </a:cubicBezTo>
                  <a:lnTo>
                    <a:pt x="89253" y="50609"/>
                  </a:lnTo>
                  <a:cubicBezTo>
                    <a:pt x="89655" y="47965"/>
                    <a:pt x="89868" y="45484"/>
                    <a:pt x="89868" y="43141"/>
                  </a:cubicBezTo>
                  <a:cubicBezTo>
                    <a:pt x="89868" y="35109"/>
                    <a:pt x="87984" y="27817"/>
                    <a:pt x="84216" y="21264"/>
                  </a:cubicBezTo>
                  <a:cubicBezTo>
                    <a:pt x="80448" y="14710"/>
                    <a:pt x="75123" y="9523"/>
                    <a:pt x="68240" y="5714"/>
                  </a:cubicBezTo>
                  <a:cubicBezTo>
                    <a:pt x="61357" y="1905"/>
                    <a:pt x="53544" y="0"/>
                    <a:pt x="44777" y="0"/>
                  </a:cubicBezTo>
                  <a:cubicBezTo>
                    <a:pt x="36312" y="0"/>
                    <a:pt x="28675" y="1880"/>
                    <a:pt x="21855" y="5639"/>
                  </a:cubicBezTo>
                  <a:cubicBezTo>
                    <a:pt x="15022" y="9398"/>
                    <a:pt x="9671" y="14635"/>
                    <a:pt x="5803" y="21351"/>
                  </a:cubicBezTo>
                  <a:cubicBezTo>
                    <a:pt x="1934" y="28055"/>
                    <a:pt x="0" y="35585"/>
                    <a:pt x="0" y="43918"/>
                  </a:cubicBezTo>
                  <a:cubicBezTo>
                    <a:pt x="0" y="56423"/>
                    <a:pt x="4258" y="66873"/>
                    <a:pt x="12761" y="75256"/>
                  </a:cubicBezTo>
                  <a:cubicBezTo>
                    <a:pt x="21239" y="83613"/>
                    <a:pt x="31916" y="87811"/>
                    <a:pt x="44765" y="87811"/>
                  </a:cubicBezTo>
                  <a:close/>
                  <a:moveTo>
                    <a:pt x="34440" y="25511"/>
                  </a:moveTo>
                  <a:cubicBezTo>
                    <a:pt x="37241" y="23331"/>
                    <a:pt x="40683" y="22228"/>
                    <a:pt x="44765" y="22228"/>
                  </a:cubicBezTo>
                  <a:cubicBezTo>
                    <a:pt x="53632" y="22228"/>
                    <a:pt x="59334" y="26451"/>
                    <a:pt x="61884" y="34884"/>
                  </a:cubicBezTo>
                  <a:lnTo>
                    <a:pt x="28411" y="34884"/>
                  </a:lnTo>
                  <a:cubicBezTo>
                    <a:pt x="29630" y="30824"/>
                    <a:pt x="31639" y="27704"/>
                    <a:pt x="34440" y="25511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D568C136-6334-EF2B-2C51-F13001A52DA4}"/>
                </a:ext>
              </a:extLst>
            </p:cNvPr>
            <p:cNvSpPr/>
            <p:nvPr/>
          </p:nvSpPr>
          <p:spPr>
            <a:xfrm>
              <a:off x="6284659" y="4769918"/>
              <a:ext cx="92028" cy="114825"/>
            </a:xfrm>
            <a:custGeom>
              <a:avLst/>
              <a:gdLst>
                <a:gd name="connsiteX0" fmla="*/ 43421 w 92028"/>
                <a:gd name="connsiteY0" fmla="*/ 114825 h 114825"/>
                <a:gd name="connsiteX1" fmla="*/ 68340 w 92028"/>
                <a:gd name="connsiteY1" fmla="*/ 105979 h 114825"/>
                <a:gd name="connsiteX2" fmla="*/ 70940 w 92028"/>
                <a:gd name="connsiteY2" fmla="*/ 112081 h 114825"/>
                <a:gd name="connsiteX3" fmla="*/ 92029 w 92028"/>
                <a:gd name="connsiteY3" fmla="*/ 112081 h 114825"/>
                <a:gd name="connsiteX4" fmla="*/ 92029 w 92028"/>
                <a:gd name="connsiteY4" fmla="*/ 0 h 114825"/>
                <a:gd name="connsiteX5" fmla="*/ 63906 w 92028"/>
                <a:gd name="connsiteY5" fmla="*/ 0 h 114825"/>
                <a:gd name="connsiteX6" fmla="*/ 63906 w 92028"/>
                <a:gd name="connsiteY6" fmla="*/ 32779 h 114825"/>
                <a:gd name="connsiteX7" fmla="*/ 43421 w 92028"/>
                <a:gd name="connsiteY7" fmla="*/ 26990 h 114825"/>
                <a:gd name="connsiteX8" fmla="*/ 12234 w 92028"/>
                <a:gd name="connsiteY8" fmla="*/ 39344 h 114825"/>
                <a:gd name="connsiteX9" fmla="*/ 0 w 92028"/>
                <a:gd name="connsiteY9" fmla="*/ 70908 h 114825"/>
                <a:gd name="connsiteX10" fmla="*/ 12234 w 92028"/>
                <a:gd name="connsiteY10" fmla="*/ 102471 h 114825"/>
                <a:gd name="connsiteX11" fmla="*/ 43421 w 92028"/>
                <a:gd name="connsiteY11" fmla="*/ 114825 h 114825"/>
                <a:gd name="connsiteX12" fmla="*/ 34026 w 92028"/>
                <a:gd name="connsiteY12" fmla="*/ 57413 h 114825"/>
                <a:gd name="connsiteX13" fmla="*/ 47252 w 92028"/>
                <a:gd name="connsiteY13" fmla="*/ 52000 h 114825"/>
                <a:gd name="connsiteX14" fmla="*/ 54511 w 92028"/>
                <a:gd name="connsiteY14" fmla="*/ 53453 h 114825"/>
                <a:gd name="connsiteX15" fmla="*/ 60402 w 92028"/>
                <a:gd name="connsiteY15" fmla="*/ 57413 h 114825"/>
                <a:gd name="connsiteX16" fmla="*/ 64296 w 92028"/>
                <a:gd name="connsiteY16" fmla="*/ 63440 h 114825"/>
                <a:gd name="connsiteX17" fmla="*/ 65753 w 92028"/>
                <a:gd name="connsiteY17" fmla="*/ 70908 h 114825"/>
                <a:gd name="connsiteX18" fmla="*/ 60477 w 92028"/>
                <a:gd name="connsiteY18" fmla="*/ 84402 h 114825"/>
                <a:gd name="connsiteX19" fmla="*/ 47264 w 92028"/>
                <a:gd name="connsiteY19" fmla="*/ 89815 h 114825"/>
                <a:gd name="connsiteX20" fmla="*/ 34038 w 92028"/>
                <a:gd name="connsiteY20" fmla="*/ 84402 h 114825"/>
                <a:gd name="connsiteX21" fmla="*/ 28763 w 92028"/>
                <a:gd name="connsiteY21" fmla="*/ 70908 h 114825"/>
                <a:gd name="connsiteX22" fmla="*/ 34026 w 92028"/>
                <a:gd name="connsiteY22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2028" h="114825">
                  <a:moveTo>
                    <a:pt x="43421" y="114825"/>
                  </a:moveTo>
                  <a:cubicBezTo>
                    <a:pt x="52904" y="114825"/>
                    <a:pt x="61206" y="111881"/>
                    <a:pt x="68340" y="105979"/>
                  </a:cubicBezTo>
                  <a:lnTo>
                    <a:pt x="70940" y="112081"/>
                  </a:lnTo>
                  <a:lnTo>
                    <a:pt x="92029" y="112081"/>
                  </a:lnTo>
                  <a:lnTo>
                    <a:pt x="92029" y="0"/>
                  </a:lnTo>
                  <a:lnTo>
                    <a:pt x="63906" y="0"/>
                  </a:lnTo>
                  <a:lnTo>
                    <a:pt x="63906" y="32779"/>
                  </a:lnTo>
                  <a:cubicBezTo>
                    <a:pt x="57790" y="28919"/>
                    <a:pt x="50957" y="26990"/>
                    <a:pt x="43421" y="26990"/>
                  </a:cubicBezTo>
                  <a:cubicBezTo>
                    <a:pt x="30785" y="26990"/>
                    <a:pt x="20385" y="31112"/>
                    <a:pt x="12234" y="39344"/>
                  </a:cubicBezTo>
                  <a:cubicBezTo>
                    <a:pt x="4082" y="47577"/>
                    <a:pt x="0" y="58102"/>
                    <a:pt x="0" y="70908"/>
                  </a:cubicBezTo>
                  <a:cubicBezTo>
                    <a:pt x="0" y="83713"/>
                    <a:pt x="4082" y="94239"/>
                    <a:pt x="12234" y="102471"/>
                  </a:cubicBezTo>
                  <a:cubicBezTo>
                    <a:pt x="20385" y="110703"/>
                    <a:pt x="30785" y="114825"/>
                    <a:pt x="43421" y="114825"/>
                  </a:cubicBezTo>
                  <a:close/>
                  <a:moveTo>
                    <a:pt x="34026" y="57413"/>
                  </a:moveTo>
                  <a:cubicBezTo>
                    <a:pt x="37542" y="53804"/>
                    <a:pt x="41951" y="52000"/>
                    <a:pt x="47252" y="52000"/>
                  </a:cubicBezTo>
                  <a:cubicBezTo>
                    <a:pt x="49801" y="52000"/>
                    <a:pt x="52213" y="52488"/>
                    <a:pt x="54511" y="53453"/>
                  </a:cubicBezTo>
                  <a:cubicBezTo>
                    <a:pt x="56797" y="54418"/>
                    <a:pt x="58769" y="55746"/>
                    <a:pt x="60402" y="57413"/>
                  </a:cubicBezTo>
                  <a:cubicBezTo>
                    <a:pt x="62035" y="59092"/>
                    <a:pt x="63329" y="61097"/>
                    <a:pt x="64296" y="63440"/>
                  </a:cubicBezTo>
                  <a:cubicBezTo>
                    <a:pt x="65263" y="65783"/>
                    <a:pt x="65753" y="68264"/>
                    <a:pt x="65753" y="70908"/>
                  </a:cubicBezTo>
                  <a:cubicBezTo>
                    <a:pt x="65753" y="76296"/>
                    <a:pt x="63994" y="80794"/>
                    <a:pt x="60477" y="84402"/>
                  </a:cubicBezTo>
                  <a:cubicBezTo>
                    <a:pt x="56961" y="88011"/>
                    <a:pt x="52552" y="89815"/>
                    <a:pt x="47264" y="89815"/>
                  </a:cubicBezTo>
                  <a:cubicBezTo>
                    <a:pt x="41964" y="89815"/>
                    <a:pt x="37555" y="88011"/>
                    <a:pt x="34038" y="84402"/>
                  </a:cubicBezTo>
                  <a:cubicBezTo>
                    <a:pt x="30521" y="80794"/>
                    <a:pt x="28763" y="76296"/>
                    <a:pt x="28763" y="70908"/>
                  </a:cubicBezTo>
                  <a:cubicBezTo>
                    <a:pt x="28750" y="65520"/>
                    <a:pt x="30509" y="61021"/>
                    <a:pt x="34026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EE471829-07E2-AA18-5B27-58A89C3629FF}"/>
                </a:ext>
              </a:extLst>
            </p:cNvPr>
            <p:cNvSpPr/>
            <p:nvPr/>
          </p:nvSpPr>
          <p:spPr>
            <a:xfrm>
              <a:off x="6394574" y="4799652"/>
              <a:ext cx="28423" cy="82347"/>
            </a:xfrm>
            <a:custGeom>
              <a:avLst/>
              <a:gdLst>
                <a:gd name="connsiteX0" fmla="*/ 0 w 28423"/>
                <a:gd name="connsiteY0" fmla="*/ 0 h 82347"/>
                <a:gd name="connsiteX1" fmla="*/ 28424 w 28423"/>
                <a:gd name="connsiteY1" fmla="*/ 0 h 82347"/>
                <a:gd name="connsiteX2" fmla="*/ 28424 w 28423"/>
                <a:gd name="connsiteY2" fmla="*/ 82348 h 82347"/>
                <a:gd name="connsiteX3" fmla="*/ 0 w 28423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3" h="82347">
                  <a:moveTo>
                    <a:pt x="0" y="0"/>
                  </a:moveTo>
                  <a:lnTo>
                    <a:pt x="28424" y="0"/>
                  </a:lnTo>
                  <a:lnTo>
                    <a:pt x="28424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9DABD8DE-8C04-D5E6-3C0E-BABFE99241FF}"/>
                </a:ext>
              </a:extLst>
            </p:cNvPr>
            <p:cNvSpPr/>
            <p:nvPr/>
          </p:nvSpPr>
          <p:spPr>
            <a:xfrm>
              <a:off x="6394724" y="4765344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DF928B30-D903-68C5-00B4-867D04651A96}"/>
                </a:ext>
              </a:extLst>
            </p:cNvPr>
            <p:cNvSpPr/>
            <p:nvPr/>
          </p:nvSpPr>
          <p:spPr>
            <a:xfrm>
              <a:off x="6435985" y="4797058"/>
              <a:ext cx="92644" cy="87672"/>
            </a:xfrm>
            <a:custGeom>
              <a:avLst/>
              <a:gdLst>
                <a:gd name="connsiteX0" fmla="*/ 21026 w 92644"/>
                <a:gd name="connsiteY0" fmla="*/ 82034 h 87672"/>
                <a:gd name="connsiteX1" fmla="*/ 43421 w 92644"/>
                <a:gd name="connsiteY1" fmla="*/ 87673 h 87672"/>
                <a:gd name="connsiteX2" fmla="*/ 68340 w 92644"/>
                <a:gd name="connsiteY2" fmla="*/ 78977 h 87672"/>
                <a:gd name="connsiteX3" fmla="*/ 70789 w 92644"/>
                <a:gd name="connsiteY3" fmla="*/ 84766 h 87672"/>
                <a:gd name="connsiteX4" fmla="*/ 92644 w 92644"/>
                <a:gd name="connsiteY4" fmla="*/ 84766 h 87672"/>
                <a:gd name="connsiteX5" fmla="*/ 92644 w 92644"/>
                <a:gd name="connsiteY5" fmla="*/ 2443 h 87672"/>
                <a:gd name="connsiteX6" fmla="*/ 71543 w 92644"/>
                <a:gd name="connsiteY6" fmla="*/ 2443 h 87672"/>
                <a:gd name="connsiteX7" fmla="*/ 68642 w 92644"/>
                <a:gd name="connsiteY7" fmla="*/ 8846 h 87672"/>
                <a:gd name="connsiteX8" fmla="*/ 43421 w 92644"/>
                <a:gd name="connsiteY8" fmla="*/ 0 h 87672"/>
                <a:gd name="connsiteX9" fmla="*/ 12234 w 92644"/>
                <a:gd name="connsiteY9" fmla="*/ 12279 h 87672"/>
                <a:gd name="connsiteX10" fmla="*/ 0 w 92644"/>
                <a:gd name="connsiteY10" fmla="*/ 43617 h 87672"/>
                <a:gd name="connsiteX11" fmla="*/ 5577 w 92644"/>
                <a:gd name="connsiteY11" fmla="*/ 66334 h 87672"/>
                <a:gd name="connsiteX12" fmla="*/ 21026 w 92644"/>
                <a:gd name="connsiteY12" fmla="*/ 82034 h 87672"/>
                <a:gd name="connsiteX13" fmla="*/ 33938 w 92644"/>
                <a:gd name="connsiteY13" fmla="*/ 30348 h 87672"/>
                <a:gd name="connsiteX14" fmla="*/ 47239 w 92644"/>
                <a:gd name="connsiteY14" fmla="*/ 25010 h 87672"/>
                <a:gd name="connsiteX15" fmla="*/ 60390 w 92644"/>
                <a:gd name="connsiteY15" fmla="*/ 30348 h 87672"/>
                <a:gd name="connsiteX16" fmla="*/ 65589 w 92644"/>
                <a:gd name="connsiteY16" fmla="*/ 43767 h 87672"/>
                <a:gd name="connsiteX17" fmla="*/ 60390 w 92644"/>
                <a:gd name="connsiteY17" fmla="*/ 57187 h 87672"/>
                <a:gd name="connsiteX18" fmla="*/ 47164 w 92644"/>
                <a:gd name="connsiteY18" fmla="*/ 62525 h 87672"/>
                <a:gd name="connsiteX19" fmla="*/ 33938 w 92644"/>
                <a:gd name="connsiteY19" fmla="*/ 57187 h 87672"/>
                <a:gd name="connsiteX20" fmla="*/ 28738 w 92644"/>
                <a:gd name="connsiteY20" fmla="*/ 43767 h 87672"/>
                <a:gd name="connsiteX21" fmla="*/ 33938 w 92644"/>
                <a:gd name="connsiteY21" fmla="*/ 30348 h 8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644" h="87672">
                  <a:moveTo>
                    <a:pt x="21026" y="82034"/>
                  </a:moveTo>
                  <a:cubicBezTo>
                    <a:pt x="27595" y="85793"/>
                    <a:pt x="35056" y="87673"/>
                    <a:pt x="43421" y="87673"/>
                  </a:cubicBezTo>
                  <a:cubicBezTo>
                    <a:pt x="52904" y="87673"/>
                    <a:pt x="61206" y="84778"/>
                    <a:pt x="68340" y="78977"/>
                  </a:cubicBezTo>
                  <a:lnTo>
                    <a:pt x="70789" y="84766"/>
                  </a:lnTo>
                  <a:lnTo>
                    <a:pt x="92644" y="84766"/>
                  </a:lnTo>
                  <a:lnTo>
                    <a:pt x="92644" y="2443"/>
                  </a:lnTo>
                  <a:lnTo>
                    <a:pt x="71543" y="2443"/>
                  </a:lnTo>
                  <a:lnTo>
                    <a:pt x="68642" y="8846"/>
                  </a:lnTo>
                  <a:cubicBezTo>
                    <a:pt x="61407" y="2945"/>
                    <a:pt x="52992" y="0"/>
                    <a:pt x="43421" y="0"/>
                  </a:cubicBezTo>
                  <a:cubicBezTo>
                    <a:pt x="30785" y="0"/>
                    <a:pt x="20385" y="4097"/>
                    <a:pt x="12234" y="12279"/>
                  </a:cubicBezTo>
                  <a:cubicBezTo>
                    <a:pt x="4082" y="20462"/>
                    <a:pt x="0" y="30912"/>
                    <a:pt x="0" y="43617"/>
                  </a:cubicBezTo>
                  <a:cubicBezTo>
                    <a:pt x="0" y="52050"/>
                    <a:pt x="1859" y="59631"/>
                    <a:pt x="5577" y="66334"/>
                  </a:cubicBezTo>
                  <a:cubicBezTo>
                    <a:pt x="9307" y="73050"/>
                    <a:pt x="14457" y="78275"/>
                    <a:pt x="21026" y="82034"/>
                  </a:cubicBezTo>
                  <a:close/>
                  <a:moveTo>
                    <a:pt x="33938" y="30348"/>
                  </a:moveTo>
                  <a:cubicBezTo>
                    <a:pt x="37404" y="26789"/>
                    <a:pt x="41838" y="25010"/>
                    <a:pt x="47239" y="25010"/>
                  </a:cubicBezTo>
                  <a:cubicBezTo>
                    <a:pt x="52539" y="25010"/>
                    <a:pt x="56923" y="26789"/>
                    <a:pt x="60390" y="30348"/>
                  </a:cubicBezTo>
                  <a:cubicBezTo>
                    <a:pt x="63856" y="33906"/>
                    <a:pt x="65589" y="38380"/>
                    <a:pt x="65589" y="43767"/>
                  </a:cubicBezTo>
                  <a:cubicBezTo>
                    <a:pt x="65589" y="49155"/>
                    <a:pt x="63856" y="53629"/>
                    <a:pt x="60390" y="57187"/>
                  </a:cubicBezTo>
                  <a:cubicBezTo>
                    <a:pt x="56923" y="60746"/>
                    <a:pt x="52514" y="62525"/>
                    <a:pt x="47164" y="62525"/>
                  </a:cubicBezTo>
                  <a:cubicBezTo>
                    <a:pt x="41813" y="62525"/>
                    <a:pt x="37404" y="60746"/>
                    <a:pt x="33938" y="57187"/>
                  </a:cubicBezTo>
                  <a:cubicBezTo>
                    <a:pt x="30471" y="53629"/>
                    <a:pt x="28738" y="49155"/>
                    <a:pt x="28738" y="43767"/>
                  </a:cubicBezTo>
                  <a:cubicBezTo>
                    <a:pt x="28738" y="38380"/>
                    <a:pt x="30471" y="33906"/>
                    <a:pt x="33938" y="3034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815724D1-213C-69FC-486A-487649F72BC5}"/>
                </a:ext>
              </a:extLst>
            </p:cNvPr>
            <p:cNvSpPr/>
            <p:nvPr/>
          </p:nvSpPr>
          <p:spPr>
            <a:xfrm>
              <a:off x="6043917" y="4927208"/>
              <a:ext cx="29805" cy="106743"/>
            </a:xfrm>
            <a:custGeom>
              <a:avLst/>
              <a:gdLst>
                <a:gd name="connsiteX0" fmla="*/ 0 w 29805"/>
                <a:gd name="connsiteY0" fmla="*/ 0 h 106743"/>
                <a:gd name="connsiteX1" fmla="*/ 29805 w 29805"/>
                <a:gd name="connsiteY1" fmla="*/ 0 h 106743"/>
                <a:gd name="connsiteX2" fmla="*/ 29805 w 29805"/>
                <a:gd name="connsiteY2" fmla="*/ 106744 h 106743"/>
                <a:gd name="connsiteX3" fmla="*/ 0 w 29805"/>
                <a:gd name="connsiteY3" fmla="*/ 106744 h 1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05" h="106743">
                  <a:moveTo>
                    <a:pt x="0" y="0"/>
                  </a:moveTo>
                  <a:lnTo>
                    <a:pt x="29805" y="0"/>
                  </a:lnTo>
                  <a:lnTo>
                    <a:pt x="29805" y="106744"/>
                  </a:lnTo>
                  <a:lnTo>
                    <a:pt x="0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E1969DB3-6197-A7AD-46EE-9598EC68D36A}"/>
                </a:ext>
              </a:extLst>
            </p:cNvPr>
            <p:cNvSpPr/>
            <p:nvPr/>
          </p:nvSpPr>
          <p:spPr>
            <a:xfrm>
              <a:off x="6092061" y="4949160"/>
              <a:ext cx="81478" cy="84790"/>
            </a:xfrm>
            <a:custGeom>
              <a:avLst/>
              <a:gdLst>
                <a:gd name="connsiteX0" fmla="*/ 81478 w 81478"/>
                <a:gd name="connsiteY0" fmla="*/ 84791 h 84790"/>
                <a:gd name="connsiteX1" fmla="*/ 81478 w 81478"/>
                <a:gd name="connsiteY1" fmla="*/ 34621 h 84790"/>
                <a:gd name="connsiteX2" fmla="*/ 72837 w 81478"/>
                <a:gd name="connsiteY2" fmla="*/ 9460 h 84790"/>
                <a:gd name="connsiteX3" fmla="*/ 49826 w 81478"/>
                <a:gd name="connsiteY3" fmla="*/ 0 h 84790"/>
                <a:gd name="connsiteX4" fmla="*/ 23839 w 81478"/>
                <a:gd name="connsiteY4" fmla="*/ 10976 h 84790"/>
                <a:gd name="connsiteX5" fmla="*/ 19870 w 81478"/>
                <a:gd name="connsiteY5" fmla="*/ 2431 h 84790"/>
                <a:gd name="connsiteX6" fmla="*/ 0 w 81478"/>
                <a:gd name="connsiteY6" fmla="*/ 2431 h 84790"/>
                <a:gd name="connsiteX7" fmla="*/ 0 w 81478"/>
                <a:gd name="connsiteY7" fmla="*/ 84778 h 84790"/>
                <a:gd name="connsiteX8" fmla="*/ 28424 w 81478"/>
                <a:gd name="connsiteY8" fmla="*/ 84778 h 84790"/>
                <a:gd name="connsiteX9" fmla="*/ 28424 w 81478"/>
                <a:gd name="connsiteY9" fmla="*/ 40861 h 84790"/>
                <a:gd name="connsiteX10" fmla="*/ 30031 w 81478"/>
                <a:gd name="connsiteY10" fmla="*/ 31789 h 84790"/>
                <a:gd name="connsiteX11" fmla="*/ 34767 w 81478"/>
                <a:gd name="connsiteY11" fmla="*/ 26075 h 84790"/>
                <a:gd name="connsiteX12" fmla="*/ 42341 w 81478"/>
                <a:gd name="connsiteY12" fmla="*/ 24095 h 84790"/>
                <a:gd name="connsiteX13" fmla="*/ 53042 w 81478"/>
                <a:gd name="connsiteY13" fmla="*/ 38430 h 84790"/>
                <a:gd name="connsiteX14" fmla="*/ 53042 w 81478"/>
                <a:gd name="connsiteY14" fmla="*/ 84791 h 84790"/>
                <a:gd name="connsiteX15" fmla="*/ 81478 w 81478"/>
                <a:gd name="connsiteY15" fmla="*/ 84791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81478" y="84791"/>
                  </a:move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24" y="84778"/>
                  </a:lnTo>
                  <a:lnTo>
                    <a:pt x="28424" y="40861"/>
                  </a:lnTo>
                  <a:cubicBezTo>
                    <a:pt x="28424" y="37302"/>
                    <a:pt x="28964" y="34282"/>
                    <a:pt x="30031" y="31789"/>
                  </a:cubicBezTo>
                  <a:cubicBezTo>
                    <a:pt x="31099" y="29295"/>
                    <a:pt x="32682" y="27391"/>
                    <a:pt x="34767" y="26075"/>
                  </a:cubicBezTo>
                  <a:cubicBezTo>
                    <a:pt x="36852" y="24759"/>
                    <a:pt x="39376" y="24095"/>
                    <a:pt x="42341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lnTo>
                    <a:pt x="53042" y="84791"/>
                  </a:lnTo>
                  <a:lnTo>
                    <a:pt x="81478" y="84791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12683FD9-9C71-B3B3-C662-CB945BC79BC9}"/>
                </a:ext>
              </a:extLst>
            </p:cNvPr>
            <p:cNvSpPr/>
            <p:nvPr/>
          </p:nvSpPr>
          <p:spPr>
            <a:xfrm>
              <a:off x="6185873" y="4948859"/>
              <a:ext cx="73113" cy="87835"/>
            </a:xfrm>
            <a:custGeom>
              <a:avLst/>
              <a:gdLst>
                <a:gd name="connsiteX0" fmla="*/ 73113 w 73113"/>
                <a:gd name="connsiteY0" fmla="*/ 59317 h 87835"/>
                <a:gd name="connsiteX1" fmla="*/ 72422 w 73113"/>
                <a:gd name="connsiteY1" fmla="*/ 52990 h 87835"/>
                <a:gd name="connsiteX2" fmla="*/ 70815 w 73113"/>
                <a:gd name="connsiteY2" fmla="*/ 47877 h 87835"/>
                <a:gd name="connsiteX3" fmla="*/ 67988 w 73113"/>
                <a:gd name="connsiteY3" fmla="*/ 43843 h 87835"/>
                <a:gd name="connsiteX4" fmla="*/ 64698 w 73113"/>
                <a:gd name="connsiteY4" fmla="*/ 40723 h 87835"/>
                <a:gd name="connsiteX5" fmla="*/ 60565 w 73113"/>
                <a:gd name="connsiteY5" fmla="*/ 38279 h 87835"/>
                <a:gd name="connsiteX6" fmla="*/ 56358 w 73113"/>
                <a:gd name="connsiteY6" fmla="*/ 36525 h 87835"/>
                <a:gd name="connsiteX7" fmla="*/ 51698 w 73113"/>
                <a:gd name="connsiteY7" fmla="*/ 35222 h 87835"/>
                <a:gd name="connsiteX8" fmla="*/ 47189 w 73113"/>
                <a:gd name="connsiteY8" fmla="*/ 34232 h 87835"/>
                <a:gd name="connsiteX9" fmla="*/ 42680 w 73113"/>
                <a:gd name="connsiteY9" fmla="*/ 33393 h 87835"/>
                <a:gd name="connsiteX10" fmla="*/ 36952 w 73113"/>
                <a:gd name="connsiteY10" fmla="*/ 32328 h 87835"/>
                <a:gd name="connsiteX11" fmla="*/ 32820 w 73113"/>
                <a:gd name="connsiteY11" fmla="*/ 31112 h 87835"/>
                <a:gd name="connsiteX12" fmla="*/ 29454 w 73113"/>
                <a:gd name="connsiteY12" fmla="*/ 29132 h 87835"/>
                <a:gd name="connsiteX13" fmla="*/ 28461 w 73113"/>
                <a:gd name="connsiteY13" fmla="*/ 26238 h 87835"/>
                <a:gd name="connsiteX14" fmla="*/ 30521 w 73113"/>
                <a:gd name="connsiteY14" fmla="*/ 21815 h 87835"/>
                <a:gd name="connsiteX15" fmla="*/ 36098 w 73113"/>
                <a:gd name="connsiteY15" fmla="*/ 20136 h 87835"/>
                <a:gd name="connsiteX16" fmla="*/ 42441 w 73113"/>
                <a:gd name="connsiteY16" fmla="*/ 22116 h 87835"/>
                <a:gd name="connsiteX17" fmla="*/ 44802 w 73113"/>
                <a:gd name="connsiteY17" fmla="*/ 28067 h 87835"/>
                <a:gd name="connsiteX18" fmla="*/ 71405 w 73113"/>
                <a:gd name="connsiteY18" fmla="*/ 28067 h 87835"/>
                <a:gd name="connsiteX19" fmla="*/ 61696 w 73113"/>
                <a:gd name="connsiteY19" fmla="*/ 7706 h 87835"/>
                <a:gd name="connsiteX20" fmla="*/ 36400 w 73113"/>
                <a:gd name="connsiteY20" fmla="*/ 0 h 87835"/>
                <a:gd name="connsiteX21" fmla="*/ 10877 w 73113"/>
                <a:gd name="connsiteY21" fmla="*/ 7393 h 87835"/>
                <a:gd name="connsiteX22" fmla="*/ 1243 w 73113"/>
                <a:gd name="connsiteY22" fmla="*/ 27140 h 87835"/>
                <a:gd name="connsiteX23" fmla="*/ 3228 w 73113"/>
                <a:gd name="connsiteY23" fmla="*/ 37352 h 87835"/>
                <a:gd name="connsiteX24" fmla="*/ 7888 w 73113"/>
                <a:gd name="connsiteY24" fmla="*/ 44369 h 87835"/>
                <a:gd name="connsiteX25" fmla="*/ 14997 w 73113"/>
                <a:gd name="connsiteY25" fmla="*/ 48867 h 87835"/>
                <a:gd name="connsiteX26" fmla="*/ 22797 w 73113"/>
                <a:gd name="connsiteY26" fmla="*/ 51536 h 87835"/>
                <a:gd name="connsiteX27" fmla="*/ 30973 w 73113"/>
                <a:gd name="connsiteY27" fmla="*/ 53065 h 87835"/>
                <a:gd name="connsiteX28" fmla="*/ 38384 w 73113"/>
                <a:gd name="connsiteY28" fmla="*/ 54518 h 87835"/>
                <a:gd name="connsiteX29" fmla="*/ 43044 w 73113"/>
                <a:gd name="connsiteY29" fmla="*/ 56724 h 87835"/>
                <a:gd name="connsiteX30" fmla="*/ 45104 w 73113"/>
                <a:gd name="connsiteY30" fmla="*/ 60533 h 87835"/>
                <a:gd name="connsiteX31" fmla="*/ 42730 w 73113"/>
                <a:gd name="connsiteY31" fmla="*/ 65257 h 87835"/>
                <a:gd name="connsiteX32" fmla="*/ 37002 w 73113"/>
                <a:gd name="connsiteY32" fmla="*/ 66936 h 87835"/>
                <a:gd name="connsiteX33" fmla="*/ 30119 w 73113"/>
                <a:gd name="connsiteY33" fmla="*/ 64655 h 87835"/>
                <a:gd name="connsiteX34" fmla="*/ 27519 w 73113"/>
                <a:gd name="connsiteY34" fmla="*/ 58102 h 87835"/>
                <a:gd name="connsiteX35" fmla="*/ 0 w 73113"/>
                <a:gd name="connsiteY35" fmla="*/ 58102 h 87835"/>
                <a:gd name="connsiteX36" fmla="*/ 10011 w 73113"/>
                <a:gd name="connsiteY36" fmla="*/ 79754 h 87835"/>
                <a:gd name="connsiteX37" fmla="*/ 36538 w 73113"/>
                <a:gd name="connsiteY37" fmla="*/ 87836 h 87835"/>
                <a:gd name="connsiteX38" fmla="*/ 63052 w 73113"/>
                <a:gd name="connsiteY38" fmla="*/ 80055 h 87835"/>
                <a:gd name="connsiteX39" fmla="*/ 73113 w 73113"/>
                <a:gd name="connsiteY39" fmla="*/ 59317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3113" h="87835">
                  <a:moveTo>
                    <a:pt x="73113" y="59317"/>
                  </a:moveTo>
                  <a:cubicBezTo>
                    <a:pt x="73113" y="57087"/>
                    <a:pt x="72887" y="54969"/>
                    <a:pt x="72422" y="52990"/>
                  </a:cubicBezTo>
                  <a:cubicBezTo>
                    <a:pt x="71957" y="51010"/>
                    <a:pt x="71430" y="49306"/>
                    <a:pt x="70815" y="47877"/>
                  </a:cubicBezTo>
                  <a:cubicBezTo>
                    <a:pt x="70199" y="46461"/>
                    <a:pt x="69257" y="45108"/>
                    <a:pt x="67988" y="43843"/>
                  </a:cubicBezTo>
                  <a:cubicBezTo>
                    <a:pt x="66707" y="42577"/>
                    <a:pt x="65615" y="41537"/>
                    <a:pt x="64698" y="40723"/>
                  </a:cubicBezTo>
                  <a:cubicBezTo>
                    <a:pt x="63781" y="39908"/>
                    <a:pt x="62399" y="39094"/>
                    <a:pt x="60565" y="38279"/>
                  </a:cubicBezTo>
                  <a:cubicBezTo>
                    <a:pt x="58732" y="37465"/>
                    <a:pt x="57325" y="36888"/>
                    <a:pt x="56358" y="36525"/>
                  </a:cubicBezTo>
                  <a:cubicBezTo>
                    <a:pt x="55391" y="36174"/>
                    <a:pt x="53833" y="35736"/>
                    <a:pt x="51698" y="35222"/>
                  </a:cubicBezTo>
                  <a:cubicBezTo>
                    <a:pt x="49563" y="34721"/>
                    <a:pt x="48055" y="34382"/>
                    <a:pt x="47189" y="34232"/>
                  </a:cubicBezTo>
                  <a:cubicBezTo>
                    <a:pt x="46322" y="34082"/>
                    <a:pt x="44815" y="33794"/>
                    <a:pt x="42680" y="33393"/>
                  </a:cubicBezTo>
                  <a:cubicBezTo>
                    <a:pt x="40029" y="32992"/>
                    <a:pt x="38120" y="32628"/>
                    <a:pt x="36952" y="32328"/>
                  </a:cubicBezTo>
                  <a:cubicBezTo>
                    <a:pt x="35784" y="32027"/>
                    <a:pt x="34402" y="31626"/>
                    <a:pt x="32820" y="31112"/>
                  </a:cubicBezTo>
                  <a:cubicBezTo>
                    <a:pt x="31237" y="30611"/>
                    <a:pt x="30119" y="29947"/>
                    <a:pt x="29454" y="29132"/>
                  </a:cubicBezTo>
                  <a:cubicBezTo>
                    <a:pt x="28788" y="28318"/>
                    <a:pt x="28461" y="27353"/>
                    <a:pt x="28461" y="26238"/>
                  </a:cubicBezTo>
                  <a:cubicBezTo>
                    <a:pt x="28461" y="24409"/>
                    <a:pt x="29152" y="22930"/>
                    <a:pt x="30521" y="21815"/>
                  </a:cubicBezTo>
                  <a:cubicBezTo>
                    <a:pt x="31903" y="20700"/>
                    <a:pt x="33762" y="20136"/>
                    <a:pt x="36098" y="20136"/>
                  </a:cubicBezTo>
                  <a:cubicBezTo>
                    <a:pt x="38748" y="20136"/>
                    <a:pt x="40858" y="20800"/>
                    <a:pt x="42441" y="22116"/>
                  </a:cubicBezTo>
                  <a:cubicBezTo>
                    <a:pt x="44024" y="23431"/>
                    <a:pt x="44802" y="25423"/>
                    <a:pt x="44802" y="28067"/>
                  </a:cubicBezTo>
                  <a:lnTo>
                    <a:pt x="71405" y="28067"/>
                  </a:lnTo>
                  <a:cubicBezTo>
                    <a:pt x="71304" y="19635"/>
                    <a:pt x="68064" y="12843"/>
                    <a:pt x="61696" y="7706"/>
                  </a:cubicBezTo>
                  <a:cubicBezTo>
                    <a:pt x="55328" y="2581"/>
                    <a:pt x="46887" y="0"/>
                    <a:pt x="36400" y="0"/>
                  </a:cubicBezTo>
                  <a:cubicBezTo>
                    <a:pt x="25799" y="0"/>
                    <a:pt x="17295" y="2468"/>
                    <a:pt x="10877" y="7393"/>
                  </a:cubicBezTo>
                  <a:cubicBezTo>
                    <a:pt x="4459" y="12330"/>
                    <a:pt x="1243" y="18908"/>
                    <a:pt x="1243" y="27140"/>
                  </a:cubicBezTo>
                  <a:cubicBezTo>
                    <a:pt x="1243" y="30999"/>
                    <a:pt x="1897" y="34408"/>
                    <a:pt x="3228" y="37352"/>
                  </a:cubicBezTo>
                  <a:cubicBezTo>
                    <a:pt x="4547" y="40309"/>
                    <a:pt x="6104" y="42640"/>
                    <a:pt x="7888" y="44369"/>
                  </a:cubicBezTo>
                  <a:cubicBezTo>
                    <a:pt x="9671" y="46098"/>
                    <a:pt x="12033" y="47602"/>
                    <a:pt x="14997" y="48867"/>
                  </a:cubicBezTo>
                  <a:cubicBezTo>
                    <a:pt x="17949" y="50145"/>
                    <a:pt x="20549" y="51035"/>
                    <a:pt x="22797" y="51536"/>
                  </a:cubicBezTo>
                  <a:cubicBezTo>
                    <a:pt x="25033" y="52050"/>
                    <a:pt x="27758" y="52551"/>
                    <a:pt x="30973" y="53065"/>
                  </a:cubicBezTo>
                  <a:cubicBezTo>
                    <a:pt x="34189" y="53579"/>
                    <a:pt x="36651" y="54055"/>
                    <a:pt x="38384" y="54518"/>
                  </a:cubicBezTo>
                  <a:cubicBezTo>
                    <a:pt x="40117" y="54969"/>
                    <a:pt x="41675" y="55709"/>
                    <a:pt x="43044" y="56724"/>
                  </a:cubicBezTo>
                  <a:cubicBezTo>
                    <a:pt x="44413" y="57738"/>
                    <a:pt x="45104" y="59017"/>
                    <a:pt x="45104" y="60533"/>
                  </a:cubicBezTo>
                  <a:cubicBezTo>
                    <a:pt x="45104" y="62563"/>
                    <a:pt x="44313" y="64141"/>
                    <a:pt x="42730" y="65257"/>
                  </a:cubicBezTo>
                  <a:cubicBezTo>
                    <a:pt x="41147" y="66384"/>
                    <a:pt x="39238" y="66936"/>
                    <a:pt x="37002" y="66936"/>
                  </a:cubicBezTo>
                  <a:cubicBezTo>
                    <a:pt x="34151" y="66936"/>
                    <a:pt x="31853" y="66171"/>
                    <a:pt x="30119" y="64655"/>
                  </a:cubicBezTo>
                  <a:cubicBezTo>
                    <a:pt x="28386" y="63126"/>
                    <a:pt x="27519" y="60946"/>
                    <a:pt x="27519" y="58102"/>
                  </a:cubicBezTo>
                  <a:lnTo>
                    <a:pt x="0" y="58102"/>
                  </a:lnTo>
                  <a:cubicBezTo>
                    <a:pt x="201" y="67149"/>
                    <a:pt x="3542" y="74366"/>
                    <a:pt x="10011" y="79754"/>
                  </a:cubicBezTo>
                  <a:cubicBezTo>
                    <a:pt x="16479" y="85142"/>
                    <a:pt x="25321" y="87836"/>
                    <a:pt x="36538" y="87836"/>
                  </a:cubicBezTo>
                  <a:cubicBezTo>
                    <a:pt x="47540" y="87836"/>
                    <a:pt x="56383" y="85242"/>
                    <a:pt x="63052" y="80055"/>
                  </a:cubicBezTo>
                  <a:cubicBezTo>
                    <a:pt x="69772" y="74880"/>
                    <a:pt x="73113" y="67963"/>
                    <a:pt x="73113" y="59317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26C1205E-C906-D15D-1D8B-2867A4888157}"/>
                </a:ext>
              </a:extLst>
            </p:cNvPr>
            <p:cNvSpPr/>
            <p:nvPr/>
          </p:nvSpPr>
          <p:spPr>
            <a:xfrm>
              <a:off x="6263118" y="4927521"/>
              <a:ext cx="63893" cy="106430"/>
            </a:xfrm>
            <a:custGeom>
              <a:avLst/>
              <a:gdLst>
                <a:gd name="connsiteX0" fmla="*/ 46083 w 63893"/>
                <a:gd name="connsiteY0" fmla="*/ 79065 h 106430"/>
                <a:gd name="connsiteX1" fmla="*/ 43559 w 63893"/>
                <a:gd name="connsiteY1" fmla="*/ 72123 h 106430"/>
                <a:gd name="connsiteX2" fmla="*/ 43559 w 63893"/>
                <a:gd name="connsiteY2" fmla="*/ 45747 h 106430"/>
                <a:gd name="connsiteX3" fmla="*/ 63429 w 63893"/>
                <a:gd name="connsiteY3" fmla="*/ 45747 h 106430"/>
                <a:gd name="connsiteX4" fmla="*/ 63429 w 63893"/>
                <a:gd name="connsiteY4" fmla="*/ 24095 h 106430"/>
                <a:gd name="connsiteX5" fmla="*/ 42793 w 63893"/>
                <a:gd name="connsiteY5" fmla="*/ 24095 h 106430"/>
                <a:gd name="connsiteX6" fmla="*/ 42793 w 63893"/>
                <a:gd name="connsiteY6" fmla="*/ 0 h 106430"/>
                <a:gd name="connsiteX7" fmla="*/ 36990 w 63893"/>
                <a:gd name="connsiteY7" fmla="*/ 0 h 106430"/>
                <a:gd name="connsiteX8" fmla="*/ 0 w 63893"/>
                <a:gd name="connsiteY8" fmla="*/ 39344 h 106430"/>
                <a:gd name="connsiteX9" fmla="*/ 0 w 63893"/>
                <a:gd name="connsiteY9" fmla="*/ 45747 h 106430"/>
                <a:gd name="connsiteX10" fmla="*/ 15135 w 63893"/>
                <a:gd name="connsiteY10" fmla="*/ 45747 h 106430"/>
                <a:gd name="connsiteX11" fmla="*/ 15135 w 63893"/>
                <a:gd name="connsiteY11" fmla="*/ 77010 h 106430"/>
                <a:gd name="connsiteX12" fmla="*/ 18652 w 63893"/>
                <a:gd name="connsiteY12" fmla="*/ 92785 h 106430"/>
                <a:gd name="connsiteX13" fmla="*/ 28738 w 63893"/>
                <a:gd name="connsiteY13" fmla="*/ 102922 h 106430"/>
                <a:gd name="connsiteX14" fmla="*/ 44476 w 63893"/>
                <a:gd name="connsiteY14" fmla="*/ 106430 h 106430"/>
                <a:gd name="connsiteX15" fmla="*/ 63894 w 63893"/>
                <a:gd name="connsiteY15" fmla="*/ 106430 h 106430"/>
                <a:gd name="connsiteX16" fmla="*/ 63894 w 63893"/>
                <a:gd name="connsiteY16" fmla="*/ 81571 h 106430"/>
                <a:gd name="connsiteX17" fmla="*/ 53042 w 63893"/>
                <a:gd name="connsiteY17" fmla="*/ 81571 h 106430"/>
                <a:gd name="connsiteX18" fmla="*/ 46083 w 63893"/>
                <a:gd name="connsiteY18" fmla="*/ 79065 h 10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93" h="106430">
                  <a:moveTo>
                    <a:pt x="46083" y="79065"/>
                  </a:move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747"/>
                  </a:lnTo>
                  <a:lnTo>
                    <a:pt x="63429" y="45747"/>
                  </a:lnTo>
                  <a:lnTo>
                    <a:pt x="63429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747"/>
                  </a:lnTo>
                  <a:lnTo>
                    <a:pt x="15135" y="45747"/>
                  </a:lnTo>
                  <a:lnTo>
                    <a:pt x="15135" y="77010"/>
                  </a:lnTo>
                  <a:cubicBezTo>
                    <a:pt x="15135" y="83112"/>
                    <a:pt x="16303" y="88374"/>
                    <a:pt x="18652" y="92785"/>
                  </a:cubicBezTo>
                  <a:cubicBezTo>
                    <a:pt x="20988" y="97208"/>
                    <a:pt x="24354" y="100591"/>
                    <a:pt x="28738" y="102922"/>
                  </a:cubicBezTo>
                  <a:cubicBezTo>
                    <a:pt x="33121" y="105265"/>
                    <a:pt x="38371" y="106430"/>
                    <a:pt x="44476" y="106430"/>
                  </a:cubicBezTo>
                  <a:lnTo>
                    <a:pt x="63894" y="106430"/>
                  </a:lnTo>
                  <a:lnTo>
                    <a:pt x="63894" y="81571"/>
                  </a:lnTo>
                  <a:lnTo>
                    <a:pt x="53042" y="81571"/>
                  </a:lnTo>
                  <a:cubicBezTo>
                    <a:pt x="50078" y="81571"/>
                    <a:pt x="47767" y="80731"/>
                    <a:pt x="46083" y="7906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E763C317-8D51-AFDA-23FA-581379DF2022}"/>
                </a:ext>
              </a:extLst>
            </p:cNvPr>
            <p:cNvSpPr/>
            <p:nvPr/>
          </p:nvSpPr>
          <p:spPr>
            <a:xfrm>
              <a:off x="6341368" y="4951604"/>
              <a:ext cx="28436" cy="82347"/>
            </a:xfrm>
            <a:custGeom>
              <a:avLst/>
              <a:gdLst>
                <a:gd name="connsiteX0" fmla="*/ 0 w 28436"/>
                <a:gd name="connsiteY0" fmla="*/ 0 h 82347"/>
                <a:gd name="connsiteX1" fmla="*/ 28436 w 28436"/>
                <a:gd name="connsiteY1" fmla="*/ 0 h 82347"/>
                <a:gd name="connsiteX2" fmla="*/ 28436 w 28436"/>
                <a:gd name="connsiteY2" fmla="*/ 82348 h 82347"/>
                <a:gd name="connsiteX3" fmla="*/ 0 w 28436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6" h="82347">
                  <a:moveTo>
                    <a:pt x="0" y="0"/>
                  </a:moveTo>
                  <a:lnTo>
                    <a:pt x="28436" y="0"/>
                  </a:lnTo>
                  <a:lnTo>
                    <a:pt x="28436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2417C5A2-B13A-2DFB-59AC-7B2BBD5DD559}"/>
                </a:ext>
              </a:extLst>
            </p:cNvPr>
            <p:cNvSpPr/>
            <p:nvPr/>
          </p:nvSpPr>
          <p:spPr>
            <a:xfrm>
              <a:off x="6341519" y="4917296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E991CB7D-52A9-5EC3-7658-BE43DFD96710}"/>
                </a:ext>
              </a:extLst>
            </p:cNvPr>
            <p:cNvSpPr/>
            <p:nvPr/>
          </p:nvSpPr>
          <p:spPr>
            <a:xfrm>
              <a:off x="6387690" y="4949173"/>
              <a:ext cx="81478" cy="84790"/>
            </a:xfrm>
            <a:custGeom>
              <a:avLst/>
              <a:gdLst>
                <a:gd name="connsiteX0" fmla="*/ 53042 w 81478"/>
                <a:gd name="connsiteY0" fmla="*/ 38430 h 84790"/>
                <a:gd name="connsiteX1" fmla="*/ 53042 w 81478"/>
                <a:gd name="connsiteY1" fmla="*/ 84791 h 84790"/>
                <a:gd name="connsiteX2" fmla="*/ 81478 w 81478"/>
                <a:gd name="connsiteY2" fmla="*/ 84791 h 84790"/>
                <a:gd name="connsiteX3" fmla="*/ 81478 w 81478"/>
                <a:gd name="connsiteY3" fmla="*/ 34621 h 84790"/>
                <a:gd name="connsiteX4" fmla="*/ 72837 w 81478"/>
                <a:gd name="connsiteY4" fmla="*/ 9460 h 84790"/>
                <a:gd name="connsiteX5" fmla="*/ 49826 w 81478"/>
                <a:gd name="connsiteY5" fmla="*/ 0 h 84790"/>
                <a:gd name="connsiteX6" fmla="*/ 23839 w 81478"/>
                <a:gd name="connsiteY6" fmla="*/ 10976 h 84790"/>
                <a:gd name="connsiteX7" fmla="*/ 19870 w 81478"/>
                <a:gd name="connsiteY7" fmla="*/ 2431 h 84790"/>
                <a:gd name="connsiteX8" fmla="*/ 0 w 81478"/>
                <a:gd name="connsiteY8" fmla="*/ 2431 h 84790"/>
                <a:gd name="connsiteX9" fmla="*/ 0 w 81478"/>
                <a:gd name="connsiteY9" fmla="*/ 84778 h 84790"/>
                <a:gd name="connsiteX10" fmla="*/ 28436 w 81478"/>
                <a:gd name="connsiteY10" fmla="*/ 84778 h 84790"/>
                <a:gd name="connsiteX11" fmla="*/ 28436 w 81478"/>
                <a:gd name="connsiteY11" fmla="*/ 40861 h 84790"/>
                <a:gd name="connsiteX12" fmla="*/ 30044 w 81478"/>
                <a:gd name="connsiteY12" fmla="*/ 31789 h 84790"/>
                <a:gd name="connsiteX13" fmla="*/ 34779 w 81478"/>
                <a:gd name="connsiteY13" fmla="*/ 26075 h 84790"/>
                <a:gd name="connsiteX14" fmla="*/ 42353 w 81478"/>
                <a:gd name="connsiteY14" fmla="*/ 24095 h 84790"/>
                <a:gd name="connsiteX15" fmla="*/ 53042 w 81478"/>
                <a:gd name="connsiteY15" fmla="*/ 38430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53042" y="38430"/>
                  </a:moveTo>
                  <a:lnTo>
                    <a:pt x="53042" y="84791"/>
                  </a:lnTo>
                  <a:lnTo>
                    <a:pt x="81478" y="84791"/>
                  </a:ln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36" y="84778"/>
                  </a:lnTo>
                  <a:lnTo>
                    <a:pt x="28436" y="40861"/>
                  </a:lnTo>
                  <a:cubicBezTo>
                    <a:pt x="28436" y="37302"/>
                    <a:pt x="28976" y="34282"/>
                    <a:pt x="30044" y="31789"/>
                  </a:cubicBezTo>
                  <a:cubicBezTo>
                    <a:pt x="31112" y="29295"/>
                    <a:pt x="32694" y="27391"/>
                    <a:pt x="34779" y="26075"/>
                  </a:cubicBezTo>
                  <a:cubicBezTo>
                    <a:pt x="36864" y="24759"/>
                    <a:pt x="39389" y="24095"/>
                    <a:pt x="42353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5C88A652-4B50-78D2-2721-0406EBB3354E}"/>
                </a:ext>
              </a:extLst>
            </p:cNvPr>
            <p:cNvSpPr/>
            <p:nvPr/>
          </p:nvSpPr>
          <p:spPr>
            <a:xfrm>
              <a:off x="6481402" y="4949022"/>
              <a:ext cx="89730" cy="87660"/>
            </a:xfrm>
            <a:custGeom>
              <a:avLst/>
              <a:gdLst>
                <a:gd name="connsiteX0" fmla="*/ 55705 w 89730"/>
                <a:gd name="connsiteY0" fmla="*/ 58929 h 87660"/>
                <a:gd name="connsiteX1" fmla="*/ 45694 w 89730"/>
                <a:gd name="connsiteY1" fmla="*/ 62212 h 87660"/>
                <a:gd name="connsiteX2" fmla="*/ 33385 w 89730"/>
                <a:gd name="connsiteY2" fmla="*/ 57024 h 87660"/>
                <a:gd name="connsiteX3" fmla="*/ 28575 w 89730"/>
                <a:gd name="connsiteY3" fmla="*/ 43755 h 87660"/>
                <a:gd name="connsiteX4" fmla="*/ 33385 w 89730"/>
                <a:gd name="connsiteY4" fmla="*/ 30573 h 87660"/>
                <a:gd name="connsiteX5" fmla="*/ 45694 w 89730"/>
                <a:gd name="connsiteY5" fmla="*/ 25461 h 87660"/>
                <a:gd name="connsiteX6" fmla="*/ 55554 w 89730"/>
                <a:gd name="connsiteY6" fmla="*/ 28431 h 87660"/>
                <a:gd name="connsiteX7" fmla="*/ 61746 w 89730"/>
                <a:gd name="connsiteY7" fmla="*/ 36437 h 87660"/>
                <a:gd name="connsiteX8" fmla="*/ 89416 w 89730"/>
                <a:gd name="connsiteY8" fmla="*/ 36437 h 87660"/>
                <a:gd name="connsiteX9" fmla="*/ 81930 w 89730"/>
                <a:gd name="connsiteY9" fmla="*/ 17379 h 87660"/>
                <a:gd name="connsiteX10" fmla="*/ 66569 w 89730"/>
                <a:gd name="connsiteY10" fmla="*/ 4573 h 87660"/>
                <a:gd name="connsiteX11" fmla="*/ 45707 w 89730"/>
                <a:gd name="connsiteY11" fmla="*/ 0 h 87660"/>
                <a:gd name="connsiteX12" fmla="*/ 22169 w 89730"/>
                <a:gd name="connsiteY12" fmla="*/ 5563 h 87660"/>
                <a:gd name="connsiteX13" fmla="*/ 5891 w 89730"/>
                <a:gd name="connsiteY13" fmla="*/ 21113 h 87660"/>
                <a:gd name="connsiteX14" fmla="*/ 0 w 89730"/>
                <a:gd name="connsiteY14" fmla="*/ 43680 h 87660"/>
                <a:gd name="connsiteX15" fmla="*/ 5891 w 89730"/>
                <a:gd name="connsiteY15" fmla="*/ 66322 h 87660"/>
                <a:gd name="connsiteX16" fmla="*/ 22169 w 89730"/>
                <a:gd name="connsiteY16" fmla="*/ 82022 h 87660"/>
                <a:gd name="connsiteX17" fmla="*/ 45707 w 89730"/>
                <a:gd name="connsiteY17" fmla="*/ 87660 h 87660"/>
                <a:gd name="connsiteX18" fmla="*/ 75211 w 89730"/>
                <a:gd name="connsiteY18" fmla="*/ 77285 h 87660"/>
                <a:gd name="connsiteX19" fmla="*/ 89730 w 89730"/>
                <a:gd name="connsiteY19" fmla="*/ 50145 h 87660"/>
                <a:gd name="connsiteX20" fmla="*/ 61759 w 89730"/>
                <a:gd name="connsiteY20" fmla="*/ 50145 h 87660"/>
                <a:gd name="connsiteX21" fmla="*/ 55705 w 89730"/>
                <a:gd name="connsiteY21" fmla="*/ 58929 h 8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730" h="87660">
                  <a:moveTo>
                    <a:pt x="55705" y="58929"/>
                  </a:moveTo>
                  <a:cubicBezTo>
                    <a:pt x="52803" y="61122"/>
                    <a:pt x="49462" y="62212"/>
                    <a:pt x="45694" y="62212"/>
                  </a:cubicBezTo>
                  <a:cubicBezTo>
                    <a:pt x="40708" y="62212"/>
                    <a:pt x="36601" y="60483"/>
                    <a:pt x="33385" y="57024"/>
                  </a:cubicBezTo>
                  <a:cubicBezTo>
                    <a:pt x="30170" y="53566"/>
                    <a:pt x="28575" y="49143"/>
                    <a:pt x="28575" y="43755"/>
                  </a:cubicBezTo>
                  <a:cubicBezTo>
                    <a:pt x="28575" y="38367"/>
                    <a:pt x="30182" y="33969"/>
                    <a:pt x="33385" y="30573"/>
                  </a:cubicBezTo>
                  <a:cubicBezTo>
                    <a:pt x="36601" y="27165"/>
                    <a:pt x="40695" y="25461"/>
                    <a:pt x="45694" y="25461"/>
                  </a:cubicBezTo>
                  <a:cubicBezTo>
                    <a:pt x="49362" y="25461"/>
                    <a:pt x="52653" y="26451"/>
                    <a:pt x="55554" y="28431"/>
                  </a:cubicBezTo>
                  <a:cubicBezTo>
                    <a:pt x="58455" y="30410"/>
                    <a:pt x="60515" y="33079"/>
                    <a:pt x="61746" y="36437"/>
                  </a:cubicBezTo>
                  <a:lnTo>
                    <a:pt x="89416" y="36437"/>
                  </a:lnTo>
                  <a:cubicBezTo>
                    <a:pt x="88399" y="29220"/>
                    <a:pt x="85899" y="22867"/>
                    <a:pt x="81930" y="17379"/>
                  </a:cubicBezTo>
                  <a:cubicBezTo>
                    <a:pt x="77961" y="11891"/>
                    <a:pt x="72837" y="7618"/>
                    <a:pt x="66569" y="4573"/>
                  </a:cubicBezTo>
                  <a:cubicBezTo>
                    <a:pt x="60302" y="1529"/>
                    <a:pt x="53343" y="0"/>
                    <a:pt x="45707" y="0"/>
                  </a:cubicBezTo>
                  <a:cubicBezTo>
                    <a:pt x="36940" y="0"/>
                    <a:pt x="29102" y="1854"/>
                    <a:pt x="22169" y="5563"/>
                  </a:cubicBezTo>
                  <a:cubicBezTo>
                    <a:pt x="15236" y="9272"/>
                    <a:pt x="9810" y="14460"/>
                    <a:pt x="5891" y="21113"/>
                  </a:cubicBezTo>
                  <a:cubicBezTo>
                    <a:pt x="1972" y="27767"/>
                    <a:pt x="0" y="35297"/>
                    <a:pt x="0" y="43680"/>
                  </a:cubicBezTo>
                  <a:cubicBezTo>
                    <a:pt x="0" y="52062"/>
                    <a:pt x="1959" y="59618"/>
                    <a:pt x="5891" y="66322"/>
                  </a:cubicBezTo>
                  <a:cubicBezTo>
                    <a:pt x="9810" y="73025"/>
                    <a:pt x="15236" y="78263"/>
                    <a:pt x="22169" y="82022"/>
                  </a:cubicBezTo>
                  <a:cubicBezTo>
                    <a:pt x="29102" y="85781"/>
                    <a:pt x="36940" y="87660"/>
                    <a:pt x="45707" y="87660"/>
                  </a:cubicBezTo>
                  <a:cubicBezTo>
                    <a:pt x="57325" y="87660"/>
                    <a:pt x="67160" y="84202"/>
                    <a:pt x="75211" y="77285"/>
                  </a:cubicBezTo>
                  <a:cubicBezTo>
                    <a:pt x="83262" y="70369"/>
                    <a:pt x="88097" y="61322"/>
                    <a:pt x="89730" y="50145"/>
                  </a:cubicBezTo>
                  <a:lnTo>
                    <a:pt x="61759" y="50145"/>
                  </a:lnTo>
                  <a:cubicBezTo>
                    <a:pt x="60616" y="53817"/>
                    <a:pt x="58606" y="56749"/>
                    <a:pt x="55705" y="58929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2157660-62F6-631B-6BF2-2A60721C7399}"/>
                </a:ext>
              </a:extLst>
            </p:cNvPr>
            <p:cNvSpPr/>
            <p:nvPr/>
          </p:nvSpPr>
          <p:spPr>
            <a:xfrm>
              <a:off x="6574323" y="4927508"/>
              <a:ext cx="64057" cy="106442"/>
            </a:xfrm>
            <a:custGeom>
              <a:avLst/>
              <a:gdLst>
                <a:gd name="connsiteX0" fmla="*/ 53042 w 64057"/>
                <a:gd name="connsiteY0" fmla="*/ 81583 h 106442"/>
                <a:gd name="connsiteX1" fmla="*/ 46083 w 64057"/>
                <a:gd name="connsiteY1" fmla="*/ 79065 h 106442"/>
                <a:gd name="connsiteX2" fmla="*/ 43559 w 64057"/>
                <a:gd name="connsiteY2" fmla="*/ 72123 h 106442"/>
                <a:gd name="connsiteX3" fmla="*/ 43559 w 64057"/>
                <a:gd name="connsiteY3" fmla="*/ 45898 h 106442"/>
                <a:gd name="connsiteX4" fmla="*/ 63580 w 64057"/>
                <a:gd name="connsiteY4" fmla="*/ 45898 h 106442"/>
                <a:gd name="connsiteX5" fmla="*/ 63580 w 64057"/>
                <a:gd name="connsiteY5" fmla="*/ 24095 h 106442"/>
                <a:gd name="connsiteX6" fmla="*/ 42793 w 64057"/>
                <a:gd name="connsiteY6" fmla="*/ 24095 h 106442"/>
                <a:gd name="connsiteX7" fmla="*/ 42793 w 64057"/>
                <a:gd name="connsiteY7" fmla="*/ 0 h 106442"/>
                <a:gd name="connsiteX8" fmla="*/ 36990 w 64057"/>
                <a:gd name="connsiteY8" fmla="*/ 0 h 106442"/>
                <a:gd name="connsiteX9" fmla="*/ 0 w 64057"/>
                <a:gd name="connsiteY9" fmla="*/ 39344 h 106442"/>
                <a:gd name="connsiteX10" fmla="*/ 0 w 64057"/>
                <a:gd name="connsiteY10" fmla="*/ 45910 h 106442"/>
                <a:gd name="connsiteX11" fmla="*/ 15135 w 64057"/>
                <a:gd name="connsiteY11" fmla="*/ 45910 h 106442"/>
                <a:gd name="connsiteX12" fmla="*/ 15135 w 64057"/>
                <a:gd name="connsiteY12" fmla="*/ 77010 h 106442"/>
                <a:gd name="connsiteX13" fmla="*/ 22935 w 64057"/>
                <a:gd name="connsiteY13" fmla="*/ 98586 h 106442"/>
                <a:gd name="connsiteX14" fmla="*/ 44488 w 64057"/>
                <a:gd name="connsiteY14" fmla="*/ 106443 h 106442"/>
                <a:gd name="connsiteX15" fmla="*/ 64057 w 64057"/>
                <a:gd name="connsiteY15" fmla="*/ 106443 h 106442"/>
                <a:gd name="connsiteX16" fmla="*/ 64057 w 64057"/>
                <a:gd name="connsiteY16" fmla="*/ 81583 h 106442"/>
                <a:gd name="connsiteX17" fmla="*/ 53042 w 64057"/>
                <a:gd name="connsiteY17" fmla="*/ 81583 h 10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057" h="106442">
                  <a:moveTo>
                    <a:pt x="53042" y="81583"/>
                  </a:moveTo>
                  <a:cubicBezTo>
                    <a:pt x="50090" y="81583"/>
                    <a:pt x="47766" y="80744"/>
                    <a:pt x="46083" y="79065"/>
                  </a:cubicBez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898"/>
                  </a:lnTo>
                  <a:lnTo>
                    <a:pt x="63580" y="45898"/>
                  </a:lnTo>
                  <a:lnTo>
                    <a:pt x="63580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910"/>
                  </a:lnTo>
                  <a:lnTo>
                    <a:pt x="15135" y="45910"/>
                  </a:lnTo>
                  <a:lnTo>
                    <a:pt x="15135" y="77010"/>
                  </a:lnTo>
                  <a:cubicBezTo>
                    <a:pt x="15135" y="86157"/>
                    <a:pt x="17735" y="93349"/>
                    <a:pt x="22935" y="98586"/>
                  </a:cubicBezTo>
                  <a:cubicBezTo>
                    <a:pt x="28135" y="103824"/>
                    <a:pt x="35319" y="106443"/>
                    <a:pt x="44488" y="106443"/>
                  </a:cubicBezTo>
                  <a:lnTo>
                    <a:pt x="64057" y="106443"/>
                  </a:lnTo>
                  <a:lnTo>
                    <a:pt x="64057" y="81583"/>
                  </a:lnTo>
                  <a:lnTo>
                    <a:pt x="53042" y="81583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29455BA5-2E29-EE5C-8A14-160FEAB72BCF}"/>
                </a:ext>
              </a:extLst>
            </p:cNvPr>
            <p:cNvSpPr/>
            <p:nvPr/>
          </p:nvSpPr>
          <p:spPr>
            <a:xfrm>
              <a:off x="6038391" y="5076428"/>
              <a:ext cx="113268" cy="112244"/>
            </a:xfrm>
            <a:custGeom>
              <a:avLst/>
              <a:gdLst>
                <a:gd name="connsiteX0" fmla="*/ 54599 w 113268"/>
                <a:gd name="connsiteY0" fmla="*/ 70908 h 112244"/>
                <a:gd name="connsiteX1" fmla="*/ 81189 w 113268"/>
                <a:gd name="connsiteY1" fmla="*/ 70908 h 112244"/>
                <a:gd name="connsiteX2" fmla="*/ 72096 w 113268"/>
                <a:gd name="connsiteY2" fmla="*/ 80894 h 112244"/>
                <a:gd name="connsiteX3" fmla="*/ 57036 w 113268"/>
                <a:gd name="connsiteY3" fmla="*/ 84628 h 112244"/>
                <a:gd name="connsiteX4" fmla="*/ 42818 w 113268"/>
                <a:gd name="connsiteY4" fmla="*/ 81044 h 112244"/>
                <a:gd name="connsiteX5" fmla="*/ 33410 w 113268"/>
                <a:gd name="connsiteY5" fmla="*/ 70983 h 112244"/>
                <a:gd name="connsiteX6" fmla="*/ 30132 w 113268"/>
                <a:gd name="connsiteY6" fmla="*/ 56272 h 112244"/>
                <a:gd name="connsiteX7" fmla="*/ 37542 w 113268"/>
                <a:gd name="connsiteY7" fmla="*/ 35535 h 112244"/>
                <a:gd name="connsiteX8" fmla="*/ 57023 w 113268"/>
                <a:gd name="connsiteY8" fmla="*/ 27604 h 112244"/>
                <a:gd name="connsiteX9" fmla="*/ 71769 w 113268"/>
                <a:gd name="connsiteY9" fmla="*/ 31638 h 112244"/>
                <a:gd name="connsiteX10" fmla="*/ 81327 w 113268"/>
                <a:gd name="connsiteY10" fmla="*/ 42389 h 112244"/>
                <a:gd name="connsiteX11" fmla="*/ 112200 w 113268"/>
                <a:gd name="connsiteY11" fmla="*/ 42389 h 112244"/>
                <a:gd name="connsiteX12" fmla="*/ 93247 w 113268"/>
                <a:gd name="connsiteY12" fmla="*/ 11891 h 112244"/>
                <a:gd name="connsiteX13" fmla="*/ 56709 w 113268"/>
                <a:gd name="connsiteY13" fmla="*/ 0 h 112244"/>
                <a:gd name="connsiteX14" fmla="*/ 15977 w 113268"/>
                <a:gd name="connsiteY14" fmla="*/ 15938 h 112244"/>
                <a:gd name="connsiteX15" fmla="*/ 0 w 113268"/>
                <a:gd name="connsiteY15" fmla="*/ 56272 h 112244"/>
                <a:gd name="connsiteX16" fmla="*/ 16127 w 113268"/>
                <a:gd name="connsiteY16" fmla="*/ 96381 h 112244"/>
                <a:gd name="connsiteX17" fmla="*/ 57011 w 113268"/>
                <a:gd name="connsiteY17" fmla="*/ 112244 h 112244"/>
                <a:gd name="connsiteX18" fmla="*/ 86364 w 113268"/>
                <a:gd name="connsiteY18" fmla="*/ 104626 h 112244"/>
                <a:gd name="connsiteX19" fmla="*/ 106234 w 113268"/>
                <a:gd name="connsiteY19" fmla="*/ 83350 h 112244"/>
                <a:gd name="connsiteX20" fmla="*/ 113268 w 113268"/>
                <a:gd name="connsiteY20" fmla="*/ 52463 h 112244"/>
                <a:gd name="connsiteX21" fmla="*/ 54574 w 113268"/>
                <a:gd name="connsiteY21" fmla="*/ 52463 h 112244"/>
                <a:gd name="connsiteX22" fmla="*/ 54574 w 113268"/>
                <a:gd name="connsiteY22" fmla="*/ 70908 h 11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268" h="112244">
                  <a:moveTo>
                    <a:pt x="54599" y="70908"/>
                  </a:moveTo>
                  <a:lnTo>
                    <a:pt x="81189" y="70908"/>
                  </a:lnTo>
                  <a:cubicBezTo>
                    <a:pt x="79556" y="75080"/>
                    <a:pt x="76529" y="78401"/>
                    <a:pt x="72096" y="80894"/>
                  </a:cubicBezTo>
                  <a:cubicBezTo>
                    <a:pt x="67662" y="83388"/>
                    <a:pt x="62650" y="84628"/>
                    <a:pt x="57036" y="84628"/>
                  </a:cubicBezTo>
                  <a:cubicBezTo>
                    <a:pt x="51635" y="84628"/>
                    <a:pt x="46900" y="83438"/>
                    <a:pt x="42818" y="81044"/>
                  </a:cubicBezTo>
                  <a:cubicBezTo>
                    <a:pt x="38736" y="78651"/>
                    <a:pt x="35608" y="75306"/>
                    <a:pt x="33410" y="70983"/>
                  </a:cubicBezTo>
                  <a:cubicBezTo>
                    <a:pt x="31225" y="66660"/>
                    <a:pt x="30132" y="61761"/>
                    <a:pt x="30132" y="56272"/>
                  </a:cubicBezTo>
                  <a:cubicBezTo>
                    <a:pt x="30132" y="47727"/>
                    <a:pt x="32606" y="40823"/>
                    <a:pt x="37542" y="35535"/>
                  </a:cubicBezTo>
                  <a:cubicBezTo>
                    <a:pt x="42479" y="30248"/>
                    <a:pt x="48972" y="27604"/>
                    <a:pt x="57023" y="27604"/>
                  </a:cubicBezTo>
                  <a:cubicBezTo>
                    <a:pt x="62424" y="27604"/>
                    <a:pt x="67348" y="28957"/>
                    <a:pt x="71769" y="31638"/>
                  </a:cubicBezTo>
                  <a:cubicBezTo>
                    <a:pt x="76203" y="34332"/>
                    <a:pt x="79381" y="37916"/>
                    <a:pt x="81327" y="42389"/>
                  </a:cubicBezTo>
                  <a:lnTo>
                    <a:pt x="112200" y="42389"/>
                  </a:lnTo>
                  <a:cubicBezTo>
                    <a:pt x="109952" y="29984"/>
                    <a:pt x="103647" y="19823"/>
                    <a:pt x="93247" y="11891"/>
                  </a:cubicBezTo>
                  <a:cubicBezTo>
                    <a:pt x="82860" y="3960"/>
                    <a:pt x="70676" y="0"/>
                    <a:pt x="56709" y="0"/>
                  </a:cubicBezTo>
                  <a:cubicBezTo>
                    <a:pt x="40205" y="0"/>
                    <a:pt x="26615" y="5313"/>
                    <a:pt x="15977" y="15938"/>
                  </a:cubicBezTo>
                  <a:cubicBezTo>
                    <a:pt x="5326" y="26564"/>
                    <a:pt x="0" y="40008"/>
                    <a:pt x="0" y="56272"/>
                  </a:cubicBezTo>
                  <a:cubicBezTo>
                    <a:pt x="0" y="72436"/>
                    <a:pt x="5376" y="85806"/>
                    <a:pt x="16127" y="96381"/>
                  </a:cubicBezTo>
                  <a:cubicBezTo>
                    <a:pt x="26879" y="106957"/>
                    <a:pt x="40507" y="112244"/>
                    <a:pt x="57011" y="112244"/>
                  </a:cubicBezTo>
                  <a:cubicBezTo>
                    <a:pt x="68014" y="112244"/>
                    <a:pt x="77798" y="109701"/>
                    <a:pt x="86364" y="104626"/>
                  </a:cubicBezTo>
                  <a:cubicBezTo>
                    <a:pt x="94930" y="99539"/>
                    <a:pt x="101549" y="92447"/>
                    <a:pt x="106234" y="83350"/>
                  </a:cubicBezTo>
                  <a:cubicBezTo>
                    <a:pt x="110919" y="74253"/>
                    <a:pt x="113268" y="63953"/>
                    <a:pt x="113268" y="52463"/>
                  </a:cubicBezTo>
                  <a:lnTo>
                    <a:pt x="54574" y="52463"/>
                  </a:lnTo>
                  <a:lnTo>
                    <a:pt x="54574" y="7090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27DFAD21-452B-1FB9-8EE1-BA5A0B742327}"/>
                </a:ext>
              </a:extLst>
            </p:cNvPr>
            <p:cNvSpPr/>
            <p:nvPr/>
          </p:nvSpPr>
          <p:spPr>
            <a:xfrm>
              <a:off x="6164834" y="5103117"/>
              <a:ext cx="53657" cy="82798"/>
            </a:xfrm>
            <a:custGeom>
              <a:avLst/>
              <a:gdLst>
                <a:gd name="connsiteX0" fmla="*/ 23387 w 53657"/>
                <a:gd name="connsiteY0" fmla="*/ 9598 h 82798"/>
                <a:gd name="connsiteX1" fmla="*/ 18953 w 53657"/>
                <a:gd name="connsiteY1" fmla="*/ 451 h 82798"/>
                <a:gd name="connsiteX2" fmla="*/ 0 w 53657"/>
                <a:gd name="connsiteY2" fmla="*/ 451 h 82798"/>
                <a:gd name="connsiteX3" fmla="*/ 0 w 53657"/>
                <a:gd name="connsiteY3" fmla="*/ 82799 h 82798"/>
                <a:gd name="connsiteX4" fmla="*/ 28436 w 53657"/>
                <a:gd name="connsiteY4" fmla="*/ 82799 h 82798"/>
                <a:gd name="connsiteX5" fmla="*/ 28436 w 53657"/>
                <a:gd name="connsiteY5" fmla="*/ 40861 h 82798"/>
                <a:gd name="connsiteX6" fmla="*/ 31802 w 53657"/>
                <a:gd name="connsiteY6" fmla="*/ 29583 h 82798"/>
                <a:gd name="connsiteX7" fmla="*/ 42655 w 53657"/>
                <a:gd name="connsiteY7" fmla="*/ 26075 h 82798"/>
                <a:gd name="connsiteX8" fmla="*/ 53657 w 53657"/>
                <a:gd name="connsiteY8" fmla="*/ 26075 h 82798"/>
                <a:gd name="connsiteX9" fmla="*/ 53657 w 53657"/>
                <a:gd name="connsiteY9" fmla="*/ 0 h 82798"/>
                <a:gd name="connsiteX10" fmla="*/ 46171 w 53657"/>
                <a:gd name="connsiteY10" fmla="*/ 0 h 82798"/>
                <a:gd name="connsiteX11" fmla="*/ 23387 w 53657"/>
                <a:gd name="connsiteY11" fmla="*/ 9598 h 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57" h="82798">
                  <a:moveTo>
                    <a:pt x="23387" y="9598"/>
                  </a:moveTo>
                  <a:lnTo>
                    <a:pt x="18953" y="451"/>
                  </a:lnTo>
                  <a:lnTo>
                    <a:pt x="0" y="451"/>
                  </a:lnTo>
                  <a:lnTo>
                    <a:pt x="0" y="82799"/>
                  </a:lnTo>
                  <a:lnTo>
                    <a:pt x="28436" y="82799"/>
                  </a:lnTo>
                  <a:lnTo>
                    <a:pt x="28436" y="40861"/>
                  </a:lnTo>
                  <a:cubicBezTo>
                    <a:pt x="28436" y="35673"/>
                    <a:pt x="29554" y="31914"/>
                    <a:pt x="31802" y="29583"/>
                  </a:cubicBezTo>
                  <a:cubicBezTo>
                    <a:pt x="34038" y="27240"/>
                    <a:pt x="37656" y="26075"/>
                    <a:pt x="42655" y="26075"/>
                  </a:cubicBezTo>
                  <a:lnTo>
                    <a:pt x="53657" y="26075"/>
                  </a:lnTo>
                  <a:lnTo>
                    <a:pt x="53657" y="0"/>
                  </a:lnTo>
                  <a:lnTo>
                    <a:pt x="46171" y="0"/>
                  </a:lnTo>
                  <a:cubicBezTo>
                    <a:pt x="36475" y="-13"/>
                    <a:pt x="28889" y="3195"/>
                    <a:pt x="23387" y="959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129566F0-FF86-A401-D680-49EEAD53637F}"/>
                </a:ext>
              </a:extLst>
            </p:cNvPr>
            <p:cNvSpPr/>
            <p:nvPr/>
          </p:nvSpPr>
          <p:spPr>
            <a:xfrm>
              <a:off x="6223064" y="5100824"/>
              <a:ext cx="92644" cy="87835"/>
            </a:xfrm>
            <a:custGeom>
              <a:avLst/>
              <a:gdLst>
                <a:gd name="connsiteX0" fmla="*/ 46322 w 92644"/>
                <a:gd name="connsiteY0" fmla="*/ 0 h 87835"/>
                <a:gd name="connsiteX1" fmla="*/ 13075 w 92644"/>
                <a:gd name="connsiteY1" fmla="*/ 12355 h 87835"/>
                <a:gd name="connsiteX2" fmla="*/ 0 w 92644"/>
                <a:gd name="connsiteY2" fmla="*/ 43918 h 87835"/>
                <a:gd name="connsiteX3" fmla="*/ 13075 w 92644"/>
                <a:gd name="connsiteY3" fmla="*/ 75406 h 87835"/>
                <a:gd name="connsiteX4" fmla="*/ 46322 w 92644"/>
                <a:gd name="connsiteY4" fmla="*/ 87836 h 87835"/>
                <a:gd name="connsiteX5" fmla="*/ 79494 w 92644"/>
                <a:gd name="connsiteY5" fmla="*/ 75406 h 87835"/>
                <a:gd name="connsiteX6" fmla="*/ 92644 w 92644"/>
                <a:gd name="connsiteY6" fmla="*/ 43918 h 87835"/>
                <a:gd name="connsiteX7" fmla="*/ 79582 w 92644"/>
                <a:gd name="connsiteY7" fmla="*/ 12430 h 87835"/>
                <a:gd name="connsiteX8" fmla="*/ 46322 w 92644"/>
                <a:gd name="connsiteY8" fmla="*/ 0 h 87835"/>
                <a:gd name="connsiteX9" fmla="*/ 59083 w 92644"/>
                <a:gd name="connsiteY9" fmla="*/ 57175 h 87835"/>
                <a:gd name="connsiteX10" fmla="*/ 46322 w 92644"/>
                <a:gd name="connsiteY10" fmla="*/ 62362 h 87835"/>
                <a:gd name="connsiteX11" fmla="*/ 33486 w 92644"/>
                <a:gd name="connsiteY11" fmla="*/ 57175 h 87835"/>
                <a:gd name="connsiteX12" fmla="*/ 28436 w 92644"/>
                <a:gd name="connsiteY12" fmla="*/ 43905 h 87835"/>
                <a:gd name="connsiteX13" fmla="*/ 30722 w 92644"/>
                <a:gd name="connsiteY13" fmla="*/ 34370 h 87835"/>
                <a:gd name="connsiteX14" fmla="*/ 37065 w 92644"/>
                <a:gd name="connsiteY14" fmla="*/ 27817 h 87835"/>
                <a:gd name="connsiteX15" fmla="*/ 46310 w 92644"/>
                <a:gd name="connsiteY15" fmla="*/ 25449 h 87835"/>
                <a:gd name="connsiteX16" fmla="*/ 59071 w 92644"/>
                <a:gd name="connsiteY16" fmla="*/ 30636 h 87835"/>
                <a:gd name="connsiteX17" fmla="*/ 64045 w 92644"/>
                <a:gd name="connsiteY17" fmla="*/ 43905 h 87835"/>
                <a:gd name="connsiteX18" fmla="*/ 59083 w 92644"/>
                <a:gd name="connsiteY18" fmla="*/ 57175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644" h="87835">
                  <a:moveTo>
                    <a:pt x="46322" y="0"/>
                  </a:moveTo>
                  <a:cubicBezTo>
                    <a:pt x="32870" y="0"/>
                    <a:pt x="21792" y="4122"/>
                    <a:pt x="13075" y="12355"/>
                  </a:cubicBezTo>
                  <a:cubicBezTo>
                    <a:pt x="4358" y="20587"/>
                    <a:pt x="0" y="31112"/>
                    <a:pt x="0" y="43918"/>
                  </a:cubicBezTo>
                  <a:cubicBezTo>
                    <a:pt x="0" y="56623"/>
                    <a:pt x="4358" y="67124"/>
                    <a:pt x="13075" y="75406"/>
                  </a:cubicBezTo>
                  <a:cubicBezTo>
                    <a:pt x="21792" y="83688"/>
                    <a:pt x="32870" y="87836"/>
                    <a:pt x="46322" y="87836"/>
                  </a:cubicBezTo>
                  <a:cubicBezTo>
                    <a:pt x="59674" y="87836"/>
                    <a:pt x="70727" y="83701"/>
                    <a:pt x="79494" y="75406"/>
                  </a:cubicBezTo>
                  <a:cubicBezTo>
                    <a:pt x="88261" y="67124"/>
                    <a:pt x="92644" y="56623"/>
                    <a:pt x="92644" y="43918"/>
                  </a:cubicBezTo>
                  <a:cubicBezTo>
                    <a:pt x="92644" y="31212"/>
                    <a:pt x="88286" y="20725"/>
                    <a:pt x="79582" y="12430"/>
                  </a:cubicBezTo>
                  <a:cubicBezTo>
                    <a:pt x="70852" y="4135"/>
                    <a:pt x="59774" y="0"/>
                    <a:pt x="46322" y="0"/>
                  </a:cubicBezTo>
                  <a:close/>
                  <a:moveTo>
                    <a:pt x="59083" y="57175"/>
                  </a:moveTo>
                  <a:cubicBezTo>
                    <a:pt x="55767" y="60633"/>
                    <a:pt x="51522" y="62362"/>
                    <a:pt x="46322" y="62362"/>
                  </a:cubicBezTo>
                  <a:cubicBezTo>
                    <a:pt x="41122" y="62362"/>
                    <a:pt x="36839" y="60633"/>
                    <a:pt x="33486" y="57175"/>
                  </a:cubicBezTo>
                  <a:cubicBezTo>
                    <a:pt x="30119" y="53716"/>
                    <a:pt x="28436" y="49293"/>
                    <a:pt x="28436" y="43905"/>
                  </a:cubicBezTo>
                  <a:cubicBezTo>
                    <a:pt x="28436" y="40347"/>
                    <a:pt x="29203" y="37177"/>
                    <a:pt x="30722" y="34370"/>
                  </a:cubicBezTo>
                  <a:cubicBezTo>
                    <a:pt x="32255" y="31576"/>
                    <a:pt x="34365" y="29396"/>
                    <a:pt x="37065" y="27817"/>
                  </a:cubicBezTo>
                  <a:cubicBezTo>
                    <a:pt x="39766" y="26238"/>
                    <a:pt x="42843" y="25449"/>
                    <a:pt x="46310" y="25449"/>
                  </a:cubicBezTo>
                  <a:cubicBezTo>
                    <a:pt x="51509" y="25449"/>
                    <a:pt x="55755" y="27178"/>
                    <a:pt x="59071" y="30636"/>
                  </a:cubicBezTo>
                  <a:cubicBezTo>
                    <a:pt x="62387" y="34094"/>
                    <a:pt x="64045" y="38517"/>
                    <a:pt x="64045" y="43905"/>
                  </a:cubicBezTo>
                  <a:cubicBezTo>
                    <a:pt x="64045" y="49306"/>
                    <a:pt x="62387" y="53729"/>
                    <a:pt x="59083" y="5717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FD0A45E1-AD0C-CC61-684B-F53596E7CBDB}"/>
                </a:ext>
              </a:extLst>
            </p:cNvPr>
            <p:cNvSpPr/>
            <p:nvPr/>
          </p:nvSpPr>
          <p:spPr>
            <a:xfrm>
              <a:off x="6327753" y="5103568"/>
              <a:ext cx="81340" cy="85091"/>
            </a:xfrm>
            <a:custGeom>
              <a:avLst/>
              <a:gdLst>
                <a:gd name="connsiteX0" fmla="*/ 52904 w 81340"/>
                <a:gd name="connsiteY0" fmla="*/ 45747 h 85091"/>
                <a:gd name="connsiteX1" fmla="*/ 49613 w 81340"/>
                <a:gd name="connsiteY1" fmla="*/ 55884 h 85091"/>
                <a:gd name="connsiteX2" fmla="*/ 40595 w 81340"/>
                <a:gd name="connsiteY2" fmla="*/ 59618 h 85091"/>
                <a:gd name="connsiteX3" fmla="*/ 31652 w 81340"/>
                <a:gd name="connsiteY3" fmla="*/ 55959 h 85091"/>
                <a:gd name="connsiteX4" fmla="*/ 28436 w 81340"/>
                <a:gd name="connsiteY4" fmla="*/ 45747 h 85091"/>
                <a:gd name="connsiteX5" fmla="*/ 28436 w 81340"/>
                <a:gd name="connsiteY5" fmla="*/ 0 h 85091"/>
                <a:gd name="connsiteX6" fmla="*/ 0 w 81340"/>
                <a:gd name="connsiteY6" fmla="*/ 0 h 85091"/>
                <a:gd name="connsiteX7" fmla="*/ 0 w 81340"/>
                <a:gd name="connsiteY7" fmla="*/ 46963 h 85091"/>
                <a:gd name="connsiteX8" fmla="*/ 11166 w 81340"/>
                <a:gd name="connsiteY8" fmla="*/ 74642 h 85091"/>
                <a:gd name="connsiteX9" fmla="*/ 40670 w 81340"/>
                <a:gd name="connsiteY9" fmla="*/ 85092 h 85091"/>
                <a:gd name="connsiteX10" fmla="*/ 61997 w 81340"/>
                <a:gd name="connsiteY10" fmla="*/ 80368 h 85091"/>
                <a:gd name="connsiteX11" fmla="*/ 76291 w 81340"/>
                <a:gd name="connsiteY11" fmla="*/ 67023 h 85091"/>
                <a:gd name="connsiteX12" fmla="*/ 81340 w 81340"/>
                <a:gd name="connsiteY12" fmla="*/ 46975 h 85091"/>
                <a:gd name="connsiteX13" fmla="*/ 81340 w 81340"/>
                <a:gd name="connsiteY13" fmla="*/ 13 h 85091"/>
                <a:gd name="connsiteX14" fmla="*/ 52904 w 81340"/>
                <a:gd name="connsiteY14" fmla="*/ 13 h 85091"/>
                <a:gd name="connsiteX15" fmla="*/ 52904 w 81340"/>
                <a:gd name="connsiteY15" fmla="*/ 45747 h 8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340" h="85091">
                  <a:moveTo>
                    <a:pt x="52904" y="45747"/>
                  </a:moveTo>
                  <a:cubicBezTo>
                    <a:pt x="52904" y="50020"/>
                    <a:pt x="51811" y="53391"/>
                    <a:pt x="49613" y="55884"/>
                  </a:cubicBezTo>
                  <a:cubicBezTo>
                    <a:pt x="47415" y="58378"/>
                    <a:pt x="44413" y="59618"/>
                    <a:pt x="40595" y="59618"/>
                  </a:cubicBezTo>
                  <a:cubicBezTo>
                    <a:pt x="36776" y="59618"/>
                    <a:pt x="33787" y="58403"/>
                    <a:pt x="31652" y="55959"/>
                  </a:cubicBezTo>
                  <a:cubicBezTo>
                    <a:pt x="29504" y="53516"/>
                    <a:pt x="28436" y="50120"/>
                    <a:pt x="28436" y="45747"/>
                  </a:cubicBezTo>
                  <a:lnTo>
                    <a:pt x="28436" y="0"/>
                  </a:lnTo>
                  <a:lnTo>
                    <a:pt x="0" y="0"/>
                  </a:lnTo>
                  <a:lnTo>
                    <a:pt x="0" y="46963"/>
                  </a:lnTo>
                  <a:cubicBezTo>
                    <a:pt x="0" y="58453"/>
                    <a:pt x="3718" y="67675"/>
                    <a:pt x="11166" y="74642"/>
                  </a:cubicBezTo>
                  <a:cubicBezTo>
                    <a:pt x="18602" y="81608"/>
                    <a:pt x="28436" y="85092"/>
                    <a:pt x="40670" y="85092"/>
                  </a:cubicBezTo>
                  <a:cubicBezTo>
                    <a:pt x="48721" y="85092"/>
                    <a:pt x="55830" y="83513"/>
                    <a:pt x="61997" y="80368"/>
                  </a:cubicBezTo>
                  <a:cubicBezTo>
                    <a:pt x="68164" y="77223"/>
                    <a:pt x="72925" y="72775"/>
                    <a:pt x="76291" y="67023"/>
                  </a:cubicBezTo>
                  <a:cubicBezTo>
                    <a:pt x="79657" y="61285"/>
                    <a:pt x="81340" y="54593"/>
                    <a:pt x="81340" y="46975"/>
                  </a:cubicBezTo>
                  <a:lnTo>
                    <a:pt x="81340" y="13"/>
                  </a:lnTo>
                  <a:lnTo>
                    <a:pt x="52904" y="13"/>
                  </a:lnTo>
                  <a:lnTo>
                    <a:pt x="52904" y="45747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55DFF806-5B18-EA9C-BCC0-7D8B4C2D6C53}"/>
                </a:ext>
              </a:extLst>
            </p:cNvPr>
            <p:cNvSpPr/>
            <p:nvPr/>
          </p:nvSpPr>
          <p:spPr>
            <a:xfrm>
              <a:off x="6425911" y="5100824"/>
              <a:ext cx="91400" cy="114825"/>
            </a:xfrm>
            <a:custGeom>
              <a:avLst/>
              <a:gdLst>
                <a:gd name="connsiteX0" fmla="*/ 48143 w 91400"/>
                <a:gd name="connsiteY0" fmla="*/ 0 h 114825"/>
                <a:gd name="connsiteX1" fmla="*/ 22772 w 91400"/>
                <a:gd name="connsiteY1" fmla="*/ 9297 h 114825"/>
                <a:gd name="connsiteX2" fmla="*/ 19255 w 91400"/>
                <a:gd name="connsiteY2" fmla="*/ 2744 h 114825"/>
                <a:gd name="connsiteX3" fmla="*/ 0 w 91400"/>
                <a:gd name="connsiteY3" fmla="*/ 2744 h 114825"/>
                <a:gd name="connsiteX4" fmla="*/ 0 w 91400"/>
                <a:gd name="connsiteY4" fmla="*/ 114825 h 114825"/>
                <a:gd name="connsiteX5" fmla="*/ 27972 w 91400"/>
                <a:gd name="connsiteY5" fmla="*/ 114825 h 114825"/>
                <a:gd name="connsiteX6" fmla="*/ 27972 w 91400"/>
                <a:gd name="connsiteY6" fmla="*/ 82348 h 114825"/>
                <a:gd name="connsiteX7" fmla="*/ 48143 w 91400"/>
                <a:gd name="connsiteY7" fmla="*/ 87836 h 114825"/>
                <a:gd name="connsiteX8" fmla="*/ 79242 w 91400"/>
                <a:gd name="connsiteY8" fmla="*/ 75481 h 114825"/>
                <a:gd name="connsiteX9" fmla="*/ 91401 w 91400"/>
                <a:gd name="connsiteY9" fmla="*/ 43918 h 114825"/>
                <a:gd name="connsiteX10" fmla="*/ 79242 w 91400"/>
                <a:gd name="connsiteY10" fmla="*/ 12355 h 114825"/>
                <a:gd name="connsiteX11" fmla="*/ 48143 w 91400"/>
                <a:gd name="connsiteY11" fmla="*/ 0 h 114825"/>
                <a:gd name="connsiteX12" fmla="*/ 57538 w 91400"/>
                <a:gd name="connsiteY12" fmla="*/ 57413 h 114825"/>
                <a:gd name="connsiteX13" fmla="*/ 44313 w 91400"/>
                <a:gd name="connsiteY13" fmla="*/ 62826 h 114825"/>
                <a:gd name="connsiteX14" fmla="*/ 34842 w 91400"/>
                <a:gd name="connsiteY14" fmla="*/ 60382 h 114825"/>
                <a:gd name="connsiteX15" fmla="*/ 28198 w 91400"/>
                <a:gd name="connsiteY15" fmla="*/ 53591 h 114825"/>
                <a:gd name="connsiteX16" fmla="*/ 25824 w 91400"/>
                <a:gd name="connsiteY16" fmla="*/ 43905 h 114825"/>
                <a:gd name="connsiteX17" fmla="*/ 31099 w 91400"/>
                <a:gd name="connsiteY17" fmla="*/ 30410 h 114825"/>
                <a:gd name="connsiteX18" fmla="*/ 44325 w 91400"/>
                <a:gd name="connsiteY18" fmla="*/ 24997 h 114825"/>
                <a:gd name="connsiteX19" fmla="*/ 57551 w 91400"/>
                <a:gd name="connsiteY19" fmla="*/ 30410 h 114825"/>
                <a:gd name="connsiteX20" fmla="*/ 62826 w 91400"/>
                <a:gd name="connsiteY20" fmla="*/ 43905 h 114825"/>
                <a:gd name="connsiteX21" fmla="*/ 57538 w 91400"/>
                <a:gd name="connsiteY21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00" h="114825">
                  <a:moveTo>
                    <a:pt x="48143" y="0"/>
                  </a:moveTo>
                  <a:cubicBezTo>
                    <a:pt x="38359" y="0"/>
                    <a:pt x="29893" y="3095"/>
                    <a:pt x="22772" y="9297"/>
                  </a:cubicBezTo>
                  <a:lnTo>
                    <a:pt x="19255" y="2744"/>
                  </a:lnTo>
                  <a:lnTo>
                    <a:pt x="0" y="2744"/>
                  </a:lnTo>
                  <a:lnTo>
                    <a:pt x="0" y="114825"/>
                  </a:lnTo>
                  <a:lnTo>
                    <a:pt x="27972" y="114825"/>
                  </a:lnTo>
                  <a:lnTo>
                    <a:pt x="27972" y="82348"/>
                  </a:lnTo>
                  <a:cubicBezTo>
                    <a:pt x="34088" y="86006"/>
                    <a:pt x="40808" y="87836"/>
                    <a:pt x="48143" y="87836"/>
                  </a:cubicBezTo>
                  <a:cubicBezTo>
                    <a:pt x="60779" y="87836"/>
                    <a:pt x="71141" y="83726"/>
                    <a:pt x="79242" y="75481"/>
                  </a:cubicBezTo>
                  <a:cubicBezTo>
                    <a:pt x="87344" y="67249"/>
                    <a:pt x="91401" y="56724"/>
                    <a:pt x="91401" y="43918"/>
                  </a:cubicBezTo>
                  <a:cubicBezTo>
                    <a:pt x="91401" y="31112"/>
                    <a:pt x="87344" y="20587"/>
                    <a:pt x="79242" y="12355"/>
                  </a:cubicBezTo>
                  <a:cubicBezTo>
                    <a:pt x="71141" y="4110"/>
                    <a:pt x="60779" y="0"/>
                    <a:pt x="48143" y="0"/>
                  </a:cubicBezTo>
                  <a:close/>
                  <a:moveTo>
                    <a:pt x="57538" y="57413"/>
                  </a:moveTo>
                  <a:cubicBezTo>
                    <a:pt x="54022" y="61021"/>
                    <a:pt x="49613" y="62826"/>
                    <a:pt x="44313" y="62826"/>
                  </a:cubicBezTo>
                  <a:cubicBezTo>
                    <a:pt x="40846" y="62826"/>
                    <a:pt x="37693" y="62011"/>
                    <a:pt x="34842" y="60382"/>
                  </a:cubicBezTo>
                  <a:cubicBezTo>
                    <a:pt x="31991" y="58753"/>
                    <a:pt x="29768" y="56498"/>
                    <a:pt x="28198" y="53591"/>
                  </a:cubicBezTo>
                  <a:cubicBezTo>
                    <a:pt x="26615" y="50697"/>
                    <a:pt x="25824" y="47464"/>
                    <a:pt x="25824" y="43905"/>
                  </a:cubicBezTo>
                  <a:cubicBezTo>
                    <a:pt x="25824" y="38517"/>
                    <a:pt x="27582" y="34019"/>
                    <a:pt x="31099" y="30410"/>
                  </a:cubicBezTo>
                  <a:cubicBezTo>
                    <a:pt x="34616" y="26802"/>
                    <a:pt x="39025" y="24997"/>
                    <a:pt x="44325" y="24997"/>
                  </a:cubicBezTo>
                  <a:cubicBezTo>
                    <a:pt x="49625" y="24997"/>
                    <a:pt x="54034" y="26802"/>
                    <a:pt x="57551" y="30410"/>
                  </a:cubicBezTo>
                  <a:cubicBezTo>
                    <a:pt x="61068" y="34019"/>
                    <a:pt x="62826" y="38517"/>
                    <a:pt x="62826" y="43905"/>
                  </a:cubicBezTo>
                  <a:cubicBezTo>
                    <a:pt x="62814" y="49306"/>
                    <a:pt x="61055" y="53804"/>
                    <a:pt x="57538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04D249DE-2937-96AA-A909-9D1077E34D9B}"/>
                </a:ext>
              </a:extLst>
            </p:cNvPr>
            <p:cNvSpPr/>
            <p:nvPr/>
          </p:nvSpPr>
          <p:spPr>
            <a:xfrm>
              <a:off x="5538017" y="4793136"/>
              <a:ext cx="368529" cy="367631"/>
            </a:xfrm>
            <a:custGeom>
              <a:avLst/>
              <a:gdLst>
                <a:gd name="connsiteX0" fmla="*/ 192511 w 368529"/>
                <a:gd name="connsiteY0" fmla="*/ 0 h 367631"/>
                <a:gd name="connsiteX1" fmla="*/ 176019 w 368529"/>
                <a:gd name="connsiteY1" fmla="*/ 0 h 367631"/>
                <a:gd name="connsiteX2" fmla="*/ 176019 w 368529"/>
                <a:gd name="connsiteY2" fmla="*/ 163943 h 367631"/>
                <a:gd name="connsiteX3" fmla="*/ 91740 w 368529"/>
                <a:gd name="connsiteY3" fmla="*/ 79879 h 367631"/>
                <a:gd name="connsiteX4" fmla="*/ 58995 w 368529"/>
                <a:gd name="connsiteY4" fmla="*/ 47201 h 367631"/>
                <a:gd name="connsiteX5" fmla="*/ 47327 w 368529"/>
                <a:gd name="connsiteY5" fmla="*/ 58841 h 367631"/>
                <a:gd name="connsiteX6" fmla="*/ 80084 w 368529"/>
                <a:gd name="connsiteY6" fmla="*/ 91520 h 367631"/>
                <a:gd name="connsiteX7" fmla="*/ 164351 w 368529"/>
                <a:gd name="connsiteY7" fmla="*/ 175584 h 367631"/>
                <a:gd name="connsiteX8" fmla="*/ 0 w 368529"/>
                <a:gd name="connsiteY8" fmla="*/ 175584 h 367631"/>
                <a:gd name="connsiteX9" fmla="*/ 0 w 368529"/>
                <a:gd name="connsiteY9" fmla="*/ 192048 h 367631"/>
                <a:gd name="connsiteX10" fmla="*/ 176019 w 368529"/>
                <a:gd name="connsiteY10" fmla="*/ 192048 h 367631"/>
                <a:gd name="connsiteX11" fmla="*/ 176019 w 368529"/>
                <a:gd name="connsiteY11" fmla="*/ 367632 h 367631"/>
                <a:gd name="connsiteX12" fmla="*/ 192511 w 368529"/>
                <a:gd name="connsiteY12" fmla="*/ 367632 h 367631"/>
                <a:gd name="connsiteX13" fmla="*/ 192511 w 368529"/>
                <a:gd name="connsiteY13" fmla="*/ 203676 h 367631"/>
                <a:gd name="connsiteX14" fmla="*/ 276790 w 368529"/>
                <a:gd name="connsiteY14" fmla="*/ 287753 h 367631"/>
                <a:gd name="connsiteX15" fmla="*/ 306093 w 368529"/>
                <a:gd name="connsiteY15" fmla="*/ 316985 h 367631"/>
                <a:gd name="connsiteX16" fmla="*/ 317749 w 368529"/>
                <a:gd name="connsiteY16" fmla="*/ 305345 h 367631"/>
                <a:gd name="connsiteX17" fmla="*/ 288458 w 368529"/>
                <a:gd name="connsiteY17" fmla="*/ 276112 h 367631"/>
                <a:gd name="connsiteX18" fmla="*/ 204179 w 368529"/>
                <a:gd name="connsiteY18" fmla="*/ 192048 h 367631"/>
                <a:gd name="connsiteX19" fmla="*/ 368530 w 368529"/>
                <a:gd name="connsiteY19" fmla="*/ 192048 h 367631"/>
                <a:gd name="connsiteX20" fmla="*/ 368530 w 368529"/>
                <a:gd name="connsiteY20" fmla="*/ 175584 h 367631"/>
                <a:gd name="connsiteX21" fmla="*/ 192511 w 368529"/>
                <a:gd name="connsiteY21" fmla="*/ 175584 h 36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8529" h="367631">
                  <a:moveTo>
                    <a:pt x="192511" y="0"/>
                  </a:moveTo>
                  <a:lnTo>
                    <a:pt x="176019" y="0"/>
                  </a:lnTo>
                  <a:lnTo>
                    <a:pt x="176019" y="163943"/>
                  </a:lnTo>
                  <a:lnTo>
                    <a:pt x="91740" y="79879"/>
                  </a:lnTo>
                  <a:lnTo>
                    <a:pt x="58995" y="47201"/>
                  </a:lnTo>
                  <a:lnTo>
                    <a:pt x="47327" y="58841"/>
                  </a:lnTo>
                  <a:lnTo>
                    <a:pt x="80084" y="91520"/>
                  </a:lnTo>
                  <a:lnTo>
                    <a:pt x="164351" y="175584"/>
                  </a:lnTo>
                  <a:lnTo>
                    <a:pt x="0" y="175584"/>
                  </a:lnTo>
                  <a:lnTo>
                    <a:pt x="0" y="192048"/>
                  </a:lnTo>
                  <a:lnTo>
                    <a:pt x="176019" y="192048"/>
                  </a:lnTo>
                  <a:lnTo>
                    <a:pt x="176019" y="367632"/>
                  </a:lnTo>
                  <a:lnTo>
                    <a:pt x="192511" y="367632"/>
                  </a:lnTo>
                  <a:lnTo>
                    <a:pt x="192511" y="203676"/>
                  </a:lnTo>
                  <a:lnTo>
                    <a:pt x="276790" y="287753"/>
                  </a:lnTo>
                  <a:lnTo>
                    <a:pt x="306093" y="316985"/>
                  </a:lnTo>
                  <a:lnTo>
                    <a:pt x="317749" y="305345"/>
                  </a:lnTo>
                  <a:lnTo>
                    <a:pt x="288458" y="276112"/>
                  </a:lnTo>
                  <a:lnTo>
                    <a:pt x="204179" y="192048"/>
                  </a:lnTo>
                  <a:lnTo>
                    <a:pt x="368530" y="192048"/>
                  </a:lnTo>
                  <a:lnTo>
                    <a:pt x="368530" y="175584"/>
                  </a:lnTo>
                  <a:lnTo>
                    <a:pt x="192511" y="17558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2FD04531-0478-BBC8-1574-43C85C1F05CC}"/>
                </a:ext>
              </a:extLst>
            </p:cNvPr>
            <p:cNvSpPr/>
            <p:nvPr/>
          </p:nvSpPr>
          <p:spPr>
            <a:xfrm rot="-2706320">
              <a:off x="5717548" y="4848307"/>
              <a:ext cx="248979" cy="16464"/>
            </a:xfrm>
            <a:custGeom>
              <a:avLst/>
              <a:gdLst>
                <a:gd name="connsiteX0" fmla="*/ 0 w 248979"/>
                <a:gd name="connsiteY0" fmla="*/ 0 h 16464"/>
                <a:gd name="connsiteX1" fmla="*/ 248979 w 248979"/>
                <a:gd name="connsiteY1" fmla="*/ 0 h 16464"/>
                <a:gd name="connsiteX2" fmla="*/ 248979 w 248979"/>
                <a:gd name="connsiteY2" fmla="*/ 16464 h 16464"/>
                <a:gd name="connsiteX3" fmla="*/ 0 w 248979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79" h="16464">
                  <a:moveTo>
                    <a:pt x="0" y="0"/>
                  </a:moveTo>
                  <a:lnTo>
                    <a:pt x="248979" y="0"/>
                  </a:lnTo>
                  <a:lnTo>
                    <a:pt x="248979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A15E5840-2281-5FBB-9313-341C5B8784F6}"/>
                </a:ext>
              </a:extLst>
            </p:cNvPr>
            <p:cNvSpPr/>
            <p:nvPr/>
          </p:nvSpPr>
          <p:spPr>
            <a:xfrm rot="-2711668">
              <a:off x="5478608" y="5089681"/>
              <a:ext cx="246342" cy="16464"/>
            </a:xfrm>
            <a:custGeom>
              <a:avLst/>
              <a:gdLst>
                <a:gd name="connsiteX0" fmla="*/ 0 w 246342"/>
                <a:gd name="connsiteY0" fmla="*/ 0 h 16464"/>
                <a:gd name="connsiteX1" fmla="*/ 246343 w 246342"/>
                <a:gd name="connsiteY1" fmla="*/ 0 h 16464"/>
                <a:gd name="connsiteX2" fmla="*/ 246343 w 246342"/>
                <a:gd name="connsiteY2" fmla="*/ 16464 h 16464"/>
                <a:gd name="connsiteX3" fmla="*/ 0 w 246342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342" h="16464">
                  <a:moveTo>
                    <a:pt x="0" y="0"/>
                  </a:moveTo>
                  <a:lnTo>
                    <a:pt x="246343" y="0"/>
                  </a:lnTo>
                  <a:lnTo>
                    <a:pt x="246343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1558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2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2"/>
          </a:solidFill>
          <a:latin typeface="+mj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accent2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accent2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accent2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chemeClr val="accent2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chemeClr val="accent2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325">
          <p15:clr>
            <a:srgbClr val="F26B43"/>
          </p15:clr>
        </p15:guide>
        <p15:guide id="3" pos="7333">
          <p15:clr>
            <a:srgbClr val="F26B43"/>
          </p15:clr>
        </p15:guide>
        <p15:guide id="4" pos="2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chart" Target="../charts/chart6.xml"/><Relationship Id="rId11" Type="http://schemas.openxmlformats.org/officeDocument/2006/relationships/image" Target="../media/image49.png"/><Relationship Id="rId5" Type="http://schemas.openxmlformats.org/officeDocument/2006/relationships/chart" Target="../charts/chart5.xml"/><Relationship Id="rId10" Type="http://schemas.openxmlformats.org/officeDocument/2006/relationships/image" Target="../media/image48.svg"/><Relationship Id="rId4" Type="http://schemas.openxmlformats.org/officeDocument/2006/relationships/chart" Target="../charts/chart4.xml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7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image" Target="../media/image29.png"/><Relationship Id="rId21" Type="http://schemas.microsoft.com/office/2007/relationships/hdphoto" Target="../media/hdphoto7.wdp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6" Type="http://schemas.microsoft.com/office/2007/relationships/hdphoto" Target="../media/hdphoto5.wdp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24" Type="http://schemas.openxmlformats.org/officeDocument/2006/relationships/image" Target="../media/image42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23" Type="http://schemas.openxmlformats.org/officeDocument/2006/relationships/image" Target="../media/image41.png"/><Relationship Id="rId10" Type="http://schemas.microsoft.com/office/2007/relationships/hdphoto" Target="../media/hdphoto3.wdp"/><Relationship Id="rId19" Type="http://schemas.openxmlformats.org/officeDocument/2006/relationships/image" Target="../media/image38.png"/><Relationship Id="rId4" Type="http://schemas.openxmlformats.org/officeDocument/2006/relationships/chart" Target="../charts/chart2.xml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CE487E-B8B0-78DE-4361-4499AA5BA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648094-EF97-453B-9DED-A76190CA05CD}"/>
              </a:ext>
            </a:extLst>
          </p:cNvPr>
          <p:cNvSpPr/>
          <p:nvPr/>
        </p:nvSpPr>
        <p:spPr>
          <a:xfrm>
            <a:off x="-1" y="5791200"/>
            <a:ext cx="1912883" cy="1460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panose="0211000402020202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8BEF89-C8F7-498C-8334-DE29D332CB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957243" cy="8638162"/>
          </a:xfrm>
          <a:prstGeom prst="rect">
            <a:avLst/>
          </a:prstGeom>
        </p:spPr>
      </p:pic>
      <p:sp>
        <p:nvSpPr>
          <p:cNvPr id="52" name="Заголовок 6">
            <a:extLst>
              <a:ext uri="{FF2B5EF4-FFF2-40B4-BE49-F238E27FC236}">
                <a16:creationId xmlns:a16="http://schemas.microsoft.com/office/drawing/2014/main" id="{752A7939-E38B-45FF-AAA8-4401E9F93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727" y="997078"/>
            <a:ext cx="9902528" cy="3350469"/>
          </a:xfrm>
        </p:spPr>
        <p:txBody>
          <a:bodyPr wrap="square" l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800" spc="300" dirty="0">
                <a:solidFill>
                  <a:schemeClr val="bg1"/>
                </a:solidFill>
                <a:latin typeface="+mj-lt"/>
              </a:rPr>
              <a:t>АРХИТЕКТУРА</a:t>
            </a:r>
            <a:br>
              <a:rPr lang="ru-RU" sz="8800" spc="300" dirty="0">
                <a:solidFill>
                  <a:schemeClr val="bg1"/>
                </a:solidFill>
                <a:latin typeface="+mj-lt"/>
              </a:rPr>
            </a:br>
            <a:r>
              <a:rPr lang="ru-RU" sz="8800" spc="300" dirty="0">
                <a:solidFill>
                  <a:schemeClr val="bg1"/>
                </a:solidFill>
                <a:latin typeface="+mj-lt"/>
              </a:rPr>
              <a:t>СИЛЬНОГО БРЕНДА</a:t>
            </a:r>
          </a:p>
        </p:txBody>
      </p:sp>
      <p:sp>
        <p:nvSpPr>
          <p:cNvPr id="55" name="Line">
            <a:extLst>
              <a:ext uri="{FF2B5EF4-FFF2-40B4-BE49-F238E27FC236}">
                <a16:creationId xmlns:a16="http://schemas.microsoft.com/office/drawing/2014/main" id="{AFBACB31-0820-4327-9DAC-F87DE9AB427C}"/>
              </a:ext>
            </a:extLst>
          </p:cNvPr>
          <p:cNvSpPr/>
          <p:nvPr/>
        </p:nvSpPr>
        <p:spPr>
          <a:xfrm>
            <a:off x="4264919" y="4429691"/>
            <a:ext cx="3835446" cy="1"/>
          </a:xfrm>
          <a:prstGeom prst="line">
            <a:avLst/>
          </a:prstGeom>
          <a:ln>
            <a:solidFill>
              <a:srgbClr val="FFFFFF"/>
            </a:solidFill>
            <a:miter/>
          </a:ln>
          <a:effectLst>
            <a:outerShdw blurRad="63500" dir="5400000" rotWithShape="0">
              <a:srgbClr val="FFFFFF"/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Mono Light"/>
              <a:ea typeface="Roboto Mono Light"/>
              <a:cs typeface="+mn-cs"/>
              <a:sym typeface="Roboto Mono Light"/>
            </a:endParaRPr>
          </a:p>
        </p:txBody>
      </p:sp>
      <p:grpSp>
        <p:nvGrpSpPr>
          <p:cNvPr id="56" name="Рисунок 7">
            <a:extLst>
              <a:ext uri="{FF2B5EF4-FFF2-40B4-BE49-F238E27FC236}">
                <a16:creationId xmlns:a16="http://schemas.microsoft.com/office/drawing/2014/main" id="{F21693B0-CDEA-4EFE-9254-B6A4FFC58243}"/>
              </a:ext>
            </a:extLst>
          </p:cNvPr>
          <p:cNvGrpSpPr/>
          <p:nvPr/>
        </p:nvGrpSpPr>
        <p:grpSpPr>
          <a:xfrm>
            <a:off x="4590196" y="4753890"/>
            <a:ext cx="3011608" cy="1199306"/>
            <a:chOff x="5509125" y="4762752"/>
            <a:chExt cx="1129254" cy="452897"/>
          </a:xfrm>
          <a:solidFill>
            <a:schemeClr val="bg1"/>
          </a:solidFill>
        </p:grpSpPr>
        <p:sp>
          <p:nvSpPr>
            <p:cNvPr id="57" name="Полилиния 15">
              <a:extLst>
                <a:ext uri="{FF2B5EF4-FFF2-40B4-BE49-F238E27FC236}">
                  <a16:creationId xmlns:a16="http://schemas.microsoft.com/office/drawing/2014/main" id="{D8F35259-0884-488F-B32D-EA105B56EDBA}"/>
                </a:ext>
              </a:extLst>
            </p:cNvPr>
            <p:cNvSpPr/>
            <p:nvPr/>
          </p:nvSpPr>
          <p:spPr>
            <a:xfrm>
              <a:off x="6037813" y="4775256"/>
              <a:ext cx="141541" cy="106893"/>
            </a:xfrm>
            <a:custGeom>
              <a:avLst/>
              <a:gdLst>
                <a:gd name="connsiteX0" fmla="*/ 38057 w 141541"/>
                <a:gd name="connsiteY0" fmla="*/ 45284 h 106893"/>
                <a:gd name="connsiteX1" fmla="*/ 66481 w 141541"/>
                <a:gd name="connsiteY1" fmla="*/ 106894 h 106893"/>
                <a:gd name="connsiteX2" fmla="*/ 75198 w 141541"/>
                <a:gd name="connsiteY2" fmla="*/ 106894 h 106893"/>
                <a:gd name="connsiteX3" fmla="*/ 103471 w 141541"/>
                <a:gd name="connsiteY3" fmla="*/ 45284 h 106893"/>
                <a:gd name="connsiteX4" fmla="*/ 111886 w 141541"/>
                <a:gd name="connsiteY4" fmla="*/ 106744 h 106893"/>
                <a:gd name="connsiteX5" fmla="*/ 141541 w 141541"/>
                <a:gd name="connsiteY5" fmla="*/ 106744 h 106893"/>
                <a:gd name="connsiteX6" fmla="*/ 125640 w 141541"/>
                <a:gd name="connsiteY6" fmla="*/ 0 h 106893"/>
                <a:gd name="connsiteX7" fmla="*/ 96136 w 141541"/>
                <a:gd name="connsiteY7" fmla="*/ 0 h 106893"/>
                <a:gd name="connsiteX8" fmla="*/ 70764 w 141541"/>
                <a:gd name="connsiteY8" fmla="*/ 58102 h 106893"/>
                <a:gd name="connsiteX9" fmla="*/ 45543 w 141541"/>
                <a:gd name="connsiteY9" fmla="*/ 0 h 106893"/>
                <a:gd name="connsiteX10" fmla="*/ 16190 w 141541"/>
                <a:gd name="connsiteY10" fmla="*/ 0 h 106893"/>
                <a:gd name="connsiteX11" fmla="*/ 0 w 141541"/>
                <a:gd name="connsiteY11" fmla="*/ 106744 h 106893"/>
                <a:gd name="connsiteX12" fmla="*/ 29805 w 141541"/>
                <a:gd name="connsiteY12" fmla="*/ 106744 h 10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541" h="106893">
                  <a:moveTo>
                    <a:pt x="38057" y="45284"/>
                  </a:moveTo>
                  <a:lnTo>
                    <a:pt x="66481" y="106894"/>
                  </a:lnTo>
                  <a:lnTo>
                    <a:pt x="75198" y="106894"/>
                  </a:lnTo>
                  <a:lnTo>
                    <a:pt x="103471" y="45284"/>
                  </a:lnTo>
                  <a:lnTo>
                    <a:pt x="111886" y="106744"/>
                  </a:lnTo>
                  <a:lnTo>
                    <a:pt x="141541" y="106744"/>
                  </a:lnTo>
                  <a:lnTo>
                    <a:pt x="125640" y="0"/>
                  </a:lnTo>
                  <a:lnTo>
                    <a:pt x="96136" y="0"/>
                  </a:lnTo>
                  <a:lnTo>
                    <a:pt x="70764" y="58102"/>
                  </a:lnTo>
                  <a:lnTo>
                    <a:pt x="45543" y="0"/>
                  </a:lnTo>
                  <a:lnTo>
                    <a:pt x="16190" y="0"/>
                  </a:lnTo>
                  <a:lnTo>
                    <a:pt x="0" y="106744"/>
                  </a:lnTo>
                  <a:lnTo>
                    <a:pt x="29805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8" name="Полилиния 17">
              <a:extLst>
                <a:ext uri="{FF2B5EF4-FFF2-40B4-BE49-F238E27FC236}">
                  <a16:creationId xmlns:a16="http://schemas.microsoft.com/office/drawing/2014/main" id="{05516B9E-A4B7-403E-BF4E-6FA4F82C675A}"/>
                </a:ext>
              </a:extLst>
            </p:cNvPr>
            <p:cNvSpPr/>
            <p:nvPr/>
          </p:nvSpPr>
          <p:spPr>
            <a:xfrm>
              <a:off x="6186714" y="4796933"/>
              <a:ext cx="89868" cy="87810"/>
            </a:xfrm>
            <a:custGeom>
              <a:avLst/>
              <a:gdLst>
                <a:gd name="connsiteX0" fmla="*/ 44765 w 89868"/>
                <a:gd name="connsiteY0" fmla="*/ 87811 h 87810"/>
                <a:gd name="connsiteX1" fmla="*/ 72045 w 89868"/>
                <a:gd name="connsiteY1" fmla="*/ 79578 h 87810"/>
                <a:gd name="connsiteX2" fmla="*/ 88022 w 89868"/>
                <a:gd name="connsiteY2" fmla="*/ 57162 h 87810"/>
                <a:gd name="connsiteX3" fmla="*/ 59749 w 89868"/>
                <a:gd name="connsiteY3" fmla="*/ 57162 h 87810"/>
                <a:gd name="connsiteX4" fmla="*/ 56157 w 89868"/>
                <a:gd name="connsiteY4" fmla="*/ 61360 h 87810"/>
                <a:gd name="connsiteX5" fmla="*/ 51032 w 89868"/>
                <a:gd name="connsiteY5" fmla="*/ 64029 h 87810"/>
                <a:gd name="connsiteX6" fmla="*/ 44765 w 89868"/>
                <a:gd name="connsiteY6" fmla="*/ 64943 h 87810"/>
                <a:gd name="connsiteX7" fmla="*/ 33687 w 89868"/>
                <a:gd name="connsiteY7" fmla="*/ 61285 h 87810"/>
                <a:gd name="connsiteX8" fmla="*/ 27959 w 89868"/>
                <a:gd name="connsiteY8" fmla="*/ 50609 h 87810"/>
                <a:gd name="connsiteX9" fmla="*/ 89253 w 89868"/>
                <a:gd name="connsiteY9" fmla="*/ 50609 h 87810"/>
                <a:gd name="connsiteX10" fmla="*/ 89868 w 89868"/>
                <a:gd name="connsiteY10" fmla="*/ 43141 h 87810"/>
                <a:gd name="connsiteX11" fmla="*/ 84216 w 89868"/>
                <a:gd name="connsiteY11" fmla="*/ 21264 h 87810"/>
                <a:gd name="connsiteX12" fmla="*/ 68240 w 89868"/>
                <a:gd name="connsiteY12" fmla="*/ 5714 h 87810"/>
                <a:gd name="connsiteX13" fmla="*/ 44777 w 89868"/>
                <a:gd name="connsiteY13" fmla="*/ 0 h 87810"/>
                <a:gd name="connsiteX14" fmla="*/ 21855 w 89868"/>
                <a:gd name="connsiteY14" fmla="*/ 5639 h 87810"/>
                <a:gd name="connsiteX15" fmla="*/ 5803 w 89868"/>
                <a:gd name="connsiteY15" fmla="*/ 21351 h 87810"/>
                <a:gd name="connsiteX16" fmla="*/ 0 w 89868"/>
                <a:gd name="connsiteY16" fmla="*/ 43918 h 87810"/>
                <a:gd name="connsiteX17" fmla="*/ 12761 w 89868"/>
                <a:gd name="connsiteY17" fmla="*/ 75256 h 87810"/>
                <a:gd name="connsiteX18" fmla="*/ 44765 w 89868"/>
                <a:gd name="connsiteY18" fmla="*/ 87811 h 87810"/>
                <a:gd name="connsiteX19" fmla="*/ 34440 w 89868"/>
                <a:gd name="connsiteY19" fmla="*/ 25511 h 87810"/>
                <a:gd name="connsiteX20" fmla="*/ 44765 w 89868"/>
                <a:gd name="connsiteY20" fmla="*/ 22228 h 87810"/>
                <a:gd name="connsiteX21" fmla="*/ 61884 w 89868"/>
                <a:gd name="connsiteY21" fmla="*/ 34884 h 87810"/>
                <a:gd name="connsiteX22" fmla="*/ 28411 w 89868"/>
                <a:gd name="connsiteY22" fmla="*/ 34884 h 87810"/>
                <a:gd name="connsiteX23" fmla="*/ 34440 w 89868"/>
                <a:gd name="connsiteY23" fmla="*/ 25511 h 8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868" h="87810">
                  <a:moveTo>
                    <a:pt x="44765" y="87811"/>
                  </a:moveTo>
                  <a:cubicBezTo>
                    <a:pt x="55165" y="87811"/>
                    <a:pt x="64258" y="85067"/>
                    <a:pt x="72045" y="79578"/>
                  </a:cubicBezTo>
                  <a:cubicBezTo>
                    <a:pt x="79845" y="74090"/>
                    <a:pt x="85171" y="66622"/>
                    <a:pt x="88022" y="57162"/>
                  </a:cubicBezTo>
                  <a:lnTo>
                    <a:pt x="59749" y="57162"/>
                  </a:lnTo>
                  <a:cubicBezTo>
                    <a:pt x="58832" y="58791"/>
                    <a:pt x="57626" y="60194"/>
                    <a:pt x="56157" y="61360"/>
                  </a:cubicBezTo>
                  <a:cubicBezTo>
                    <a:pt x="54675" y="62525"/>
                    <a:pt x="52967" y="63415"/>
                    <a:pt x="51032" y="64029"/>
                  </a:cubicBezTo>
                  <a:cubicBezTo>
                    <a:pt x="49098" y="64643"/>
                    <a:pt x="47000" y="64943"/>
                    <a:pt x="44765" y="64943"/>
                  </a:cubicBezTo>
                  <a:cubicBezTo>
                    <a:pt x="40281" y="64943"/>
                    <a:pt x="36588" y="63728"/>
                    <a:pt x="33687" y="61285"/>
                  </a:cubicBezTo>
                  <a:cubicBezTo>
                    <a:pt x="30785" y="58841"/>
                    <a:pt x="28876" y="55283"/>
                    <a:pt x="27959" y="50609"/>
                  </a:cubicBezTo>
                  <a:lnTo>
                    <a:pt x="89253" y="50609"/>
                  </a:lnTo>
                  <a:cubicBezTo>
                    <a:pt x="89655" y="47965"/>
                    <a:pt x="89868" y="45484"/>
                    <a:pt x="89868" y="43141"/>
                  </a:cubicBezTo>
                  <a:cubicBezTo>
                    <a:pt x="89868" y="35109"/>
                    <a:pt x="87984" y="27817"/>
                    <a:pt x="84216" y="21264"/>
                  </a:cubicBezTo>
                  <a:cubicBezTo>
                    <a:pt x="80448" y="14710"/>
                    <a:pt x="75123" y="9523"/>
                    <a:pt x="68240" y="5714"/>
                  </a:cubicBezTo>
                  <a:cubicBezTo>
                    <a:pt x="61357" y="1905"/>
                    <a:pt x="53544" y="0"/>
                    <a:pt x="44777" y="0"/>
                  </a:cubicBezTo>
                  <a:cubicBezTo>
                    <a:pt x="36312" y="0"/>
                    <a:pt x="28675" y="1880"/>
                    <a:pt x="21855" y="5639"/>
                  </a:cubicBezTo>
                  <a:cubicBezTo>
                    <a:pt x="15022" y="9398"/>
                    <a:pt x="9671" y="14635"/>
                    <a:pt x="5803" y="21351"/>
                  </a:cubicBezTo>
                  <a:cubicBezTo>
                    <a:pt x="1934" y="28055"/>
                    <a:pt x="0" y="35585"/>
                    <a:pt x="0" y="43918"/>
                  </a:cubicBezTo>
                  <a:cubicBezTo>
                    <a:pt x="0" y="56423"/>
                    <a:pt x="4258" y="66873"/>
                    <a:pt x="12761" y="75256"/>
                  </a:cubicBezTo>
                  <a:cubicBezTo>
                    <a:pt x="21239" y="83613"/>
                    <a:pt x="31916" y="87811"/>
                    <a:pt x="44765" y="87811"/>
                  </a:cubicBezTo>
                  <a:close/>
                  <a:moveTo>
                    <a:pt x="34440" y="25511"/>
                  </a:moveTo>
                  <a:cubicBezTo>
                    <a:pt x="37241" y="23331"/>
                    <a:pt x="40683" y="22228"/>
                    <a:pt x="44765" y="22228"/>
                  </a:cubicBezTo>
                  <a:cubicBezTo>
                    <a:pt x="53632" y="22228"/>
                    <a:pt x="59334" y="26451"/>
                    <a:pt x="61884" y="34884"/>
                  </a:cubicBezTo>
                  <a:lnTo>
                    <a:pt x="28411" y="34884"/>
                  </a:lnTo>
                  <a:cubicBezTo>
                    <a:pt x="29630" y="30824"/>
                    <a:pt x="31639" y="27704"/>
                    <a:pt x="34440" y="25511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9" name="Полилиния 18">
              <a:extLst>
                <a:ext uri="{FF2B5EF4-FFF2-40B4-BE49-F238E27FC236}">
                  <a16:creationId xmlns:a16="http://schemas.microsoft.com/office/drawing/2014/main" id="{9658F614-B15C-4CFE-82A0-17FB2C018E58}"/>
                </a:ext>
              </a:extLst>
            </p:cNvPr>
            <p:cNvSpPr/>
            <p:nvPr/>
          </p:nvSpPr>
          <p:spPr>
            <a:xfrm>
              <a:off x="6284659" y="4769918"/>
              <a:ext cx="92028" cy="114825"/>
            </a:xfrm>
            <a:custGeom>
              <a:avLst/>
              <a:gdLst>
                <a:gd name="connsiteX0" fmla="*/ 43421 w 92028"/>
                <a:gd name="connsiteY0" fmla="*/ 114825 h 114825"/>
                <a:gd name="connsiteX1" fmla="*/ 68340 w 92028"/>
                <a:gd name="connsiteY1" fmla="*/ 105979 h 114825"/>
                <a:gd name="connsiteX2" fmla="*/ 70940 w 92028"/>
                <a:gd name="connsiteY2" fmla="*/ 112081 h 114825"/>
                <a:gd name="connsiteX3" fmla="*/ 92029 w 92028"/>
                <a:gd name="connsiteY3" fmla="*/ 112081 h 114825"/>
                <a:gd name="connsiteX4" fmla="*/ 92029 w 92028"/>
                <a:gd name="connsiteY4" fmla="*/ 0 h 114825"/>
                <a:gd name="connsiteX5" fmla="*/ 63906 w 92028"/>
                <a:gd name="connsiteY5" fmla="*/ 0 h 114825"/>
                <a:gd name="connsiteX6" fmla="*/ 63906 w 92028"/>
                <a:gd name="connsiteY6" fmla="*/ 32779 h 114825"/>
                <a:gd name="connsiteX7" fmla="*/ 43421 w 92028"/>
                <a:gd name="connsiteY7" fmla="*/ 26990 h 114825"/>
                <a:gd name="connsiteX8" fmla="*/ 12234 w 92028"/>
                <a:gd name="connsiteY8" fmla="*/ 39344 h 114825"/>
                <a:gd name="connsiteX9" fmla="*/ 0 w 92028"/>
                <a:gd name="connsiteY9" fmla="*/ 70908 h 114825"/>
                <a:gd name="connsiteX10" fmla="*/ 12234 w 92028"/>
                <a:gd name="connsiteY10" fmla="*/ 102471 h 114825"/>
                <a:gd name="connsiteX11" fmla="*/ 43421 w 92028"/>
                <a:gd name="connsiteY11" fmla="*/ 114825 h 114825"/>
                <a:gd name="connsiteX12" fmla="*/ 34026 w 92028"/>
                <a:gd name="connsiteY12" fmla="*/ 57413 h 114825"/>
                <a:gd name="connsiteX13" fmla="*/ 47252 w 92028"/>
                <a:gd name="connsiteY13" fmla="*/ 52000 h 114825"/>
                <a:gd name="connsiteX14" fmla="*/ 54511 w 92028"/>
                <a:gd name="connsiteY14" fmla="*/ 53453 h 114825"/>
                <a:gd name="connsiteX15" fmla="*/ 60402 w 92028"/>
                <a:gd name="connsiteY15" fmla="*/ 57413 h 114825"/>
                <a:gd name="connsiteX16" fmla="*/ 64296 w 92028"/>
                <a:gd name="connsiteY16" fmla="*/ 63440 h 114825"/>
                <a:gd name="connsiteX17" fmla="*/ 65753 w 92028"/>
                <a:gd name="connsiteY17" fmla="*/ 70908 h 114825"/>
                <a:gd name="connsiteX18" fmla="*/ 60477 w 92028"/>
                <a:gd name="connsiteY18" fmla="*/ 84402 h 114825"/>
                <a:gd name="connsiteX19" fmla="*/ 47264 w 92028"/>
                <a:gd name="connsiteY19" fmla="*/ 89815 h 114825"/>
                <a:gd name="connsiteX20" fmla="*/ 34038 w 92028"/>
                <a:gd name="connsiteY20" fmla="*/ 84402 h 114825"/>
                <a:gd name="connsiteX21" fmla="*/ 28763 w 92028"/>
                <a:gd name="connsiteY21" fmla="*/ 70908 h 114825"/>
                <a:gd name="connsiteX22" fmla="*/ 34026 w 92028"/>
                <a:gd name="connsiteY22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2028" h="114825">
                  <a:moveTo>
                    <a:pt x="43421" y="114825"/>
                  </a:moveTo>
                  <a:cubicBezTo>
                    <a:pt x="52904" y="114825"/>
                    <a:pt x="61206" y="111881"/>
                    <a:pt x="68340" y="105979"/>
                  </a:cubicBezTo>
                  <a:lnTo>
                    <a:pt x="70940" y="112081"/>
                  </a:lnTo>
                  <a:lnTo>
                    <a:pt x="92029" y="112081"/>
                  </a:lnTo>
                  <a:lnTo>
                    <a:pt x="92029" y="0"/>
                  </a:lnTo>
                  <a:lnTo>
                    <a:pt x="63906" y="0"/>
                  </a:lnTo>
                  <a:lnTo>
                    <a:pt x="63906" y="32779"/>
                  </a:lnTo>
                  <a:cubicBezTo>
                    <a:pt x="57790" y="28919"/>
                    <a:pt x="50957" y="26990"/>
                    <a:pt x="43421" y="26990"/>
                  </a:cubicBezTo>
                  <a:cubicBezTo>
                    <a:pt x="30785" y="26990"/>
                    <a:pt x="20385" y="31112"/>
                    <a:pt x="12234" y="39344"/>
                  </a:cubicBezTo>
                  <a:cubicBezTo>
                    <a:pt x="4082" y="47577"/>
                    <a:pt x="0" y="58102"/>
                    <a:pt x="0" y="70908"/>
                  </a:cubicBezTo>
                  <a:cubicBezTo>
                    <a:pt x="0" y="83713"/>
                    <a:pt x="4082" y="94239"/>
                    <a:pt x="12234" y="102471"/>
                  </a:cubicBezTo>
                  <a:cubicBezTo>
                    <a:pt x="20385" y="110703"/>
                    <a:pt x="30785" y="114825"/>
                    <a:pt x="43421" y="114825"/>
                  </a:cubicBezTo>
                  <a:close/>
                  <a:moveTo>
                    <a:pt x="34026" y="57413"/>
                  </a:moveTo>
                  <a:cubicBezTo>
                    <a:pt x="37542" y="53804"/>
                    <a:pt x="41951" y="52000"/>
                    <a:pt x="47252" y="52000"/>
                  </a:cubicBezTo>
                  <a:cubicBezTo>
                    <a:pt x="49801" y="52000"/>
                    <a:pt x="52213" y="52488"/>
                    <a:pt x="54511" y="53453"/>
                  </a:cubicBezTo>
                  <a:cubicBezTo>
                    <a:pt x="56797" y="54418"/>
                    <a:pt x="58769" y="55746"/>
                    <a:pt x="60402" y="57413"/>
                  </a:cubicBezTo>
                  <a:cubicBezTo>
                    <a:pt x="62035" y="59092"/>
                    <a:pt x="63329" y="61097"/>
                    <a:pt x="64296" y="63440"/>
                  </a:cubicBezTo>
                  <a:cubicBezTo>
                    <a:pt x="65263" y="65783"/>
                    <a:pt x="65753" y="68264"/>
                    <a:pt x="65753" y="70908"/>
                  </a:cubicBezTo>
                  <a:cubicBezTo>
                    <a:pt x="65753" y="76296"/>
                    <a:pt x="63994" y="80794"/>
                    <a:pt x="60477" y="84402"/>
                  </a:cubicBezTo>
                  <a:cubicBezTo>
                    <a:pt x="56961" y="88011"/>
                    <a:pt x="52552" y="89815"/>
                    <a:pt x="47264" y="89815"/>
                  </a:cubicBezTo>
                  <a:cubicBezTo>
                    <a:pt x="41964" y="89815"/>
                    <a:pt x="37555" y="88011"/>
                    <a:pt x="34038" y="84402"/>
                  </a:cubicBezTo>
                  <a:cubicBezTo>
                    <a:pt x="30521" y="80794"/>
                    <a:pt x="28763" y="76296"/>
                    <a:pt x="28763" y="70908"/>
                  </a:cubicBezTo>
                  <a:cubicBezTo>
                    <a:pt x="28750" y="65520"/>
                    <a:pt x="30509" y="61021"/>
                    <a:pt x="34026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0" name="Полилиния 19">
              <a:extLst>
                <a:ext uri="{FF2B5EF4-FFF2-40B4-BE49-F238E27FC236}">
                  <a16:creationId xmlns:a16="http://schemas.microsoft.com/office/drawing/2014/main" id="{FAC55F28-F496-45DE-AD3A-1F3B6B75D874}"/>
                </a:ext>
              </a:extLst>
            </p:cNvPr>
            <p:cNvSpPr/>
            <p:nvPr/>
          </p:nvSpPr>
          <p:spPr>
            <a:xfrm>
              <a:off x="6394574" y="4799652"/>
              <a:ext cx="28423" cy="82347"/>
            </a:xfrm>
            <a:custGeom>
              <a:avLst/>
              <a:gdLst>
                <a:gd name="connsiteX0" fmla="*/ 0 w 28423"/>
                <a:gd name="connsiteY0" fmla="*/ 0 h 82347"/>
                <a:gd name="connsiteX1" fmla="*/ 28424 w 28423"/>
                <a:gd name="connsiteY1" fmla="*/ 0 h 82347"/>
                <a:gd name="connsiteX2" fmla="*/ 28424 w 28423"/>
                <a:gd name="connsiteY2" fmla="*/ 82348 h 82347"/>
                <a:gd name="connsiteX3" fmla="*/ 0 w 28423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3" h="82347">
                  <a:moveTo>
                    <a:pt x="0" y="0"/>
                  </a:moveTo>
                  <a:lnTo>
                    <a:pt x="28424" y="0"/>
                  </a:lnTo>
                  <a:lnTo>
                    <a:pt x="28424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1" name="Полилиния 22">
              <a:extLst>
                <a:ext uri="{FF2B5EF4-FFF2-40B4-BE49-F238E27FC236}">
                  <a16:creationId xmlns:a16="http://schemas.microsoft.com/office/drawing/2014/main" id="{C20AA374-991F-4BCA-A1D3-2DC4A0A5114A}"/>
                </a:ext>
              </a:extLst>
            </p:cNvPr>
            <p:cNvSpPr/>
            <p:nvPr/>
          </p:nvSpPr>
          <p:spPr>
            <a:xfrm>
              <a:off x="6394724" y="4765344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2" name="Полилиния 23">
              <a:extLst>
                <a:ext uri="{FF2B5EF4-FFF2-40B4-BE49-F238E27FC236}">
                  <a16:creationId xmlns:a16="http://schemas.microsoft.com/office/drawing/2014/main" id="{DE8876FF-E9FD-423E-96F9-83EA85097622}"/>
                </a:ext>
              </a:extLst>
            </p:cNvPr>
            <p:cNvSpPr/>
            <p:nvPr/>
          </p:nvSpPr>
          <p:spPr>
            <a:xfrm>
              <a:off x="6435985" y="4797058"/>
              <a:ext cx="92644" cy="87672"/>
            </a:xfrm>
            <a:custGeom>
              <a:avLst/>
              <a:gdLst>
                <a:gd name="connsiteX0" fmla="*/ 21026 w 92644"/>
                <a:gd name="connsiteY0" fmla="*/ 82034 h 87672"/>
                <a:gd name="connsiteX1" fmla="*/ 43421 w 92644"/>
                <a:gd name="connsiteY1" fmla="*/ 87673 h 87672"/>
                <a:gd name="connsiteX2" fmla="*/ 68340 w 92644"/>
                <a:gd name="connsiteY2" fmla="*/ 78977 h 87672"/>
                <a:gd name="connsiteX3" fmla="*/ 70789 w 92644"/>
                <a:gd name="connsiteY3" fmla="*/ 84766 h 87672"/>
                <a:gd name="connsiteX4" fmla="*/ 92644 w 92644"/>
                <a:gd name="connsiteY4" fmla="*/ 84766 h 87672"/>
                <a:gd name="connsiteX5" fmla="*/ 92644 w 92644"/>
                <a:gd name="connsiteY5" fmla="*/ 2443 h 87672"/>
                <a:gd name="connsiteX6" fmla="*/ 71543 w 92644"/>
                <a:gd name="connsiteY6" fmla="*/ 2443 h 87672"/>
                <a:gd name="connsiteX7" fmla="*/ 68642 w 92644"/>
                <a:gd name="connsiteY7" fmla="*/ 8846 h 87672"/>
                <a:gd name="connsiteX8" fmla="*/ 43421 w 92644"/>
                <a:gd name="connsiteY8" fmla="*/ 0 h 87672"/>
                <a:gd name="connsiteX9" fmla="*/ 12234 w 92644"/>
                <a:gd name="connsiteY9" fmla="*/ 12279 h 87672"/>
                <a:gd name="connsiteX10" fmla="*/ 0 w 92644"/>
                <a:gd name="connsiteY10" fmla="*/ 43617 h 87672"/>
                <a:gd name="connsiteX11" fmla="*/ 5577 w 92644"/>
                <a:gd name="connsiteY11" fmla="*/ 66334 h 87672"/>
                <a:gd name="connsiteX12" fmla="*/ 21026 w 92644"/>
                <a:gd name="connsiteY12" fmla="*/ 82034 h 87672"/>
                <a:gd name="connsiteX13" fmla="*/ 33938 w 92644"/>
                <a:gd name="connsiteY13" fmla="*/ 30348 h 87672"/>
                <a:gd name="connsiteX14" fmla="*/ 47239 w 92644"/>
                <a:gd name="connsiteY14" fmla="*/ 25010 h 87672"/>
                <a:gd name="connsiteX15" fmla="*/ 60390 w 92644"/>
                <a:gd name="connsiteY15" fmla="*/ 30348 h 87672"/>
                <a:gd name="connsiteX16" fmla="*/ 65589 w 92644"/>
                <a:gd name="connsiteY16" fmla="*/ 43767 h 87672"/>
                <a:gd name="connsiteX17" fmla="*/ 60390 w 92644"/>
                <a:gd name="connsiteY17" fmla="*/ 57187 h 87672"/>
                <a:gd name="connsiteX18" fmla="*/ 47164 w 92644"/>
                <a:gd name="connsiteY18" fmla="*/ 62525 h 87672"/>
                <a:gd name="connsiteX19" fmla="*/ 33938 w 92644"/>
                <a:gd name="connsiteY19" fmla="*/ 57187 h 87672"/>
                <a:gd name="connsiteX20" fmla="*/ 28738 w 92644"/>
                <a:gd name="connsiteY20" fmla="*/ 43767 h 87672"/>
                <a:gd name="connsiteX21" fmla="*/ 33938 w 92644"/>
                <a:gd name="connsiteY21" fmla="*/ 30348 h 8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644" h="87672">
                  <a:moveTo>
                    <a:pt x="21026" y="82034"/>
                  </a:moveTo>
                  <a:cubicBezTo>
                    <a:pt x="27595" y="85793"/>
                    <a:pt x="35056" y="87673"/>
                    <a:pt x="43421" y="87673"/>
                  </a:cubicBezTo>
                  <a:cubicBezTo>
                    <a:pt x="52904" y="87673"/>
                    <a:pt x="61206" y="84778"/>
                    <a:pt x="68340" y="78977"/>
                  </a:cubicBezTo>
                  <a:lnTo>
                    <a:pt x="70789" y="84766"/>
                  </a:lnTo>
                  <a:lnTo>
                    <a:pt x="92644" y="84766"/>
                  </a:lnTo>
                  <a:lnTo>
                    <a:pt x="92644" y="2443"/>
                  </a:lnTo>
                  <a:lnTo>
                    <a:pt x="71543" y="2443"/>
                  </a:lnTo>
                  <a:lnTo>
                    <a:pt x="68642" y="8846"/>
                  </a:lnTo>
                  <a:cubicBezTo>
                    <a:pt x="61407" y="2945"/>
                    <a:pt x="52992" y="0"/>
                    <a:pt x="43421" y="0"/>
                  </a:cubicBezTo>
                  <a:cubicBezTo>
                    <a:pt x="30785" y="0"/>
                    <a:pt x="20385" y="4097"/>
                    <a:pt x="12234" y="12279"/>
                  </a:cubicBezTo>
                  <a:cubicBezTo>
                    <a:pt x="4082" y="20462"/>
                    <a:pt x="0" y="30912"/>
                    <a:pt x="0" y="43617"/>
                  </a:cubicBezTo>
                  <a:cubicBezTo>
                    <a:pt x="0" y="52050"/>
                    <a:pt x="1859" y="59631"/>
                    <a:pt x="5577" y="66334"/>
                  </a:cubicBezTo>
                  <a:cubicBezTo>
                    <a:pt x="9307" y="73050"/>
                    <a:pt x="14457" y="78275"/>
                    <a:pt x="21026" y="82034"/>
                  </a:cubicBezTo>
                  <a:close/>
                  <a:moveTo>
                    <a:pt x="33938" y="30348"/>
                  </a:moveTo>
                  <a:cubicBezTo>
                    <a:pt x="37404" y="26789"/>
                    <a:pt x="41838" y="25010"/>
                    <a:pt x="47239" y="25010"/>
                  </a:cubicBezTo>
                  <a:cubicBezTo>
                    <a:pt x="52539" y="25010"/>
                    <a:pt x="56923" y="26789"/>
                    <a:pt x="60390" y="30348"/>
                  </a:cubicBezTo>
                  <a:cubicBezTo>
                    <a:pt x="63856" y="33906"/>
                    <a:pt x="65589" y="38380"/>
                    <a:pt x="65589" y="43767"/>
                  </a:cubicBezTo>
                  <a:cubicBezTo>
                    <a:pt x="65589" y="49155"/>
                    <a:pt x="63856" y="53629"/>
                    <a:pt x="60390" y="57187"/>
                  </a:cubicBezTo>
                  <a:cubicBezTo>
                    <a:pt x="56923" y="60746"/>
                    <a:pt x="52514" y="62525"/>
                    <a:pt x="47164" y="62525"/>
                  </a:cubicBezTo>
                  <a:cubicBezTo>
                    <a:pt x="41813" y="62525"/>
                    <a:pt x="37404" y="60746"/>
                    <a:pt x="33938" y="57187"/>
                  </a:cubicBezTo>
                  <a:cubicBezTo>
                    <a:pt x="30471" y="53629"/>
                    <a:pt x="28738" y="49155"/>
                    <a:pt x="28738" y="43767"/>
                  </a:cubicBezTo>
                  <a:cubicBezTo>
                    <a:pt x="28738" y="38380"/>
                    <a:pt x="30471" y="33906"/>
                    <a:pt x="33938" y="3034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3" name="Полилиния 24">
              <a:extLst>
                <a:ext uri="{FF2B5EF4-FFF2-40B4-BE49-F238E27FC236}">
                  <a16:creationId xmlns:a16="http://schemas.microsoft.com/office/drawing/2014/main" id="{E09532BF-949A-47BB-A25B-6E5E577C6B40}"/>
                </a:ext>
              </a:extLst>
            </p:cNvPr>
            <p:cNvSpPr/>
            <p:nvPr/>
          </p:nvSpPr>
          <p:spPr>
            <a:xfrm>
              <a:off x="6043917" y="4927208"/>
              <a:ext cx="29805" cy="106743"/>
            </a:xfrm>
            <a:custGeom>
              <a:avLst/>
              <a:gdLst>
                <a:gd name="connsiteX0" fmla="*/ 0 w 29805"/>
                <a:gd name="connsiteY0" fmla="*/ 0 h 106743"/>
                <a:gd name="connsiteX1" fmla="*/ 29805 w 29805"/>
                <a:gd name="connsiteY1" fmla="*/ 0 h 106743"/>
                <a:gd name="connsiteX2" fmla="*/ 29805 w 29805"/>
                <a:gd name="connsiteY2" fmla="*/ 106744 h 106743"/>
                <a:gd name="connsiteX3" fmla="*/ 0 w 29805"/>
                <a:gd name="connsiteY3" fmla="*/ 106744 h 1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05" h="106743">
                  <a:moveTo>
                    <a:pt x="0" y="0"/>
                  </a:moveTo>
                  <a:lnTo>
                    <a:pt x="29805" y="0"/>
                  </a:lnTo>
                  <a:lnTo>
                    <a:pt x="29805" y="106744"/>
                  </a:lnTo>
                  <a:lnTo>
                    <a:pt x="0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4" name="Полилиния 25">
              <a:extLst>
                <a:ext uri="{FF2B5EF4-FFF2-40B4-BE49-F238E27FC236}">
                  <a16:creationId xmlns:a16="http://schemas.microsoft.com/office/drawing/2014/main" id="{E19D4C67-DA46-4C9F-81D4-D24F6BC4059E}"/>
                </a:ext>
              </a:extLst>
            </p:cNvPr>
            <p:cNvSpPr/>
            <p:nvPr/>
          </p:nvSpPr>
          <p:spPr>
            <a:xfrm>
              <a:off x="6092061" y="4949160"/>
              <a:ext cx="81478" cy="84790"/>
            </a:xfrm>
            <a:custGeom>
              <a:avLst/>
              <a:gdLst>
                <a:gd name="connsiteX0" fmla="*/ 81478 w 81478"/>
                <a:gd name="connsiteY0" fmla="*/ 84791 h 84790"/>
                <a:gd name="connsiteX1" fmla="*/ 81478 w 81478"/>
                <a:gd name="connsiteY1" fmla="*/ 34621 h 84790"/>
                <a:gd name="connsiteX2" fmla="*/ 72837 w 81478"/>
                <a:gd name="connsiteY2" fmla="*/ 9460 h 84790"/>
                <a:gd name="connsiteX3" fmla="*/ 49826 w 81478"/>
                <a:gd name="connsiteY3" fmla="*/ 0 h 84790"/>
                <a:gd name="connsiteX4" fmla="*/ 23839 w 81478"/>
                <a:gd name="connsiteY4" fmla="*/ 10976 h 84790"/>
                <a:gd name="connsiteX5" fmla="*/ 19870 w 81478"/>
                <a:gd name="connsiteY5" fmla="*/ 2431 h 84790"/>
                <a:gd name="connsiteX6" fmla="*/ 0 w 81478"/>
                <a:gd name="connsiteY6" fmla="*/ 2431 h 84790"/>
                <a:gd name="connsiteX7" fmla="*/ 0 w 81478"/>
                <a:gd name="connsiteY7" fmla="*/ 84778 h 84790"/>
                <a:gd name="connsiteX8" fmla="*/ 28424 w 81478"/>
                <a:gd name="connsiteY8" fmla="*/ 84778 h 84790"/>
                <a:gd name="connsiteX9" fmla="*/ 28424 w 81478"/>
                <a:gd name="connsiteY9" fmla="*/ 40861 h 84790"/>
                <a:gd name="connsiteX10" fmla="*/ 30031 w 81478"/>
                <a:gd name="connsiteY10" fmla="*/ 31789 h 84790"/>
                <a:gd name="connsiteX11" fmla="*/ 34767 w 81478"/>
                <a:gd name="connsiteY11" fmla="*/ 26075 h 84790"/>
                <a:gd name="connsiteX12" fmla="*/ 42341 w 81478"/>
                <a:gd name="connsiteY12" fmla="*/ 24095 h 84790"/>
                <a:gd name="connsiteX13" fmla="*/ 53042 w 81478"/>
                <a:gd name="connsiteY13" fmla="*/ 38430 h 84790"/>
                <a:gd name="connsiteX14" fmla="*/ 53042 w 81478"/>
                <a:gd name="connsiteY14" fmla="*/ 84791 h 84790"/>
                <a:gd name="connsiteX15" fmla="*/ 81478 w 81478"/>
                <a:gd name="connsiteY15" fmla="*/ 84791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81478" y="84791"/>
                  </a:move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24" y="84778"/>
                  </a:lnTo>
                  <a:lnTo>
                    <a:pt x="28424" y="40861"/>
                  </a:lnTo>
                  <a:cubicBezTo>
                    <a:pt x="28424" y="37302"/>
                    <a:pt x="28964" y="34282"/>
                    <a:pt x="30031" y="31789"/>
                  </a:cubicBezTo>
                  <a:cubicBezTo>
                    <a:pt x="31099" y="29295"/>
                    <a:pt x="32682" y="27391"/>
                    <a:pt x="34767" y="26075"/>
                  </a:cubicBezTo>
                  <a:cubicBezTo>
                    <a:pt x="36852" y="24759"/>
                    <a:pt x="39376" y="24095"/>
                    <a:pt x="42341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lnTo>
                    <a:pt x="53042" y="84791"/>
                  </a:lnTo>
                  <a:lnTo>
                    <a:pt x="81478" y="84791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5" name="Полилиния 26">
              <a:extLst>
                <a:ext uri="{FF2B5EF4-FFF2-40B4-BE49-F238E27FC236}">
                  <a16:creationId xmlns:a16="http://schemas.microsoft.com/office/drawing/2014/main" id="{EA6B3015-EDDD-4349-A738-05ACA14E69A1}"/>
                </a:ext>
              </a:extLst>
            </p:cNvPr>
            <p:cNvSpPr/>
            <p:nvPr/>
          </p:nvSpPr>
          <p:spPr>
            <a:xfrm>
              <a:off x="6185873" y="4948859"/>
              <a:ext cx="73113" cy="87835"/>
            </a:xfrm>
            <a:custGeom>
              <a:avLst/>
              <a:gdLst>
                <a:gd name="connsiteX0" fmla="*/ 73113 w 73113"/>
                <a:gd name="connsiteY0" fmla="*/ 59317 h 87835"/>
                <a:gd name="connsiteX1" fmla="*/ 72422 w 73113"/>
                <a:gd name="connsiteY1" fmla="*/ 52990 h 87835"/>
                <a:gd name="connsiteX2" fmla="*/ 70815 w 73113"/>
                <a:gd name="connsiteY2" fmla="*/ 47877 h 87835"/>
                <a:gd name="connsiteX3" fmla="*/ 67988 w 73113"/>
                <a:gd name="connsiteY3" fmla="*/ 43843 h 87835"/>
                <a:gd name="connsiteX4" fmla="*/ 64698 w 73113"/>
                <a:gd name="connsiteY4" fmla="*/ 40723 h 87835"/>
                <a:gd name="connsiteX5" fmla="*/ 60565 w 73113"/>
                <a:gd name="connsiteY5" fmla="*/ 38279 h 87835"/>
                <a:gd name="connsiteX6" fmla="*/ 56358 w 73113"/>
                <a:gd name="connsiteY6" fmla="*/ 36525 h 87835"/>
                <a:gd name="connsiteX7" fmla="*/ 51698 w 73113"/>
                <a:gd name="connsiteY7" fmla="*/ 35222 h 87835"/>
                <a:gd name="connsiteX8" fmla="*/ 47189 w 73113"/>
                <a:gd name="connsiteY8" fmla="*/ 34232 h 87835"/>
                <a:gd name="connsiteX9" fmla="*/ 42680 w 73113"/>
                <a:gd name="connsiteY9" fmla="*/ 33393 h 87835"/>
                <a:gd name="connsiteX10" fmla="*/ 36952 w 73113"/>
                <a:gd name="connsiteY10" fmla="*/ 32328 h 87835"/>
                <a:gd name="connsiteX11" fmla="*/ 32820 w 73113"/>
                <a:gd name="connsiteY11" fmla="*/ 31112 h 87835"/>
                <a:gd name="connsiteX12" fmla="*/ 29454 w 73113"/>
                <a:gd name="connsiteY12" fmla="*/ 29132 h 87835"/>
                <a:gd name="connsiteX13" fmla="*/ 28461 w 73113"/>
                <a:gd name="connsiteY13" fmla="*/ 26238 h 87835"/>
                <a:gd name="connsiteX14" fmla="*/ 30521 w 73113"/>
                <a:gd name="connsiteY14" fmla="*/ 21815 h 87835"/>
                <a:gd name="connsiteX15" fmla="*/ 36098 w 73113"/>
                <a:gd name="connsiteY15" fmla="*/ 20136 h 87835"/>
                <a:gd name="connsiteX16" fmla="*/ 42441 w 73113"/>
                <a:gd name="connsiteY16" fmla="*/ 22116 h 87835"/>
                <a:gd name="connsiteX17" fmla="*/ 44802 w 73113"/>
                <a:gd name="connsiteY17" fmla="*/ 28067 h 87835"/>
                <a:gd name="connsiteX18" fmla="*/ 71405 w 73113"/>
                <a:gd name="connsiteY18" fmla="*/ 28067 h 87835"/>
                <a:gd name="connsiteX19" fmla="*/ 61696 w 73113"/>
                <a:gd name="connsiteY19" fmla="*/ 7706 h 87835"/>
                <a:gd name="connsiteX20" fmla="*/ 36400 w 73113"/>
                <a:gd name="connsiteY20" fmla="*/ 0 h 87835"/>
                <a:gd name="connsiteX21" fmla="*/ 10877 w 73113"/>
                <a:gd name="connsiteY21" fmla="*/ 7393 h 87835"/>
                <a:gd name="connsiteX22" fmla="*/ 1243 w 73113"/>
                <a:gd name="connsiteY22" fmla="*/ 27140 h 87835"/>
                <a:gd name="connsiteX23" fmla="*/ 3228 w 73113"/>
                <a:gd name="connsiteY23" fmla="*/ 37352 h 87835"/>
                <a:gd name="connsiteX24" fmla="*/ 7888 w 73113"/>
                <a:gd name="connsiteY24" fmla="*/ 44369 h 87835"/>
                <a:gd name="connsiteX25" fmla="*/ 14997 w 73113"/>
                <a:gd name="connsiteY25" fmla="*/ 48867 h 87835"/>
                <a:gd name="connsiteX26" fmla="*/ 22797 w 73113"/>
                <a:gd name="connsiteY26" fmla="*/ 51536 h 87835"/>
                <a:gd name="connsiteX27" fmla="*/ 30973 w 73113"/>
                <a:gd name="connsiteY27" fmla="*/ 53065 h 87835"/>
                <a:gd name="connsiteX28" fmla="*/ 38384 w 73113"/>
                <a:gd name="connsiteY28" fmla="*/ 54518 h 87835"/>
                <a:gd name="connsiteX29" fmla="*/ 43044 w 73113"/>
                <a:gd name="connsiteY29" fmla="*/ 56724 h 87835"/>
                <a:gd name="connsiteX30" fmla="*/ 45104 w 73113"/>
                <a:gd name="connsiteY30" fmla="*/ 60533 h 87835"/>
                <a:gd name="connsiteX31" fmla="*/ 42730 w 73113"/>
                <a:gd name="connsiteY31" fmla="*/ 65257 h 87835"/>
                <a:gd name="connsiteX32" fmla="*/ 37002 w 73113"/>
                <a:gd name="connsiteY32" fmla="*/ 66936 h 87835"/>
                <a:gd name="connsiteX33" fmla="*/ 30119 w 73113"/>
                <a:gd name="connsiteY33" fmla="*/ 64655 h 87835"/>
                <a:gd name="connsiteX34" fmla="*/ 27519 w 73113"/>
                <a:gd name="connsiteY34" fmla="*/ 58102 h 87835"/>
                <a:gd name="connsiteX35" fmla="*/ 0 w 73113"/>
                <a:gd name="connsiteY35" fmla="*/ 58102 h 87835"/>
                <a:gd name="connsiteX36" fmla="*/ 10011 w 73113"/>
                <a:gd name="connsiteY36" fmla="*/ 79754 h 87835"/>
                <a:gd name="connsiteX37" fmla="*/ 36538 w 73113"/>
                <a:gd name="connsiteY37" fmla="*/ 87836 h 87835"/>
                <a:gd name="connsiteX38" fmla="*/ 63052 w 73113"/>
                <a:gd name="connsiteY38" fmla="*/ 80055 h 87835"/>
                <a:gd name="connsiteX39" fmla="*/ 73113 w 73113"/>
                <a:gd name="connsiteY39" fmla="*/ 59317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3113" h="87835">
                  <a:moveTo>
                    <a:pt x="73113" y="59317"/>
                  </a:moveTo>
                  <a:cubicBezTo>
                    <a:pt x="73113" y="57087"/>
                    <a:pt x="72887" y="54969"/>
                    <a:pt x="72422" y="52990"/>
                  </a:cubicBezTo>
                  <a:cubicBezTo>
                    <a:pt x="71957" y="51010"/>
                    <a:pt x="71430" y="49306"/>
                    <a:pt x="70815" y="47877"/>
                  </a:cubicBezTo>
                  <a:cubicBezTo>
                    <a:pt x="70199" y="46461"/>
                    <a:pt x="69257" y="45108"/>
                    <a:pt x="67988" y="43843"/>
                  </a:cubicBezTo>
                  <a:cubicBezTo>
                    <a:pt x="66707" y="42577"/>
                    <a:pt x="65615" y="41537"/>
                    <a:pt x="64698" y="40723"/>
                  </a:cubicBezTo>
                  <a:cubicBezTo>
                    <a:pt x="63781" y="39908"/>
                    <a:pt x="62399" y="39094"/>
                    <a:pt x="60565" y="38279"/>
                  </a:cubicBezTo>
                  <a:cubicBezTo>
                    <a:pt x="58732" y="37465"/>
                    <a:pt x="57325" y="36888"/>
                    <a:pt x="56358" y="36525"/>
                  </a:cubicBezTo>
                  <a:cubicBezTo>
                    <a:pt x="55391" y="36174"/>
                    <a:pt x="53833" y="35736"/>
                    <a:pt x="51698" y="35222"/>
                  </a:cubicBezTo>
                  <a:cubicBezTo>
                    <a:pt x="49563" y="34721"/>
                    <a:pt x="48055" y="34382"/>
                    <a:pt x="47189" y="34232"/>
                  </a:cubicBezTo>
                  <a:cubicBezTo>
                    <a:pt x="46322" y="34082"/>
                    <a:pt x="44815" y="33794"/>
                    <a:pt x="42680" y="33393"/>
                  </a:cubicBezTo>
                  <a:cubicBezTo>
                    <a:pt x="40029" y="32992"/>
                    <a:pt x="38120" y="32628"/>
                    <a:pt x="36952" y="32328"/>
                  </a:cubicBezTo>
                  <a:cubicBezTo>
                    <a:pt x="35784" y="32027"/>
                    <a:pt x="34402" y="31626"/>
                    <a:pt x="32820" y="31112"/>
                  </a:cubicBezTo>
                  <a:cubicBezTo>
                    <a:pt x="31237" y="30611"/>
                    <a:pt x="30119" y="29947"/>
                    <a:pt x="29454" y="29132"/>
                  </a:cubicBezTo>
                  <a:cubicBezTo>
                    <a:pt x="28788" y="28318"/>
                    <a:pt x="28461" y="27353"/>
                    <a:pt x="28461" y="26238"/>
                  </a:cubicBezTo>
                  <a:cubicBezTo>
                    <a:pt x="28461" y="24409"/>
                    <a:pt x="29152" y="22930"/>
                    <a:pt x="30521" y="21815"/>
                  </a:cubicBezTo>
                  <a:cubicBezTo>
                    <a:pt x="31903" y="20700"/>
                    <a:pt x="33762" y="20136"/>
                    <a:pt x="36098" y="20136"/>
                  </a:cubicBezTo>
                  <a:cubicBezTo>
                    <a:pt x="38748" y="20136"/>
                    <a:pt x="40858" y="20800"/>
                    <a:pt x="42441" y="22116"/>
                  </a:cubicBezTo>
                  <a:cubicBezTo>
                    <a:pt x="44024" y="23431"/>
                    <a:pt x="44802" y="25423"/>
                    <a:pt x="44802" y="28067"/>
                  </a:cubicBezTo>
                  <a:lnTo>
                    <a:pt x="71405" y="28067"/>
                  </a:lnTo>
                  <a:cubicBezTo>
                    <a:pt x="71304" y="19635"/>
                    <a:pt x="68064" y="12843"/>
                    <a:pt x="61696" y="7706"/>
                  </a:cubicBezTo>
                  <a:cubicBezTo>
                    <a:pt x="55328" y="2581"/>
                    <a:pt x="46887" y="0"/>
                    <a:pt x="36400" y="0"/>
                  </a:cubicBezTo>
                  <a:cubicBezTo>
                    <a:pt x="25799" y="0"/>
                    <a:pt x="17295" y="2468"/>
                    <a:pt x="10877" y="7393"/>
                  </a:cubicBezTo>
                  <a:cubicBezTo>
                    <a:pt x="4459" y="12330"/>
                    <a:pt x="1243" y="18908"/>
                    <a:pt x="1243" y="27140"/>
                  </a:cubicBezTo>
                  <a:cubicBezTo>
                    <a:pt x="1243" y="30999"/>
                    <a:pt x="1897" y="34408"/>
                    <a:pt x="3228" y="37352"/>
                  </a:cubicBezTo>
                  <a:cubicBezTo>
                    <a:pt x="4547" y="40309"/>
                    <a:pt x="6104" y="42640"/>
                    <a:pt x="7888" y="44369"/>
                  </a:cubicBezTo>
                  <a:cubicBezTo>
                    <a:pt x="9671" y="46098"/>
                    <a:pt x="12033" y="47602"/>
                    <a:pt x="14997" y="48867"/>
                  </a:cubicBezTo>
                  <a:cubicBezTo>
                    <a:pt x="17949" y="50145"/>
                    <a:pt x="20549" y="51035"/>
                    <a:pt x="22797" y="51536"/>
                  </a:cubicBezTo>
                  <a:cubicBezTo>
                    <a:pt x="25033" y="52050"/>
                    <a:pt x="27758" y="52551"/>
                    <a:pt x="30973" y="53065"/>
                  </a:cubicBezTo>
                  <a:cubicBezTo>
                    <a:pt x="34189" y="53579"/>
                    <a:pt x="36651" y="54055"/>
                    <a:pt x="38384" y="54518"/>
                  </a:cubicBezTo>
                  <a:cubicBezTo>
                    <a:pt x="40117" y="54969"/>
                    <a:pt x="41675" y="55709"/>
                    <a:pt x="43044" y="56724"/>
                  </a:cubicBezTo>
                  <a:cubicBezTo>
                    <a:pt x="44413" y="57738"/>
                    <a:pt x="45104" y="59017"/>
                    <a:pt x="45104" y="60533"/>
                  </a:cubicBezTo>
                  <a:cubicBezTo>
                    <a:pt x="45104" y="62563"/>
                    <a:pt x="44313" y="64141"/>
                    <a:pt x="42730" y="65257"/>
                  </a:cubicBezTo>
                  <a:cubicBezTo>
                    <a:pt x="41147" y="66384"/>
                    <a:pt x="39238" y="66936"/>
                    <a:pt x="37002" y="66936"/>
                  </a:cubicBezTo>
                  <a:cubicBezTo>
                    <a:pt x="34151" y="66936"/>
                    <a:pt x="31853" y="66171"/>
                    <a:pt x="30119" y="64655"/>
                  </a:cubicBezTo>
                  <a:cubicBezTo>
                    <a:pt x="28386" y="63126"/>
                    <a:pt x="27519" y="60946"/>
                    <a:pt x="27519" y="58102"/>
                  </a:cubicBezTo>
                  <a:lnTo>
                    <a:pt x="0" y="58102"/>
                  </a:lnTo>
                  <a:cubicBezTo>
                    <a:pt x="201" y="67149"/>
                    <a:pt x="3542" y="74366"/>
                    <a:pt x="10011" y="79754"/>
                  </a:cubicBezTo>
                  <a:cubicBezTo>
                    <a:pt x="16479" y="85142"/>
                    <a:pt x="25321" y="87836"/>
                    <a:pt x="36538" y="87836"/>
                  </a:cubicBezTo>
                  <a:cubicBezTo>
                    <a:pt x="47540" y="87836"/>
                    <a:pt x="56383" y="85242"/>
                    <a:pt x="63052" y="80055"/>
                  </a:cubicBezTo>
                  <a:cubicBezTo>
                    <a:pt x="69772" y="74880"/>
                    <a:pt x="73113" y="67963"/>
                    <a:pt x="73113" y="59317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6" name="Полилиния 27">
              <a:extLst>
                <a:ext uri="{FF2B5EF4-FFF2-40B4-BE49-F238E27FC236}">
                  <a16:creationId xmlns:a16="http://schemas.microsoft.com/office/drawing/2014/main" id="{F04F66AC-7B58-43F4-906C-069D3818D952}"/>
                </a:ext>
              </a:extLst>
            </p:cNvPr>
            <p:cNvSpPr/>
            <p:nvPr/>
          </p:nvSpPr>
          <p:spPr>
            <a:xfrm>
              <a:off x="6263118" y="4927521"/>
              <a:ext cx="63893" cy="106430"/>
            </a:xfrm>
            <a:custGeom>
              <a:avLst/>
              <a:gdLst>
                <a:gd name="connsiteX0" fmla="*/ 46083 w 63893"/>
                <a:gd name="connsiteY0" fmla="*/ 79065 h 106430"/>
                <a:gd name="connsiteX1" fmla="*/ 43559 w 63893"/>
                <a:gd name="connsiteY1" fmla="*/ 72123 h 106430"/>
                <a:gd name="connsiteX2" fmla="*/ 43559 w 63893"/>
                <a:gd name="connsiteY2" fmla="*/ 45747 h 106430"/>
                <a:gd name="connsiteX3" fmla="*/ 63429 w 63893"/>
                <a:gd name="connsiteY3" fmla="*/ 45747 h 106430"/>
                <a:gd name="connsiteX4" fmla="*/ 63429 w 63893"/>
                <a:gd name="connsiteY4" fmla="*/ 24095 h 106430"/>
                <a:gd name="connsiteX5" fmla="*/ 42793 w 63893"/>
                <a:gd name="connsiteY5" fmla="*/ 24095 h 106430"/>
                <a:gd name="connsiteX6" fmla="*/ 42793 w 63893"/>
                <a:gd name="connsiteY6" fmla="*/ 0 h 106430"/>
                <a:gd name="connsiteX7" fmla="*/ 36990 w 63893"/>
                <a:gd name="connsiteY7" fmla="*/ 0 h 106430"/>
                <a:gd name="connsiteX8" fmla="*/ 0 w 63893"/>
                <a:gd name="connsiteY8" fmla="*/ 39344 h 106430"/>
                <a:gd name="connsiteX9" fmla="*/ 0 w 63893"/>
                <a:gd name="connsiteY9" fmla="*/ 45747 h 106430"/>
                <a:gd name="connsiteX10" fmla="*/ 15135 w 63893"/>
                <a:gd name="connsiteY10" fmla="*/ 45747 h 106430"/>
                <a:gd name="connsiteX11" fmla="*/ 15135 w 63893"/>
                <a:gd name="connsiteY11" fmla="*/ 77010 h 106430"/>
                <a:gd name="connsiteX12" fmla="*/ 18652 w 63893"/>
                <a:gd name="connsiteY12" fmla="*/ 92785 h 106430"/>
                <a:gd name="connsiteX13" fmla="*/ 28738 w 63893"/>
                <a:gd name="connsiteY13" fmla="*/ 102922 h 106430"/>
                <a:gd name="connsiteX14" fmla="*/ 44476 w 63893"/>
                <a:gd name="connsiteY14" fmla="*/ 106430 h 106430"/>
                <a:gd name="connsiteX15" fmla="*/ 63894 w 63893"/>
                <a:gd name="connsiteY15" fmla="*/ 106430 h 106430"/>
                <a:gd name="connsiteX16" fmla="*/ 63894 w 63893"/>
                <a:gd name="connsiteY16" fmla="*/ 81571 h 106430"/>
                <a:gd name="connsiteX17" fmla="*/ 53042 w 63893"/>
                <a:gd name="connsiteY17" fmla="*/ 81571 h 106430"/>
                <a:gd name="connsiteX18" fmla="*/ 46083 w 63893"/>
                <a:gd name="connsiteY18" fmla="*/ 79065 h 10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93" h="106430">
                  <a:moveTo>
                    <a:pt x="46083" y="79065"/>
                  </a:move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747"/>
                  </a:lnTo>
                  <a:lnTo>
                    <a:pt x="63429" y="45747"/>
                  </a:lnTo>
                  <a:lnTo>
                    <a:pt x="63429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747"/>
                  </a:lnTo>
                  <a:lnTo>
                    <a:pt x="15135" y="45747"/>
                  </a:lnTo>
                  <a:lnTo>
                    <a:pt x="15135" y="77010"/>
                  </a:lnTo>
                  <a:cubicBezTo>
                    <a:pt x="15135" y="83112"/>
                    <a:pt x="16303" y="88374"/>
                    <a:pt x="18652" y="92785"/>
                  </a:cubicBezTo>
                  <a:cubicBezTo>
                    <a:pt x="20988" y="97208"/>
                    <a:pt x="24354" y="100591"/>
                    <a:pt x="28738" y="102922"/>
                  </a:cubicBezTo>
                  <a:cubicBezTo>
                    <a:pt x="33121" y="105265"/>
                    <a:pt x="38371" y="106430"/>
                    <a:pt x="44476" y="106430"/>
                  </a:cubicBezTo>
                  <a:lnTo>
                    <a:pt x="63894" y="106430"/>
                  </a:lnTo>
                  <a:lnTo>
                    <a:pt x="63894" y="81571"/>
                  </a:lnTo>
                  <a:lnTo>
                    <a:pt x="53042" y="81571"/>
                  </a:lnTo>
                  <a:cubicBezTo>
                    <a:pt x="50078" y="81571"/>
                    <a:pt x="47767" y="80731"/>
                    <a:pt x="46083" y="7906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7" name="Полилиния 28">
              <a:extLst>
                <a:ext uri="{FF2B5EF4-FFF2-40B4-BE49-F238E27FC236}">
                  <a16:creationId xmlns:a16="http://schemas.microsoft.com/office/drawing/2014/main" id="{86E99FD9-071D-4AFA-822B-EA7FF1A0D16E}"/>
                </a:ext>
              </a:extLst>
            </p:cNvPr>
            <p:cNvSpPr/>
            <p:nvPr/>
          </p:nvSpPr>
          <p:spPr>
            <a:xfrm>
              <a:off x="6341368" y="4951604"/>
              <a:ext cx="28436" cy="82347"/>
            </a:xfrm>
            <a:custGeom>
              <a:avLst/>
              <a:gdLst>
                <a:gd name="connsiteX0" fmla="*/ 0 w 28436"/>
                <a:gd name="connsiteY0" fmla="*/ 0 h 82347"/>
                <a:gd name="connsiteX1" fmla="*/ 28436 w 28436"/>
                <a:gd name="connsiteY1" fmla="*/ 0 h 82347"/>
                <a:gd name="connsiteX2" fmla="*/ 28436 w 28436"/>
                <a:gd name="connsiteY2" fmla="*/ 82348 h 82347"/>
                <a:gd name="connsiteX3" fmla="*/ 0 w 28436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6" h="82347">
                  <a:moveTo>
                    <a:pt x="0" y="0"/>
                  </a:moveTo>
                  <a:lnTo>
                    <a:pt x="28436" y="0"/>
                  </a:lnTo>
                  <a:lnTo>
                    <a:pt x="28436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8" name="Полилиния 29">
              <a:extLst>
                <a:ext uri="{FF2B5EF4-FFF2-40B4-BE49-F238E27FC236}">
                  <a16:creationId xmlns:a16="http://schemas.microsoft.com/office/drawing/2014/main" id="{9152619A-A8D2-419A-ACEF-D1AB05E0D9AB}"/>
                </a:ext>
              </a:extLst>
            </p:cNvPr>
            <p:cNvSpPr/>
            <p:nvPr/>
          </p:nvSpPr>
          <p:spPr>
            <a:xfrm>
              <a:off x="6341519" y="4917296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9" name="Полилиния 30">
              <a:extLst>
                <a:ext uri="{FF2B5EF4-FFF2-40B4-BE49-F238E27FC236}">
                  <a16:creationId xmlns:a16="http://schemas.microsoft.com/office/drawing/2014/main" id="{3D5AA614-8506-49CE-A9F0-5C1C159344CD}"/>
                </a:ext>
              </a:extLst>
            </p:cNvPr>
            <p:cNvSpPr/>
            <p:nvPr/>
          </p:nvSpPr>
          <p:spPr>
            <a:xfrm>
              <a:off x="6387690" y="4949173"/>
              <a:ext cx="81478" cy="84790"/>
            </a:xfrm>
            <a:custGeom>
              <a:avLst/>
              <a:gdLst>
                <a:gd name="connsiteX0" fmla="*/ 53042 w 81478"/>
                <a:gd name="connsiteY0" fmla="*/ 38430 h 84790"/>
                <a:gd name="connsiteX1" fmla="*/ 53042 w 81478"/>
                <a:gd name="connsiteY1" fmla="*/ 84791 h 84790"/>
                <a:gd name="connsiteX2" fmla="*/ 81478 w 81478"/>
                <a:gd name="connsiteY2" fmla="*/ 84791 h 84790"/>
                <a:gd name="connsiteX3" fmla="*/ 81478 w 81478"/>
                <a:gd name="connsiteY3" fmla="*/ 34621 h 84790"/>
                <a:gd name="connsiteX4" fmla="*/ 72837 w 81478"/>
                <a:gd name="connsiteY4" fmla="*/ 9460 h 84790"/>
                <a:gd name="connsiteX5" fmla="*/ 49826 w 81478"/>
                <a:gd name="connsiteY5" fmla="*/ 0 h 84790"/>
                <a:gd name="connsiteX6" fmla="*/ 23839 w 81478"/>
                <a:gd name="connsiteY6" fmla="*/ 10976 h 84790"/>
                <a:gd name="connsiteX7" fmla="*/ 19870 w 81478"/>
                <a:gd name="connsiteY7" fmla="*/ 2431 h 84790"/>
                <a:gd name="connsiteX8" fmla="*/ 0 w 81478"/>
                <a:gd name="connsiteY8" fmla="*/ 2431 h 84790"/>
                <a:gd name="connsiteX9" fmla="*/ 0 w 81478"/>
                <a:gd name="connsiteY9" fmla="*/ 84778 h 84790"/>
                <a:gd name="connsiteX10" fmla="*/ 28436 w 81478"/>
                <a:gd name="connsiteY10" fmla="*/ 84778 h 84790"/>
                <a:gd name="connsiteX11" fmla="*/ 28436 w 81478"/>
                <a:gd name="connsiteY11" fmla="*/ 40861 h 84790"/>
                <a:gd name="connsiteX12" fmla="*/ 30044 w 81478"/>
                <a:gd name="connsiteY12" fmla="*/ 31789 h 84790"/>
                <a:gd name="connsiteX13" fmla="*/ 34779 w 81478"/>
                <a:gd name="connsiteY13" fmla="*/ 26075 h 84790"/>
                <a:gd name="connsiteX14" fmla="*/ 42353 w 81478"/>
                <a:gd name="connsiteY14" fmla="*/ 24095 h 84790"/>
                <a:gd name="connsiteX15" fmla="*/ 53042 w 81478"/>
                <a:gd name="connsiteY15" fmla="*/ 38430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53042" y="38430"/>
                  </a:moveTo>
                  <a:lnTo>
                    <a:pt x="53042" y="84791"/>
                  </a:lnTo>
                  <a:lnTo>
                    <a:pt x="81478" y="84791"/>
                  </a:ln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36" y="84778"/>
                  </a:lnTo>
                  <a:lnTo>
                    <a:pt x="28436" y="40861"/>
                  </a:lnTo>
                  <a:cubicBezTo>
                    <a:pt x="28436" y="37302"/>
                    <a:pt x="28976" y="34282"/>
                    <a:pt x="30044" y="31789"/>
                  </a:cubicBezTo>
                  <a:cubicBezTo>
                    <a:pt x="31112" y="29295"/>
                    <a:pt x="32694" y="27391"/>
                    <a:pt x="34779" y="26075"/>
                  </a:cubicBezTo>
                  <a:cubicBezTo>
                    <a:pt x="36864" y="24759"/>
                    <a:pt x="39389" y="24095"/>
                    <a:pt x="42353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0" name="Полилиния 31">
              <a:extLst>
                <a:ext uri="{FF2B5EF4-FFF2-40B4-BE49-F238E27FC236}">
                  <a16:creationId xmlns:a16="http://schemas.microsoft.com/office/drawing/2014/main" id="{3526F06F-24C7-4E8A-8823-FEC588C24D90}"/>
                </a:ext>
              </a:extLst>
            </p:cNvPr>
            <p:cNvSpPr/>
            <p:nvPr/>
          </p:nvSpPr>
          <p:spPr>
            <a:xfrm>
              <a:off x="6481402" y="4949022"/>
              <a:ext cx="89730" cy="87660"/>
            </a:xfrm>
            <a:custGeom>
              <a:avLst/>
              <a:gdLst>
                <a:gd name="connsiteX0" fmla="*/ 55705 w 89730"/>
                <a:gd name="connsiteY0" fmla="*/ 58929 h 87660"/>
                <a:gd name="connsiteX1" fmla="*/ 45694 w 89730"/>
                <a:gd name="connsiteY1" fmla="*/ 62212 h 87660"/>
                <a:gd name="connsiteX2" fmla="*/ 33385 w 89730"/>
                <a:gd name="connsiteY2" fmla="*/ 57024 h 87660"/>
                <a:gd name="connsiteX3" fmla="*/ 28575 w 89730"/>
                <a:gd name="connsiteY3" fmla="*/ 43755 h 87660"/>
                <a:gd name="connsiteX4" fmla="*/ 33385 w 89730"/>
                <a:gd name="connsiteY4" fmla="*/ 30573 h 87660"/>
                <a:gd name="connsiteX5" fmla="*/ 45694 w 89730"/>
                <a:gd name="connsiteY5" fmla="*/ 25461 h 87660"/>
                <a:gd name="connsiteX6" fmla="*/ 55554 w 89730"/>
                <a:gd name="connsiteY6" fmla="*/ 28431 h 87660"/>
                <a:gd name="connsiteX7" fmla="*/ 61746 w 89730"/>
                <a:gd name="connsiteY7" fmla="*/ 36437 h 87660"/>
                <a:gd name="connsiteX8" fmla="*/ 89416 w 89730"/>
                <a:gd name="connsiteY8" fmla="*/ 36437 h 87660"/>
                <a:gd name="connsiteX9" fmla="*/ 81930 w 89730"/>
                <a:gd name="connsiteY9" fmla="*/ 17379 h 87660"/>
                <a:gd name="connsiteX10" fmla="*/ 66569 w 89730"/>
                <a:gd name="connsiteY10" fmla="*/ 4573 h 87660"/>
                <a:gd name="connsiteX11" fmla="*/ 45707 w 89730"/>
                <a:gd name="connsiteY11" fmla="*/ 0 h 87660"/>
                <a:gd name="connsiteX12" fmla="*/ 22169 w 89730"/>
                <a:gd name="connsiteY12" fmla="*/ 5563 h 87660"/>
                <a:gd name="connsiteX13" fmla="*/ 5891 w 89730"/>
                <a:gd name="connsiteY13" fmla="*/ 21113 h 87660"/>
                <a:gd name="connsiteX14" fmla="*/ 0 w 89730"/>
                <a:gd name="connsiteY14" fmla="*/ 43680 h 87660"/>
                <a:gd name="connsiteX15" fmla="*/ 5891 w 89730"/>
                <a:gd name="connsiteY15" fmla="*/ 66322 h 87660"/>
                <a:gd name="connsiteX16" fmla="*/ 22169 w 89730"/>
                <a:gd name="connsiteY16" fmla="*/ 82022 h 87660"/>
                <a:gd name="connsiteX17" fmla="*/ 45707 w 89730"/>
                <a:gd name="connsiteY17" fmla="*/ 87660 h 87660"/>
                <a:gd name="connsiteX18" fmla="*/ 75211 w 89730"/>
                <a:gd name="connsiteY18" fmla="*/ 77285 h 87660"/>
                <a:gd name="connsiteX19" fmla="*/ 89730 w 89730"/>
                <a:gd name="connsiteY19" fmla="*/ 50145 h 87660"/>
                <a:gd name="connsiteX20" fmla="*/ 61759 w 89730"/>
                <a:gd name="connsiteY20" fmla="*/ 50145 h 87660"/>
                <a:gd name="connsiteX21" fmla="*/ 55705 w 89730"/>
                <a:gd name="connsiteY21" fmla="*/ 58929 h 8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730" h="87660">
                  <a:moveTo>
                    <a:pt x="55705" y="58929"/>
                  </a:moveTo>
                  <a:cubicBezTo>
                    <a:pt x="52803" y="61122"/>
                    <a:pt x="49462" y="62212"/>
                    <a:pt x="45694" y="62212"/>
                  </a:cubicBezTo>
                  <a:cubicBezTo>
                    <a:pt x="40708" y="62212"/>
                    <a:pt x="36601" y="60483"/>
                    <a:pt x="33385" y="57024"/>
                  </a:cubicBezTo>
                  <a:cubicBezTo>
                    <a:pt x="30170" y="53566"/>
                    <a:pt x="28575" y="49143"/>
                    <a:pt x="28575" y="43755"/>
                  </a:cubicBezTo>
                  <a:cubicBezTo>
                    <a:pt x="28575" y="38367"/>
                    <a:pt x="30182" y="33969"/>
                    <a:pt x="33385" y="30573"/>
                  </a:cubicBezTo>
                  <a:cubicBezTo>
                    <a:pt x="36601" y="27165"/>
                    <a:pt x="40695" y="25461"/>
                    <a:pt x="45694" y="25461"/>
                  </a:cubicBezTo>
                  <a:cubicBezTo>
                    <a:pt x="49362" y="25461"/>
                    <a:pt x="52653" y="26451"/>
                    <a:pt x="55554" y="28431"/>
                  </a:cubicBezTo>
                  <a:cubicBezTo>
                    <a:pt x="58455" y="30410"/>
                    <a:pt x="60515" y="33079"/>
                    <a:pt x="61746" y="36437"/>
                  </a:cubicBezTo>
                  <a:lnTo>
                    <a:pt x="89416" y="36437"/>
                  </a:lnTo>
                  <a:cubicBezTo>
                    <a:pt x="88399" y="29220"/>
                    <a:pt x="85899" y="22867"/>
                    <a:pt x="81930" y="17379"/>
                  </a:cubicBezTo>
                  <a:cubicBezTo>
                    <a:pt x="77961" y="11891"/>
                    <a:pt x="72837" y="7618"/>
                    <a:pt x="66569" y="4573"/>
                  </a:cubicBezTo>
                  <a:cubicBezTo>
                    <a:pt x="60302" y="1529"/>
                    <a:pt x="53343" y="0"/>
                    <a:pt x="45707" y="0"/>
                  </a:cubicBezTo>
                  <a:cubicBezTo>
                    <a:pt x="36940" y="0"/>
                    <a:pt x="29102" y="1854"/>
                    <a:pt x="22169" y="5563"/>
                  </a:cubicBezTo>
                  <a:cubicBezTo>
                    <a:pt x="15236" y="9272"/>
                    <a:pt x="9810" y="14460"/>
                    <a:pt x="5891" y="21113"/>
                  </a:cubicBezTo>
                  <a:cubicBezTo>
                    <a:pt x="1972" y="27767"/>
                    <a:pt x="0" y="35297"/>
                    <a:pt x="0" y="43680"/>
                  </a:cubicBezTo>
                  <a:cubicBezTo>
                    <a:pt x="0" y="52062"/>
                    <a:pt x="1959" y="59618"/>
                    <a:pt x="5891" y="66322"/>
                  </a:cubicBezTo>
                  <a:cubicBezTo>
                    <a:pt x="9810" y="73025"/>
                    <a:pt x="15236" y="78263"/>
                    <a:pt x="22169" y="82022"/>
                  </a:cubicBezTo>
                  <a:cubicBezTo>
                    <a:pt x="29102" y="85781"/>
                    <a:pt x="36940" y="87660"/>
                    <a:pt x="45707" y="87660"/>
                  </a:cubicBezTo>
                  <a:cubicBezTo>
                    <a:pt x="57325" y="87660"/>
                    <a:pt x="67160" y="84202"/>
                    <a:pt x="75211" y="77285"/>
                  </a:cubicBezTo>
                  <a:cubicBezTo>
                    <a:pt x="83262" y="70369"/>
                    <a:pt x="88097" y="61322"/>
                    <a:pt x="89730" y="50145"/>
                  </a:cubicBezTo>
                  <a:lnTo>
                    <a:pt x="61759" y="50145"/>
                  </a:lnTo>
                  <a:cubicBezTo>
                    <a:pt x="60616" y="53817"/>
                    <a:pt x="58606" y="56749"/>
                    <a:pt x="55705" y="58929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1" name="Полилиния 32">
              <a:extLst>
                <a:ext uri="{FF2B5EF4-FFF2-40B4-BE49-F238E27FC236}">
                  <a16:creationId xmlns:a16="http://schemas.microsoft.com/office/drawing/2014/main" id="{805A5CA1-8865-46D6-9264-D341A9665A27}"/>
                </a:ext>
              </a:extLst>
            </p:cNvPr>
            <p:cNvSpPr/>
            <p:nvPr/>
          </p:nvSpPr>
          <p:spPr>
            <a:xfrm>
              <a:off x="6574323" y="4927508"/>
              <a:ext cx="64057" cy="106442"/>
            </a:xfrm>
            <a:custGeom>
              <a:avLst/>
              <a:gdLst>
                <a:gd name="connsiteX0" fmla="*/ 53042 w 64057"/>
                <a:gd name="connsiteY0" fmla="*/ 81583 h 106442"/>
                <a:gd name="connsiteX1" fmla="*/ 46083 w 64057"/>
                <a:gd name="connsiteY1" fmla="*/ 79065 h 106442"/>
                <a:gd name="connsiteX2" fmla="*/ 43559 w 64057"/>
                <a:gd name="connsiteY2" fmla="*/ 72123 h 106442"/>
                <a:gd name="connsiteX3" fmla="*/ 43559 w 64057"/>
                <a:gd name="connsiteY3" fmla="*/ 45898 h 106442"/>
                <a:gd name="connsiteX4" fmla="*/ 63580 w 64057"/>
                <a:gd name="connsiteY4" fmla="*/ 45898 h 106442"/>
                <a:gd name="connsiteX5" fmla="*/ 63580 w 64057"/>
                <a:gd name="connsiteY5" fmla="*/ 24095 h 106442"/>
                <a:gd name="connsiteX6" fmla="*/ 42793 w 64057"/>
                <a:gd name="connsiteY6" fmla="*/ 24095 h 106442"/>
                <a:gd name="connsiteX7" fmla="*/ 42793 w 64057"/>
                <a:gd name="connsiteY7" fmla="*/ 0 h 106442"/>
                <a:gd name="connsiteX8" fmla="*/ 36990 w 64057"/>
                <a:gd name="connsiteY8" fmla="*/ 0 h 106442"/>
                <a:gd name="connsiteX9" fmla="*/ 0 w 64057"/>
                <a:gd name="connsiteY9" fmla="*/ 39344 h 106442"/>
                <a:gd name="connsiteX10" fmla="*/ 0 w 64057"/>
                <a:gd name="connsiteY10" fmla="*/ 45910 h 106442"/>
                <a:gd name="connsiteX11" fmla="*/ 15135 w 64057"/>
                <a:gd name="connsiteY11" fmla="*/ 45910 h 106442"/>
                <a:gd name="connsiteX12" fmla="*/ 15135 w 64057"/>
                <a:gd name="connsiteY12" fmla="*/ 77010 h 106442"/>
                <a:gd name="connsiteX13" fmla="*/ 22935 w 64057"/>
                <a:gd name="connsiteY13" fmla="*/ 98586 h 106442"/>
                <a:gd name="connsiteX14" fmla="*/ 44488 w 64057"/>
                <a:gd name="connsiteY14" fmla="*/ 106443 h 106442"/>
                <a:gd name="connsiteX15" fmla="*/ 64057 w 64057"/>
                <a:gd name="connsiteY15" fmla="*/ 106443 h 106442"/>
                <a:gd name="connsiteX16" fmla="*/ 64057 w 64057"/>
                <a:gd name="connsiteY16" fmla="*/ 81583 h 106442"/>
                <a:gd name="connsiteX17" fmla="*/ 53042 w 64057"/>
                <a:gd name="connsiteY17" fmla="*/ 81583 h 10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057" h="106442">
                  <a:moveTo>
                    <a:pt x="53042" y="81583"/>
                  </a:moveTo>
                  <a:cubicBezTo>
                    <a:pt x="50090" y="81583"/>
                    <a:pt x="47766" y="80744"/>
                    <a:pt x="46083" y="79065"/>
                  </a:cubicBez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898"/>
                  </a:lnTo>
                  <a:lnTo>
                    <a:pt x="63580" y="45898"/>
                  </a:lnTo>
                  <a:lnTo>
                    <a:pt x="63580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910"/>
                  </a:lnTo>
                  <a:lnTo>
                    <a:pt x="15135" y="45910"/>
                  </a:lnTo>
                  <a:lnTo>
                    <a:pt x="15135" y="77010"/>
                  </a:lnTo>
                  <a:cubicBezTo>
                    <a:pt x="15135" y="86157"/>
                    <a:pt x="17735" y="93349"/>
                    <a:pt x="22935" y="98586"/>
                  </a:cubicBezTo>
                  <a:cubicBezTo>
                    <a:pt x="28135" y="103824"/>
                    <a:pt x="35319" y="106443"/>
                    <a:pt x="44488" y="106443"/>
                  </a:cubicBezTo>
                  <a:lnTo>
                    <a:pt x="64057" y="106443"/>
                  </a:lnTo>
                  <a:lnTo>
                    <a:pt x="64057" y="81583"/>
                  </a:lnTo>
                  <a:lnTo>
                    <a:pt x="53042" y="81583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2" name="Полилиния 33">
              <a:extLst>
                <a:ext uri="{FF2B5EF4-FFF2-40B4-BE49-F238E27FC236}">
                  <a16:creationId xmlns:a16="http://schemas.microsoft.com/office/drawing/2014/main" id="{E8F1088D-84E5-4C7A-877A-25BE38BD619C}"/>
                </a:ext>
              </a:extLst>
            </p:cNvPr>
            <p:cNvSpPr/>
            <p:nvPr/>
          </p:nvSpPr>
          <p:spPr>
            <a:xfrm>
              <a:off x="6038391" y="5076428"/>
              <a:ext cx="113268" cy="112244"/>
            </a:xfrm>
            <a:custGeom>
              <a:avLst/>
              <a:gdLst>
                <a:gd name="connsiteX0" fmla="*/ 54599 w 113268"/>
                <a:gd name="connsiteY0" fmla="*/ 70908 h 112244"/>
                <a:gd name="connsiteX1" fmla="*/ 81189 w 113268"/>
                <a:gd name="connsiteY1" fmla="*/ 70908 h 112244"/>
                <a:gd name="connsiteX2" fmla="*/ 72096 w 113268"/>
                <a:gd name="connsiteY2" fmla="*/ 80894 h 112244"/>
                <a:gd name="connsiteX3" fmla="*/ 57036 w 113268"/>
                <a:gd name="connsiteY3" fmla="*/ 84628 h 112244"/>
                <a:gd name="connsiteX4" fmla="*/ 42818 w 113268"/>
                <a:gd name="connsiteY4" fmla="*/ 81044 h 112244"/>
                <a:gd name="connsiteX5" fmla="*/ 33410 w 113268"/>
                <a:gd name="connsiteY5" fmla="*/ 70983 h 112244"/>
                <a:gd name="connsiteX6" fmla="*/ 30132 w 113268"/>
                <a:gd name="connsiteY6" fmla="*/ 56272 h 112244"/>
                <a:gd name="connsiteX7" fmla="*/ 37542 w 113268"/>
                <a:gd name="connsiteY7" fmla="*/ 35535 h 112244"/>
                <a:gd name="connsiteX8" fmla="*/ 57023 w 113268"/>
                <a:gd name="connsiteY8" fmla="*/ 27604 h 112244"/>
                <a:gd name="connsiteX9" fmla="*/ 71769 w 113268"/>
                <a:gd name="connsiteY9" fmla="*/ 31638 h 112244"/>
                <a:gd name="connsiteX10" fmla="*/ 81327 w 113268"/>
                <a:gd name="connsiteY10" fmla="*/ 42389 h 112244"/>
                <a:gd name="connsiteX11" fmla="*/ 112200 w 113268"/>
                <a:gd name="connsiteY11" fmla="*/ 42389 h 112244"/>
                <a:gd name="connsiteX12" fmla="*/ 93247 w 113268"/>
                <a:gd name="connsiteY12" fmla="*/ 11891 h 112244"/>
                <a:gd name="connsiteX13" fmla="*/ 56709 w 113268"/>
                <a:gd name="connsiteY13" fmla="*/ 0 h 112244"/>
                <a:gd name="connsiteX14" fmla="*/ 15977 w 113268"/>
                <a:gd name="connsiteY14" fmla="*/ 15938 h 112244"/>
                <a:gd name="connsiteX15" fmla="*/ 0 w 113268"/>
                <a:gd name="connsiteY15" fmla="*/ 56272 h 112244"/>
                <a:gd name="connsiteX16" fmla="*/ 16127 w 113268"/>
                <a:gd name="connsiteY16" fmla="*/ 96381 h 112244"/>
                <a:gd name="connsiteX17" fmla="*/ 57011 w 113268"/>
                <a:gd name="connsiteY17" fmla="*/ 112244 h 112244"/>
                <a:gd name="connsiteX18" fmla="*/ 86364 w 113268"/>
                <a:gd name="connsiteY18" fmla="*/ 104626 h 112244"/>
                <a:gd name="connsiteX19" fmla="*/ 106234 w 113268"/>
                <a:gd name="connsiteY19" fmla="*/ 83350 h 112244"/>
                <a:gd name="connsiteX20" fmla="*/ 113268 w 113268"/>
                <a:gd name="connsiteY20" fmla="*/ 52463 h 112244"/>
                <a:gd name="connsiteX21" fmla="*/ 54574 w 113268"/>
                <a:gd name="connsiteY21" fmla="*/ 52463 h 112244"/>
                <a:gd name="connsiteX22" fmla="*/ 54574 w 113268"/>
                <a:gd name="connsiteY22" fmla="*/ 70908 h 11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268" h="112244">
                  <a:moveTo>
                    <a:pt x="54599" y="70908"/>
                  </a:moveTo>
                  <a:lnTo>
                    <a:pt x="81189" y="70908"/>
                  </a:lnTo>
                  <a:cubicBezTo>
                    <a:pt x="79556" y="75080"/>
                    <a:pt x="76529" y="78401"/>
                    <a:pt x="72096" y="80894"/>
                  </a:cubicBezTo>
                  <a:cubicBezTo>
                    <a:pt x="67662" y="83388"/>
                    <a:pt x="62650" y="84628"/>
                    <a:pt x="57036" y="84628"/>
                  </a:cubicBezTo>
                  <a:cubicBezTo>
                    <a:pt x="51635" y="84628"/>
                    <a:pt x="46900" y="83438"/>
                    <a:pt x="42818" y="81044"/>
                  </a:cubicBezTo>
                  <a:cubicBezTo>
                    <a:pt x="38736" y="78651"/>
                    <a:pt x="35608" y="75306"/>
                    <a:pt x="33410" y="70983"/>
                  </a:cubicBezTo>
                  <a:cubicBezTo>
                    <a:pt x="31225" y="66660"/>
                    <a:pt x="30132" y="61761"/>
                    <a:pt x="30132" y="56272"/>
                  </a:cubicBezTo>
                  <a:cubicBezTo>
                    <a:pt x="30132" y="47727"/>
                    <a:pt x="32606" y="40823"/>
                    <a:pt x="37542" y="35535"/>
                  </a:cubicBezTo>
                  <a:cubicBezTo>
                    <a:pt x="42479" y="30248"/>
                    <a:pt x="48972" y="27604"/>
                    <a:pt x="57023" y="27604"/>
                  </a:cubicBezTo>
                  <a:cubicBezTo>
                    <a:pt x="62424" y="27604"/>
                    <a:pt x="67348" y="28957"/>
                    <a:pt x="71769" y="31638"/>
                  </a:cubicBezTo>
                  <a:cubicBezTo>
                    <a:pt x="76203" y="34332"/>
                    <a:pt x="79381" y="37916"/>
                    <a:pt x="81327" y="42389"/>
                  </a:cubicBezTo>
                  <a:lnTo>
                    <a:pt x="112200" y="42389"/>
                  </a:lnTo>
                  <a:cubicBezTo>
                    <a:pt x="109952" y="29984"/>
                    <a:pt x="103647" y="19823"/>
                    <a:pt x="93247" y="11891"/>
                  </a:cubicBezTo>
                  <a:cubicBezTo>
                    <a:pt x="82860" y="3960"/>
                    <a:pt x="70676" y="0"/>
                    <a:pt x="56709" y="0"/>
                  </a:cubicBezTo>
                  <a:cubicBezTo>
                    <a:pt x="40205" y="0"/>
                    <a:pt x="26615" y="5313"/>
                    <a:pt x="15977" y="15938"/>
                  </a:cubicBezTo>
                  <a:cubicBezTo>
                    <a:pt x="5326" y="26564"/>
                    <a:pt x="0" y="40008"/>
                    <a:pt x="0" y="56272"/>
                  </a:cubicBezTo>
                  <a:cubicBezTo>
                    <a:pt x="0" y="72436"/>
                    <a:pt x="5376" y="85806"/>
                    <a:pt x="16127" y="96381"/>
                  </a:cubicBezTo>
                  <a:cubicBezTo>
                    <a:pt x="26879" y="106957"/>
                    <a:pt x="40507" y="112244"/>
                    <a:pt x="57011" y="112244"/>
                  </a:cubicBezTo>
                  <a:cubicBezTo>
                    <a:pt x="68014" y="112244"/>
                    <a:pt x="77798" y="109701"/>
                    <a:pt x="86364" y="104626"/>
                  </a:cubicBezTo>
                  <a:cubicBezTo>
                    <a:pt x="94930" y="99539"/>
                    <a:pt x="101549" y="92447"/>
                    <a:pt x="106234" y="83350"/>
                  </a:cubicBezTo>
                  <a:cubicBezTo>
                    <a:pt x="110919" y="74253"/>
                    <a:pt x="113268" y="63953"/>
                    <a:pt x="113268" y="52463"/>
                  </a:cubicBezTo>
                  <a:lnTo>
                    <a:pt x="54574" y="52463"/>
                  </a:lnTo>
                  <a:lnTo>
                    <a:pt x="54574" y="7090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3" name="Полилиния 34">
              <a:extLst>
                <a:ext uri="{FF2B5EF4-FFF2-40B4-BE49-F238E27FC236}">
                  <a16:creationId xmlns:a16="http://schemas.microsoft.com/office/drawing/2014/main" id="{DED49FD6-6F7D-4B09-9B9A-8028E4E9AB89}"/>
                </a:ext>
              </a:extLst>
            </p:cNvPr>
            <p:cNvSpPr/>
            <p:nvPr/>
          </p:nvSpPr>
          <p:spPr>
            <a:xfrm>
              <a:off x="6164834" y="5103117"/>
              <a:ext cx="53657" cy="82798"/>
            </a:xfrm>
            <a:custGeom>
              <a:avLst/>
              <a:gdLst>
                <a:gd name="connsiteX0" fmla="*/ 23387 w 53657"/>
                <a:gd name="connsiteY0" fmla="*/ 9598 h 82798"/>
                <a:gd name="connsiteX1" fmla="*/ 18953 w 53657"/>
                <a:gd name="connsiteY1" fmla="*/ 451 h 82798"/>
                <a:gd name="connsiteX2" fmla="*/ 0 w 53657"/>
                <a:gd name="connsiteY2" fmla="*/ 451 h 82798"/>
                <a:gd name="connsiteX3" fmla="*/ 0 w 53657"/>
                <a:gd name="connsiteY3" fmla="*/ 82799 h 82798"/>
                <a:gd name="connsiteX4" fmla="*/ 28436 w 53657"/>
                <a:gd name="connsiteY4" fmla="*/ 82799 h 82798"/>
                <a:gd name="connsiteX5" fmla="*/ 28436 w 53657"/>
                <a:gd name="connsiteY5" fmla="*/ 40861 h 82798"/>
                <a:gd name="connsiteX6" fmla="*/ 31802 w 53657"/>
                <a:gd name="connsiteY6" fmla="*/ 29583 h 82798"/>
                <a:gd name="connsiteX7" fmla="*/ 42655 w 53657"/>
                <a:gd name="connsiteY7" fmla="*/ 26075 h 82798"/>
                <a:gd name="connsiteX8" fmla="*/ 53657 w 53657"/>
                <a:gd name="connsiteY8" fmla="*/ 26075 h 82798"/>
                <a:gd name="connsiteX9" fmla="*/ 53657 w 53657"/>
                <a:gd name="connsiteY9" fmla="*/ 0 h 82798"/>
                <a:gd name="connsiteX10" fmla="*/ 46171 w 53657"/>
                <a:gd name="connsiteY10" fmla="*/ 0 h 82798"/>
                <a:gd name="connsiteX11" fmla="*/ 23387 w 53657"/>
                <a:gd name="connsiteY11" fmla="*/ 9598 h 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57" h="82798">
                  <a:moveTo>
                    <a:pt x="23387" y="9598"/>
                  </a:moveTo>
                  <a:lnTo>
                    <a:pt x="18953" y="451"/>
                  </a:lnTo>
                  <a:lnTo>
                    <a:pt x="0" y="451"/>
                  </a:lnTo>
                  <a:lnTo>
                    <a:pt x="0" y="82799"/>
                  </a:lnTo>
                  <a:lnTo>
                    <a:pt x="28436" y="82799"/>
                  </a:lnTo>
                  <a:lnTo>
                    <a:pt x="28436" y="40861"/>
                  </a:lnTo>
                  <a:cubicBezTo>
                    <a:pt x="28436" y="35673"/>
                    <a:pt x="29554" y="31914"/>
                    <a:pt x="31802" y="29583"/>
                  </a:cubicBezTo>
                  <a:cubicBezTo>
                    <a:pt x="34038" y="27240"/>
                    <a:pt x="37656" y="26075"/>
                    <a:pt x="42655" y="26075"/>
                  </a:cubicBezTo>
                  <a:lnTo>
                    <a:pt x="53657" y="26075"/>
                  </a:lnTo>
                  <a:lnTo>
                    <a:pt x="53657" y="0"/>
                  </a:lnTo>
                  <a:lnTo>
                    <a:pt x="46171" y="0"/>
                  </a:lnTo>
                  <a:cubicBezTo>
                    <a:pt x="36475" y="-13"/>
                    <a:pt x="28889" y="3195"/>
                    <a:pt x="23387" y="959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4" name="Полилиния 35">
              <a:extLst>
                <a:ext uri="{FF2B5EF4-FFF2-40B4-BE49-F238E27FC236}">
                  <a16:creationId xmlns:a16="http://schemas.microsoft.com/office/drawing/2014/main" id="{2206F146-A2C3-4395-806E-203B7B317DE8}"/>
                </a:ext>
              </a:extLst>
            </p:cNvPr>
            <p:cNvSpPr/>
            <p:nvPr/>
          </p:nvSpPr>
          <p:spPr>
            <a:xfrm>
              <a:off x="6223064" y="5100824"/>
              <a:ext cx="92644" cy="87835"/>
            </a:xfrm>
            <a:custGeom>
              <a:avLst/>
              <a:gdLst>
                <a:gd name="connsiteX0" fmla="*/ 46322 w 92644"/>
                <a:gd name="connsiteY0" fmla="*/ 0 h 87835"/>
                <a:gd name="connsiteX1" fmla="*/ 13075 w 92644"/>
                <a:gd name="connsiteY1" fmla="*/ 12355 h 87835"/>
                <a:gd name="connsiteX2" fmla="*/ 0 w 92644"/>
                <a:gd name="connsiteY2" fmla="*/ 43918 h 87835"/>
                <a:gd name="connsiteX3" fmla="*/ 13075 w 92644"/>
                <a:gd name="connsiteY3" fmla="*/ 75406 h 87835"/>
                <a:gd name="connsiteX4" fmla="*/ 46322 w 92644"/>
                <a:gd name="connsiteY4" fmla="*/ 87836 h 87835"/>
                <a:gd name="connsiteX5" fmla="*/ 79494 w 92644"/>
                <a:gd name="connsiteY5" fmla="*/ 75406 h 87835"/>
                <a:gd name="connsiteX6" fmla="*/ 92644 w 92644"/>
                <a:gd name="connsiteY6" fmla="*/ 43918 h 87835"/>
                <a:gd name="connsiteX7" fmla="*/ 79582 w 92644"/>
                <a:gd name="connsiteY7" fmla="*/ 12430 h 87835"/>
                <a:gd name="connsiteX8" fmla="*/ 46322 w 92644"/>
                <a:gd name="connsiteY8" fmla="*/ 0 h 87835"/>
                <a:gd name="connsiteX9" fmla="*/ 59083 w 92644"/>
                <a:gd name="connsiteY9" fmla="*/ 57175 h 87835"/>
                <a:gd name="connsiteX10" fmla="*/ 46322 w 92644"/>
                <a:gd name="connsiteY10" fmla="*/ 62362 h 87835"/>
                <a:gd name="connsiteX11" fmla="*/ 33486 w 92644"/>
                <a:gd name="connsiteY11" fmla="*/ 57175 h 87835"/>
                <a:gd name="connsiteX12" fmla="*/ 28436 w 92644"/>
                <a:gd name="connsiteY12" fmla="*/ 43905 h 87835"/>
                <a:gd name="connsiteX13" fmla="*/ 30722 w 92644"/>
                <a:gd name="connsiteY13" fmla="*/ 34370 h 87835"/>
                <a:gd name="connsiteX14" fmla="*/ 37065 w 92644"/>
                <a:gd name="connsiteY14" fmla="*/ 27817 h 87835"/>
                <a:gd name="connsiteX15" fmla="*/ 46310 w 92644"/>
                <a:gd name="connsiteY15" fmla="*/ 25449 h 87835"/>
                <a:gd name="connsiteX16" fmla="*/ 59071 w 92644"/>
                <a:gd name="connsiteY16" fmla="*/ 30636 h 87835"/>
                <a:gd name="connsiteX17" fmla="*/ 64045 w 92644"/>
                <a:gd name="connsiteY17" fmla="*/ 43905 h 87835"/>
                <a:gd name="connsiteX18" fmla="*/ 59083 w 92644"/>
                <a:gd name="connsiteY18" fmla="*/ 57175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644" h="87835">
                  <a:moveTo>
                    <a:pt x="46322" y="0"/>
                  </a:moveTo>
                  <a:cubicBezTo>
                    <a:pt x="32870" y="0"/>
                    <a:pt x="21792" y="4122"/>
                    <a:pt x="13075" y="12355"/>
                  </a:cubicBezTo>
                  <a:cubicBezTo>
                    <a:pt x="4358" y="20587"/>
                    <a:pt x="0" y="31112"/>
                    <a:pt x="0" y="43918"/>
                  </a:cubicBezTo>
                  <a:cubicBezTo>
                    <a:pt x="0" y="56623"/>
                    <a:pt x="4358" y="67124"/>
                    <a:pt x="13075" y="75406"/>
                  </a:cubicBezTo>
                  <a:cubicBezTo>
                    <a:pt x="21792" y="83688"/>
                    <a:pt x="32870" y="87836"/>
                    <a:pt x="46322" y="87836"/>
                  </a:cubicBezTo>
                  <a:cubicBezTo>
                    <a:pt x="59674" y="87836"/>
                    <a:pt x="70727" y="83701"/>
                    <a:pt x="79494" y="75406"/>
                  </a:cubicBezTo>
                  <a:cubicBezTo>
                    <a:pt x="88261" y="67124"/>
                    <a:pt x="92644" y="56623"/>
                    <a:pt x="92644" y="43918"/>
                  </a:cubicBezTo>
                  <a:cubicBezTo>
                    <a:pt x="92644" y="31212"/>
                    <a:pt x="88286" y="20725"/>
                    <a:pt x="79582" y="12430"/>
                  </a:cubicBezTo>
                  <a:cubicBezTo>
                    <a:pt x="70852" y="4135"/>
                    <a:pt x="59774" y="0"/>
                    <a:pt x="46322" y="0"/>
                  </a:cubicBezTo>
                  <a:close/>
                  <a:moveTo>
                    <a:pt x="59083" y="57175"/>
                  </a:moveTo>
                  <a:cubicBezTo>
                    <a:pt x="55767" y="60633"/>
                    <a:pt x="51522" y="62362"/>
                    <a:pt x="46322" y="62362"/>
                  </a:cubicBezTo>
                  <a:cubicBezTo>
                    <a:pt x="41122" y="62362"/>
                    <a:pt x="36839" y="60633"/>
                    <a:pt x="33486" y="57175"/>
                  </a:cubicBezTo>
                  <a:cubicBezTo>
                    <a:pt x="30119" y="53716"/>
                    <a:pt x="28436" y="49293"/>
                    <a:pt x="28436" y="43905"/>
                  </a:cubicBezTo>
                  <a:cubicBezTo>
                    <a:pt x="28436" y="40347"/>
                    <a:pt x="29203" y="37177"/>
                    <a:pt x="30722" y="34370"/>
                  </a:cubicBezTo>
                  <a:cubicBezTo>
                    <a:pt x="32255" y="31576"/>
                    <a:pt x="34365" y="29396"/>
                    <a:pt x="37065" y="27817"/>
                  </a:cubicBezTo>
                  <a:cubicBezTo>
                    <a:pt x="39766" y="26238"/>
                    <a:pt x="42843" y="25449"/>
                    <a:pt x="46310" y="25449"/>
                  </a:cubicBezTo>
                  <a:cubicBezTo>
                    <a:pt x="51509" y="25449"/>
                    <a:pt x="55755" y="27178"/>
                    <a:pt x="59071" y="30636"/>
                  </a:cubicBezTo>
                  <a:cubicBezTo>
                    <a:pt x="62387" y="34094"/>
                    <a:pt x="64045" y="38517"/>
                    <a:pt x="64045" y="43905"/>
                  </a:cubicBezTo>
                  <a:cubicBezTo>
                    <a:pt x="64045" y="49306"/>
                    <a:pt x="62387" y="53729"/>
                    <a:pt x="59083" y="5717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5" name="Полилиния 36">
              <a:extLst>
                <a:ext uri="{FF2B5EF4-FFF2-40B4-BE49-F238E27FC236}">
                  <a16:creationId xmlns:a16="http://schemas.microsoft.com/office/drawing/2014/main" id="{27C6EA8A-9E4F-4D0D-9F12-A0E1733AFA5C}"/>
                </a:ext>
              </a:extLst>
            </p:cNvPr>
            <p:cNvSpPr/>
            <p:nvPr/>
          </p:nvSpPr>
          <p:spPr>
            <a:xfrm>
              <a:off x="6327753" y="5103568"/>
              <a:ext cx="81340" cy="85091"/>
            </a:xfrm>
            <a:custGeom>
              <a:avLst/>
              <a:gdLst>
                <a:gd name="connsiteX0" fmla="*/ 52904 w 81340"/>
                <a:gd name="connsiteY0" fmla="*/ 45747 h 85091"/>
                <a:gd name="connsiteX1" fmla="*/ 49613 w 81340"/>
                <a:gd name="connsiteY1" fmla="*/ 55884 h 85091"/>
                <a:gd name="connsiteX2" fmla="*/ 40595 w 81340"/>
                <a:gd name="connsiteY2" fmla="*/ 59618 h 85091"/>
                <a:gd name="connsiteX3" fmla="*/ 31652 w 81340"/>
                <a:gd name="connsiteY3" fmla="*/ 55959 h 85091"/>
                <a:gd name="connsiteX4" fmla="*/ 28436 w 81340"/>
                <a:gd name="connsiteY4" fmla="*/ 45747 h 85091"/>
                <a:gd name="connsiteX5" fmla="*/ 28436 w 81340"/>
                <a:gd name="connsiteY5" fmla="*/ 0 h 85091"/>
                <a:gd name="connsiteX6" fmla="*/ 0 w 81340"/>
                <a:gd name="connsiteY6" fmla="*/ 0 h 85091"/>
                <a:gd name="connsiteX7" fmla="*/ 0 w 81340"/>
                <a:gd name="connsiteY7" fmla="*/ 46963 h 85091"/>
                <a:gd name="connsiteX8" fmla="*/ 11166 w 81340"/>
                <a:gd name="connsiteY8" fmla="*/ 74642 h 85091"/>
                <a:gd name="connsiteX9" fmla="*/ 40670 w 81340"/>
                <a:gd name="connsiteY9" fmla="*/ 85092 h 85091"/>
                <a:gd name="connsiteX10" fmla="*/ 61997 w 81340"/>
                <a:gd name="connsiteY10" fmla="*/ 80368 h 85091"/>
                <a:gd name="connsiteX11" fmla="*/ 76291 w 81340"/>
                <a:gd name="connsiteY11" fmla="*/ 67023 h 85091"/>
                <a:gd name="connsiteX12" fmla="*/ 81340 w 81340"/>
                <a:gd name="connsiteY12" fmla="*/ 46975 h 85091"/>
                <a:gd name="connsiteX13" fmla="*/ 81340 w 81340"/>
                <a:gd name="connsiteY13" fmla="*/ 13 h 85091"/>
                <a:gd name="connsiteX14" fmla="*/ 52904 w 81340"/>
                <a:gd name="connsiteY14" fmla="*/ 13 h 85091"/>
                <a:gd name="connsiteX15" fmla="*/ 52904 w 81340"/>
                <a:gd name="connsiteY15" fmla="*/ 45747 h 8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340" h="85091">
                  <a:moveTo>
                    <a:pt x="52904" y="45747"/>
                  </a:moveTo>
                  <a:cubicBezTo>
                    <a:pt x="52904" y="50020"/>
                    <a:pt x="51811" y="53391"/>
                    <a:pt x="49613" y="55884"/>
                  </a:cubicBezTo>
                  <a:cubicBezTo>
                    <a:pt x="47415" y="58378"/>
                    <a:pt x="44413" y="59618"/>
                    <a:pt x="40595" y="59618"/>
                  </a:cubicBezTo>
                  <a:cubicBezTo>
                    <a:pt x="36776" y="59618"/>
                    <a:pt x="33787" y="58403"/>
                    <a:pt x="31652" y="55959"/>
                  </a:cubicBezTo>
                  <a:cubicBezTo>
                    <a:pt x="29504" y="53516"/>
                    <a:pt x="28436" y="50120"/>
                    <a:pt x="28436" y="45747"/>
                  </a:cubicBezTo>
                  <a:lnTo>
                    <a:pt x="28436" y="0"/>
                  </a:lnTo>
                  <a:lnTo>
                    <a:pt x="0" y="0"/>
                  </a:lnTo>
                  <a:lnTo>
                    <a:pt x="0" y="46963"/>
                  </a:lnTo>
                  <a:cubicBezTo>
                    <a:pt x="0" y="58453"/>
                    <a:pt x="3718" y="67675"/>
                    <a:pt x="11166" y="74642"/>
                  </a:cubicBezTo>
                  <a:cubicBezTo>
                    <a:pt x="18602" y="81608"/>
                    <a:pt x="28436" y="85092"/>
                    <a:pt x="40670" y="85092"/>
                  </a:cubicBezTo>
                  <a:cubicBezTo>
                    <a:pt x="48721" y="85092"/>
                    <a:pt x="55830" y="83513"/>
                    <a:pt x="61997" y="80368"/>
                  </a:cubicBezTo>
                  <a:cubicBezTo>
                    <a:pt x="68164" y="77223"/>
                    <a:pt x="72925" y="72775"/>
                    <a:pt x="76291" y="67023"/>
                  </a:cubicBezTo>
                  <a:cubicBezTo>
                    <a:pt x="79657" y="61285"/>
                    <a:pt x="81340" y="54593"/>
                    <a:pt x="81340" y="46975"/>
                  </a:cubicBezTo>
                  <a:lnTo>
                    <a:pt x="81340" y="13"/>
                  </a:lnTo>
                  <a:lnTo>
                    <a:pt x="52904" y="13"/>
                  </a:lnTo>
                  <a:lnTo>
                    <a:pt x="52904" y="45747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6" name="Полилиния 37">
              <a:extLst>
                <a:ext uri="{FF2B5EF4-FFF2-40B4-BE49-F238E27FC236}">
                  <a16:creationId xmlns:a16="http://schemas.microsoft.com/office/drawing/2014/main" id="{CA3509DE-D3D2-4E75-8FA7-2E74DE838B0C}"/>
                </a:ext>
              </a:extLst>
            </p:cNvPr>
            <p:cNvSpPr/>
            <p:nvPr/>
          </p:nvSpPr>
          <p:spPr>
            <a:xfrm>
              <a:off x="6425911" y="5100824"/>
              <a:ext cx="91400" cy="114825"/>
            </a:xfrm>
            <a:custGeom>
              <a:avLst/>
              <a:gdLst>
                <a:gd name="connsiteX0" fmla="*/ 48143 w 91400"/>
                <a:gd name="connsiteY0" fmla="*/ 0 h 114825"/>
                <a:gd name="connsiteX1" fmla="*/ 22772 w 91400"/>
                <a:gd name="connsiteY1" fmla="*/ 9297 h 114825"/>
                <a:gd name="connsiteX2" fmla="*/ 19255 w 91400"/>
                <a:gd name="connsiteY2" fmla="*/ 2744 h 114825"/>
                <a:gd name="connsiteX3" fmla="*/ 0 w 91400"/>
                <a:gd name="connsiteY3" fmla="*/ 2744 h 114825"/>
                <a:gd name="connsiteX4" fmla="*/ 0 w 91400"/>
                <a:gd name="connsiteY4" fmla="*/ 114825 h 114825"/>
                <a:gd name="connsiteX5" fmla="*/ 27972 w 91400"/>
                <a:gd name="connsiteY5" fmla="*/ 114825 h 114825"/>
                <a:gd name="connsiteX6" fmla="*/ 27972 w 91400"/>
                <a:gd name="connsiteY6" fmla="*/ 82348 h 114825"/>
                <a:gd name="connsiteX7" fmla="*/ 48143 w 91400"/>
                <a:gd name="connsiteY7" fmla="*/ 87836 h 114825"/>
                <a:gd name="connsiteX8" fmla="*/ 79242 w 91400"/>
                <a:gd name="connsiteY8" fmla="*/ 75481 h 114825"/>
                <a:gd name="connsiteX9" fmla="*/ 91401 w 91400"/>
                <a:gd name="connsiteY9" fmla="*/ 43918 h 114825"/>
                <a:gd name="connsiteX10" fmla="*/ 79242 w 91400"/>
                <a:gd name="connsiteY10" fmla="*/ 12355 h 114825"/>
                <a:gd name="connsiteX11" fmla="*/ 48143 w 91400"/>
                <a:gd name="connsiteY11" fmla="*/ 0 h 114825"/>
                <a:gd name="connsiteX12" fmla="*/ 57538 w 91400"/>
                <a:gd name="connsiteY12" fmla="*/ 57413 h 114825"/>
                <a:gd name="connsiteX13" fmla="*/ 44313 w 91400"/>
                <a:gd name="connsiteY13" fmla="*/ 62826 h 114825"/>
                <a:gd name="connsiteX14" fmla="*/ 34842 w 91400"/>
                <a:gd name="connsiteY14" fmla="*/ 60382 h 114825"/>
                <a:gd name="connsiteX15" fmla="*/ 28198 w 91400"/>
                <a:gd name="connsiteY15" fmla="*/ 53591 h 114825"/>
                <a:gd name="connsiteX16" fmla="*/ 25824 w 91400"/>
                <a:gd name="connsiteY16" fmla="*/ 43905 h 114825"/>
                <a:gd name="connsiteX17" fmla="*/ 31099 w 91400"/>
                <a:gd name="connsiteY17" fmla="*/ 30410 h 114825"/>
                <a:gd name="connsiteX18" fmla="*/ 44325 w 91400"/>
                <a:gd name="connsiteY18" fmla="*/ 24997 h 114825"/>
                <a:gd name="connsiteX19" fmla="*/ 57551 w 91400"/>
                <a:gd name="connsiteY19" fmla="*/ 30410 h 114825"/>
                <a:gd name="connsiteX20" fmla="*/ 62826 w 91400"/>
                <a:gd name="connsiteY20" fmla="*/ 43905 h 114825"/>
                <a:gd name="connsiteX21" fmla="*/ 57538 w 91400"/>
                <a:gd name="connsiteY21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00" h="114825">
                  <a:moveTo>
                    <a:pt x="48143" y="0"/>
                  </a:moveTo>
                  <a:cubicBezTo>
                    <a:pt x="38359" y="0"/>
                    <a:pt x="29893" y="3095"/>
                    <a:pt x="22772" y="9297"/>
                  </a:cubicBezTo>
                  <a:lnTo>
                    <a:pt x="19255" y="2744"/>
                  </a:lnTo>
                  <a:lnTo>
                    <a:pt x="0" y="2744"/>
                  </a:lnTo>
                  <a:lnTo>
                    <a:pt x="0" y="114825"/>
                  </a:lnTo>
                  <a:lnTo>
                    <a:pt x="27972" y="114825"/>
                  </a:lnTo>
                  <a:lnTo>
                    <a:pt x="27972" y="82348"/>
                  </a:lnTo>
                  <a:cubicBezTo>
                    <a:pt x="34088" y="86006"/>
                    <a:pt x="40808" y="87836"/>
                    <a:pt x="48143" y="87836"/>
                  </a:cubicBezTo>
                  <a:cubicBezTo>
                    <a:pt x="60779" y="87836"/>
                    <a:pt x="71141" y="83726"/>
                    <a:pt x="79242" y="75481"/>
                  </a:cubicBezTo>
                  <a:cubicBezTo>
                    <a:pt x="87344" y="67249"/>
                    <a:pt x="91401" y="56724"/>
                    <a:pt x="91401" y="43918"/>
                  </a:cubicBezTo>
                  <a:cubicBezTo>
                    <a:pt x="91401" y="31112"/>
                    <a:pt x="87344" y="20587"/>
                    <a:pt x="79242" y="12355"/>
                  </a:cubicBezTo>
                  <a:cubicBezTo>
                    <a:pt x="71141" y="4110"/>
                    <a:pt x="60779" y="0"/>
                    <a:pt x="48143" y="0"/>
                  </a:cubicBezTo>
                  <a:close/>
                  <a:moveTo>
                    <a:pt x="57538" y="57413"/>
                  </a:moveTo>
                  <a:cubicBezTo>
                    <a:pt x="54022" y="61021"/>
                    <a:pt x="49613" y="62826"/>
                    <a:pt x="44313" y="62826"/>
                  </a:cubicBezTo>
                  <a:cubicBezTo>
                    <a:pt x="40846" y="62826"/>
                    <a:pt x="37693" y="62011"/>
                    <a:pt x="34842" y="60382"/>
                  </a:cubicBezTo>
                  <a:cubicBezTo>
                    <a:pt x="31991" y="58753"/>
                    <a:pt x="29768" y="56498"/>
                    <a:pt x="28198" y="53591"/>
                  </a:cubicBezTo>
                  <a:cubicBezTo>
                    <a:pt x="26615" y="50697"/>
                    <a:pt x="25824" y="47464"/>
                    <a:pt x="25824" y="43905"/>
                  </a:cubicBezTo>
                  <a:cubicBezTo>
                    <a:pt x="25824" y="38517"/>
                    <a:pt x="27582" y="34019"/>
                    <a:pt x="31099" y="30410"/>
                  </a:cubicBezTo>
                  <a:cubicBezTo>
                    <a:pt x="34616" y="26802"/>
                    <a:pt x="39025" y="24997"/>
                    <a:pt x="44325" y="24997"/>
                  </a:cubicBezTo>
                  <a:cubicBezTo>
                    <a:pt x="49625" y="24997"/>
                    <a:pt x="54034" y="26802"/>
                    <a:pt x="57551" y="30410"/>
                  </a:cubicBezTo>
                  <a:cubicBezTo>
                    <a:pt x="61068" y="34019"/>
                    <a:pt x="62826" y="38517"/>
                    <a:pt x="62826" y="43905"/>
                  </a:cubicBezTo>
                  <a:cubicBezTo>
                    <a:pt x="62814" y="49306"/>
                    <a:pt x="61055" y="53804"/>
                    <a:pt x="57538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7" name="Полилиния 38">
              <a:extLst>
                <a:ext uri="{FF2B5EF4-FFF2-40B4-BE49-F238E27FC236}">
                  <a16:creationId xmlns:a16="http://schemas.microsoft.com/office/drawing/2014/main" id="{F7335DE4-EF62-46A0-AA06-8665E334A5A0}"/>
                </a:ext>
              </a:extLst>
            </p:cNvPr>
            <p:cNvSpPr/>
            <p:nvPr/>
          </p:nvSpPr>
          <p:spPr>
            <a:xfrm>
              <a:off x="5538017" y="4793136"/>
              <a:ext cx="368529" cy="367631"/>
            </a:xfrm>
            <a:custGeom>
              <a:avLst/>
              <a:gdLst>
                <a:gd name="connsiteX0" fmla="*/ 192511 w 368529"/>
                <a:gd name="connsiteY0" fmla="*/ 0 h 367631"/>
                <a:gd name="connsiteX1" fmla="*/ 176019 w 368529"/>
                <a:gd name="connsiteY1" fmla="*/ 0 h 367631"/>
                <a:gd name="connsiteX2" fmla="*/ 176019 w 368529"/>
                <a:gd name="connsiteY2" fmla="*/ 163943 h 367631"/>
                <a:gd name="connsiteX3" fmla="*/ 91740 w 368529"/>
                <a:gd name="connsiteY3" fmla="*/ 79879 h 367631"/>
                <a:gd name="connsiteX4" fmla="*/ 58995 w 368529"/>
                <a:gd name="connsiteY4" fmla="*/ 47201 h 367631"/>
                <a:gd name="connsiteX5" fmla="*/ 47327 w 368529"/>
                <a:gd name="connsiteY5" fmla="*/ 58841 h 367631"/>
                <a:gd name="connsiteX6" fmla="*/ 80084 w 368529"/>
                <a:gd name="connsiteY6" fmla="*/ 91520 h 367631"/>
                <a:gd name="connsiteX7" fmla="*/ 164351 w 368529"/>
                <a:gd name="connsiteY7" fmla="*/ 175584 h 367631"/>
                <a:gd name="connsiteX8" fmla="*/ 0 w 368529"/>
                <a:gd name="connsiteY8" fmla="*/ 175584 h 367631"/>
                <a:gd name="connsiteX9" fmla="*/ 0 w 368529"/>
                <a:gd name="connsiteY9" fmla="*/ 192048 h 367631"/>
                <a:gd name="connsiteX10" fmla="*/ 176019 w 368529"/>
                <a:gd name="connsiteY10" fmla="*/ 192048 h 367631"/>
                <a:gd name="connsiteX11" fmla="*/ 176019 w 368529"/>
                <a:gd name="connsiteY11" fmla="*/ 367632 h 367631"/>
                <a:gd name="connsiteX12" fmla="*/ 192511 w 368529"/>
                <a:gd name="connsiteY12" fmla="*/ 367632 h 367631"/>
                <a:gd name="connsiteX13" fmla="*/ 192511 w 368529"/>
                <a:gd name="connsiteY13" fmla="*/ 203676 h 367631"/>
                <a:gd name="connsiteX14" fmla="*/ 276790 w 368529"/>
                <a:gd name="connsiteY14" fmla="*/ 287753 h 367631"/>
                <a:gd name="connsiteX15" fmla="*/ 306093 w 368529"/>
                <a:gd name="connsiteY15" fmla="*/ 316985 h 367631"/>
                <a:gd name="connsiteX16" fmla="*/ 317749 w 368529"/>
                <a:gd name="connsiteY16" fmla="*/ 305345 h 367631"/>
                <a:gd name="connsiteX17" fmla="*/ 288458 w 368529"/>
                <a:gd name="connsiteY17" fmla="*/ 276112 h 367631"/>
                <a:gd name="connsiteX18" fmla="*/ 204179 w 368529"/>
                <a:gd name="connsiteY18" fmla="*/ 192048 h 367631"/>
                <a:gd name="connsiteX19" fmla="*/ 368530 w 368529"/>
                <a:gd name="connsiteY19" fmla="*/ 192048 h 367631"/>
                <a:gd name="connsiteX20" fmla="*/ 368530 w 368529"/>
                <a:gd name="connsiteY20" fmla="*/ 175584 h 367631"/>
                <a:gd name="connsiteX21" fmla="*/ 192511 w 368529"/>
                <a:gd name="connsiteY21" fmla="*/ 175584 h 36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8529" h="367631">
                  <a:moveTo>
                    <a:pt x="192511" y="0"/>
                  </a:moveTo>
                  <a:lnTo>
                    <a:pt x="176019" y="0"/>
                  </a:lnTo>
                  <a:lnTo>
                    <a:pt x="176019" y="163943"/>
                  </a:lnTo>
                  <a:lnTo>
                    <a:pt x="91740" y="79879"/>
                  </a:lnTo>
                  <a:lnTo>
                    <a:pt x="58995" y="47201"/>
                  </a:lnTo>
                  <a:lnTo>
                    <a:pt x="47327" y="58841"/>
                  </a:lnTo>
                  <a:lnTo>
                    <a:pt x="80084" y="91520"/>
                  </a:lnTo>
                  <a:lnTo>
                    <a:pt x="164351" y="175584"/>
                  </a:lnTo>
                  <a:lnTo>
                    <a:pt x="0" y="175584"/>
                  </a:lnTo>
                  <a:lnTo>
                    <a:pt x="0" y="192048"/>
                  </a:lnTo>
                  <a:lnTo>
                    <a:pt x="176019" y="192048"/>
                  </a:lnTo>
                  <a:lnTo>
                    <a:pt x="176019" y="367632"/>
                  </a:lnTo>
                  <a:lnTo>
                    <a:pt x="192511" y="367632"/>
                  </a:lnTo>
                  <a:lnTo>
                    <a:pt x="192511" y="203676"/>
                  </a:lnTo>
                  <a:lnTo>
                    <a:pt x="276790" y="287753"/>
                  </a:lnTo>
                  <a:lnTo>
                    <a:pt x="306093" y="316985"/>
                  </a:lnTo>
                  <a:lnTo>
                    <a:pt x="317749" y="305345"/>
                  </a:lnTo>
                  <a:lnTo>
                    <a:pt x="288458" y="276112"/>
                  </a:lnTo>
                  <a:lnTo>
                    <a:pt x="204179" y="192048"/>
                  </a:lnTo>
                  <a:lnTo>
                    <a:pt x="368530" y="192048"/>
                  </a:lnTo>
                  <a:lnTo>
                    <a:pt x="368530" y="175584"/>
                  </a:lnTo>
                  <a:lnTo>
                    <a:pt x="192511" y="17558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8" name="Полилиния 39">
              <a:extLst>
                <a:ext uri="{FF2B5EF4-FFF2-40B4-BE49-F238E27FC236}">
                  <a16:creationId xmlns:a16="http://schemas.microsoft.com/office/drawing/2014/main" id="{ABD2F2E3-3951-4D84-969C-5DA1C9616897}"/>
                </a:ext>
              </a:extLst>
            </p:cNvPr>
            <p:cNvSpPr/>
            <p:nvPr/>
          </p:nvSpPr>
          <p:spPr>
            <a:xfrm rot="-2706320">
              <a:off x="5717548" y="4848307"/>
              <a:ext cx="248979" cy="16464"/>
            </a:xfrm>
            <a:custGeom>
              <a:avLst/>
              <a:gdLst>
                <a:gd name="connsiteX0" fmla="*/ 0 w 248979"/>
                <a:gd name="connsiteY0" fmla="*/ 0 h 16464"/>
                <a:gd name="connsiteX1" fmla="*/ 248979 w 248979"/>
                <a:gd name="connsiteY1" fmla="*/ 0 h 16464"/>
                <a:gd name="connsiteX2" fmla="*/ 248979 w 248979"/>
                <a:gd name="connsiteY2" fmla="*/ 16464 h 16464"/>
                <a:gd name="connsiteX3" fmla="*/ 0 w 248979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79" h="16464">
                  <a:moveTo>
                    <a:pt x="0" y="0"/>
                  </a:moveTo>
                  <a:lnTo>
                    <a:pt x="248979" y="0"/>
                  </a:lnTo>
                  <a:lnTo>
                    <a:pt x="248979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9" name="Полилиния 40">
              <a:extLst>
                <a:ext uri="{FF2B5EF4-FFF2-40B4-BE49-F238E27FC236}">
                  <a16:creationId xmlns:a16="http://schemas.microsoft.com/office/drawing/2014/main" id="{7742E822-F4CD-4921-95D7-CF3587037CC5}"/>
                </a:ext>
              </a:extLst>
            </p:cNvPr>
            <p:cNvSpPr/>
            <p:nvPr/>
          </p:nvSpPr>
          <p:spPr>
            <a:xfrm rot="-2711668">
              <a:off x="5478608" y="5089681"/>
              <a:ext cx="246342" cy="16464"/>
            </a:xfrm>
            <a:custGeom>
              <a:avLst/>
              <a:gdLst>
                <a:gd name="connsiteX0" fmla="*/ 0 w 246342"/>
                <a:gd name="connsiteY0" fmla="*/ 0 h 16464"/>
                <a:gd name="connsiteX1" fmla="*/ 246343 w 246342"/>
                <a:gd name="connsiteY1" fmla="*/ 0 h 16464"/>
                <a:gd name="connsiteX2" fmla="*/ 246343 w 246342"/>
                <a:gd name="connsiteY2" fmla="*/ 16464 h 16464"/>
                <a:gd name="connsiteX3" fmla="*/ 0 w 246342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342" h="16464">
                  <a:moveTo>
                    <a:pt x="0" y="0"/>
                  </a:moveTo>
                  <a:lnTo>
                    <a:pt x="246343" y="0"/>
                  </a:lnTo>
                  <a:lnTo>
                    <a:pt x="246343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52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CE487E-B8B0-78DE-4361-4499AA5BA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89BEBE-92E6-48E8-A95E-60E842132FA6}"/>
              </a:ext>
            </a:extLst>
          </p:cNvPr>
          <p:cNvSpPr/>
          <p:nvPr/>
        </p:nvSpPr>
        <p:spPr>
          <a:xfrm>
            <a:off x="-263" y="6027271"/>
            <a:ext cx="2334455" cy="8046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panose="0211000402020202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AE226-402A-4366-83CC-24C5FA71F7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" y="-1270175"/>
            <a:ext cx="12192263" cy="8128175"/>
          </a:xfrm>
          <a:prstGeom prst="rect">
            <a:avLst/>
          </a:prstGeom>
        </p:spPr>
      </p:pic>
      <p:sp>
        <p:nvSpPr>
          <p:cNvPr id="19" name="Прямоугольник: скругленные углы 10">
            <a:extLst>
              <a:ext uri="{FF2B5EF4-FFF2-40B4-BE49-F238E27FC236}">
                <a16:creationId xmlns:a16="http://schemas.microsoft.com/office/drawing/2014/main" id="{500ADDFE-FAC4-46FB-8636-D4A1F574EF2D}"/>
              </a:ext>
            </a:extLst>
          </p:cNvPr>
          <p:cNvSpPr/>
          <p:nvPr/>
        </p:nvSpPr>
        <p:spPr>
          <a:xfrm>
            <a:off x="199360" y="664401"/>
            <a:ext cx="6138182" cy="5542090"/>
          </a:xfrm>
          <a:prstGeom prst="roundRect">
            <a:avLst>
              <a:gd name="adj" fmla="val 4355"/>
            </a:avLst>
          </a:prstGeom>
          <a:solidFill>
            <a:srgbClr val="000000">
              <a:alpha val="36455"/>
            </a:srgbClr>
          </a:solidFill>
          <a:ln w="3175">
            <a:solidFill>
              <a:srgbClr val="86E2EE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Light" panose="02110004020202020204"/>
              <a:ea typeface="+mn-ea"/>
              <a:cs typeface="+mn-cs"/>
            </a:endParaRPr>
          </a:p>
        </p:txBody>
      </p:sp>
      <p:sp>
        <p:nvSpPr>
          <p:cNvPr id="102" name="Прямоугольник 30">
            <a:extLst>
              <a:ext uri="{FF2B5EF4-FFF2-40B4-BE49-F238E27FC236}">
                <a16:creationId xmlns:a16="http://schemas.microsoft.com/office/drawing/2014/main" id="{527A63A0-4F9D-45E8-8F79-C1C678A2E648}"/>
              </a:ext>
            </a:extLst>
          </p:cNvPr>
          <p:cNvSpPr/>
          <p:nvPr/>
        </p:nvSpPr>
        <p:spPr>
          <a:xfrm>
            <a:off x="6537165" y="3548089"/>
            <a:ext cx="5534179" cy="114492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  <a:t>Очень сильно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</a:br>
            <a:r>
              <a:rPr lang="ru-RU" sz="4800" b="1" dirty="0"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latin typeface="Montserrat" pitchFamily="2" charset="0"/>
              </a:rPr>
              <a:t>недооценены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325695">
                  <a:srgbClr val="0D2E44">
                    <a:alpha val="40000"/>
                  </a:srgbClr>
                </a:glow>
                <a:outerShdw blurRad="504572" algn="ctr" rotWithShape="0">
                  <a:prstClr val="black"/>
                </a:outerShdw>
              </a:effectLst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F31291A-33A3-4775-AEBF-9FC78D23ED8C}"/>
              </a:ext>
            </a:extLst>
          </p:cNvPr>
          <p:cNvSpPr txBox="1"/>
          <p:nvPr/>
        </p:nvSpPr>
        <p:spPr>
          <a:xfrm>
            <a:off x="6551503" y="4740176"/>
            <a:ext cx="4511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tserrat Light" panose="02110004020202020204"/>
                <a:ea typeface="+mn-ea"/>
                <a:cs typeface="+mn-cs"/>
              </a:rPr>
              <a:t>В горизонте 5-7 лет следует подумать о фокусе именно на них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E622FC4C-BD0F-4191-BAA7-22056C98B7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5623226"/>
              </p:ext>
            </p:extLst>
          </p:nvPr>
        </p:nvGraphicFramePr>
        <p:xfrm>
          <a:off x="1187669" y="908793"/>
          <a:ext cx="4687614" cy="1687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5B370270-EF94-417A-BAD8-D7C25976C8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5378684"/>
              </p:ext>
            </p:extLst>
          </p:nvPr>
        </p:nvGraphicFramePr>
        <p:xfrm>
          <a:off x="1095202" y="2690778"/>
          <a:ext cx="4780080" cy="1687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B4687CC5-769A-4D94-A9D5-568973CCEF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2298"/>
              </p:ext>
            </p:extLst>
          </p:nvPr>
        </p:nvGraphicFramePr>
        <p:xfrm>
          <a:off x="1064813" y="4271428"/>
          <a:ext cx="4810470" cy="1687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Источник: MediaScope, CrossWeb, апрель-май, Потребление основных тематик онлайн, 12+">
            <a:extLst>
              <a:ext uri="{FF2B5EF4-FFF2-40B4-BE49-F238E27FC236}">
                <a16:creationId xmlns:a16="http://schemas.microsoft.com/office/drawing/2014/main" id="{E173E200-92AA-4E18-B92B-D9C71A2449AE}"/>
              </a:ext>
            </a:extLst>
          </p:cNvPr>
          <p:cNvSpPr txBox="1"/>
          <p:nvPr/>
        </p:nvSpPr>
        <p:spPr>
          <a:xfrm>
            <a:off x="286591" y="6451248"/>
            <a:ext cx="341535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rgbClr val="FFFFFF"/>
                </a:solidFill>
              </a:defRPr>
            </a:pPr>
            <a:r>
              <a:rPr kumimoji="0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rPr>
              <a:t>Источник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rPr>
              <a:t>: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rPr>
              <a:t>Росстат, Опрос ВЦИОМ  об игровых консолях (2025)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panose="02110004020202020204"/>
              <a:ea typeface="+mn-ea"/>
              <a:cs typeface="+mn-cs"/>
            </a:endParaRP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A39CB4A0-682C-4651-9666-4B8E8FBB5AAD}"/>
              </a:ext>
            </a:extLst>
          </p:cNvPr>
          <p:cNvSpPr/>
          <p:nvPr/>
        </p:nvSpPr>
        <p:spPr>
          <a:xfrm>
            <a:off x="-584967" y="6342133"/>
            <a:ext cx="2334455" cy="1"/>
          </a:xfrm>
          <a:prstGeom prst="line">
            <a:avLst/>
          </a:prstGeom>
          <a:ln>
            <a:solidFill>
              <a:srgbClr val="FFFFFF"/>
            </a:solidFill>
            <a:miter/>
          </a:ln>
          <a:effectLst>
            <a:outerShdw blurRad="63500" dir="5400000" rotWithShape="0">
              <a:srgbClr val="FFFFFF"/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Light" panose="02110004020202020204"/>
              <a:ea typeface="+mn-ea"/>
              <a:cs typeface="+mn-cs"/>
            </a:endParaRPr>
          </a:p>
        </p:txBody>
      </p:sp>
      <p:pic>
        <p:nvPicPr>
          <p:cNvPr id="10" name="Рисунок 9" descr="Группа женщин со сплошной заливкой">
            <a:extLst>
              <a:ext uri="{FF2B5EF4-FFF2-40B4-BE49-F238E27FC236}">
                <a16:creationId xmlns:a16="http://schemas.microsoft.com/office/drawing/2014/main" id="{6BE364C8-AE69-4CA3-89F0-CCB3F75B80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6822" y="1664576"/>
            <a:ext cx="497991" cy="497991"/>
          </a:xfrm>
          <a:prstGeom prst="rect">
            <a:avLst/>
          </a:prstGeom>
        </p:spPr>
      </p:pic>
      <p:pic>
        <p:nvPicPr>
          <p:cNvPr id="17" name="Рисунок 16" descr="Игровой контроллер со сплошной заливкой">
            <a:extLst>
              <a:ext uri="{FF2B5EF4-FFF2-40B4-BE49-F238E27FC236}">
                <a16:creationId xmlns:a16="http://schemas.microsoft.com/office/drawing/2014/main" id="{C164C497-62F8-4410-8FC9-5CAD72880F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6404" y="5079043"/>
            <a:ext cx="497990" cy="497990"/>
          </a:xfrm>
          <a:prstGeom prst="rect">
            <a:avLst/>
          </a:prstGeom>
        </p:spPr>
      </p:pic>
      <p:pic>
        <p:nvPicPr>
          <p:cNvPr id="20" name="Рисунок 19" descr="Компьютер со сплошной заливкой">
            <a:extLst>
              <a:ext uri="{FF2B5EF4-FFF2-40B4-BE49-F238E27FC236}">
                <a16:creationId xmlns:a16="http://schemas.microsoft.com/office/drawing/2014/main" id="{AA2BC964-9A9C-4CEE-9417-5C052FEF21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0879" y="3506015"/>
            <a:ext cx="421049" cy="421049"/>
          </a:xfrm>
          <a:prstGeom prst="rect">
            <a:avLst/>
          </a:prstGeom>
        </p:spPr>
      </p:pic>
      <p:grpSp>
        <p:nvGrpSpPr>
          <p:cNvPr id="22" name="Рисунок 7">
            <a:extLst>
              <a:ext uri="{FF2B5EF4-FFF2-40B4-BE49-F238E27FC236}">
                <a16:creationId xmlns:a16="http://schemas.microsoft.com/office/drawing/2014/main" id="{FD2DB0D8-B8E1-46A9-8F3B-FA6271321988}"/>
              </a:ext>
            </a:extLst>
          </p:cNvPr>
          <p:cNvGrpSpPr/>
          <p:nvPr/>
        </p:nvGrpSpPr>
        <p:grpSpPr>
          <a:xfrm>
            <a:off x="11234477" y="108992"/>
            <a:ext cx="851205" cy="341383"/>
            <a:chOff x="5509125" y="4762752"/>
            <a:chExt cx="1129254" cy="452897"/>
          </a:xfrm>
          <a:solidFill>
            <a:schemeClr val="bg1"/>
          </a:solidFill>
        </p:grpSpPr>
        <p:sp>
          <p:nvSpPr>
            <p:cNvPr id="23" name="Полилиния 15">
              <a:extLst>
                <a:ext uri="{FF2B5EF4-FFF2-40B4-BE49-F238E27FC236}">
                  <a16:creationId xmlns:a16="http://schemas.microsoft.com/office/drawing/2014/main" id="{E122B1DD-3732-479E-9F39-3EFB58B15B9B}"/>
                </a:ext>
              </a:extLst>
            </p:cNvPr>
            <p:cNvSpPr/>
            <p:nvPr/>
          </p:nvSpPr>
          <p:spPr>
            <a:xfrm>
              <a:off x="6037813" y="4775256"/>
              <a:ext cx="141541" cy="106893"/>
            </a:xfrm>
            <a:custGeom>
              <a:avLst/>
              <a:gdLst>
                <a:gd name="connsiteX0" fmla="*/ 38057 w 141541"/>
                <a:gd name="connsiteY0" fmla="*/ 45284 h 106893"/>
                <a:gd name="connsiteX1" fmla="*/ 66481 w 141541"/>
                <a:gd name="connsiteY1" fmla="*/ 106894 h 106893"/>
                <a:gd name="connsiteX2" fmla="*/ 75198 w 141541"/>
                <a:gd name="connsiteY2" fmla="*/ 106894 h 106893"/>
                <a:gd name="connsiteX3" fmla="*/ 103471 w 141541"/>
                <a:gd name="connsiteY3" fmla="*/ 45284 h 106893"/>
                <a:gd name="connsiteX4" fmla="*/ 111886 w 141541"/>
                <a:gd name="connsiteY4" fmla="*/ 106744 h 106893"/>
                <a:gd name="connsiteX5" fmla="*/ 141541 w 141541"/>
                <a:gd name="connsiteY5" fmla="*/ 106744 h 106893"/>
                <a:gd name="connsiteX6" fmla="*/ 125640 w 141541"/>
                <a:gd name="connsiteY6" fmla="*/ 0 h 106893"/>
                <a:gd name="connsiteX7" fmla="*/ 96136 w 141541"/>
                <a:gd name="connsiteY7" fmla="*/ 0 h 106893"/>
                <a:gd name="connsiteX8" fmla="*/ 70764 w 141541"/>
                <a:gd name="connsiteY8" fmla="*/ 58102 h 106893"/>
                <a:gd name="connsiteX9" fmla="*/ 45543 w 141541"/>
                <a:gd name="connsiteY9" fmla="*/ 0 h 106893"/>
                <a:gd name="connsiteX10" fmla="*/ 16190 w 141541"/>
                <a:gd name="connsiteY10" fmla="*/ 0 h 106893"/>
                <a:gd name="connsiteX11" fmla="*/ 0 w 141541"/>
                <a:gd name="connsiteY11" fmla="*/ 106744 h 106893"/>
                <a:gd name="connsiteX12" fmla="*/ 29805 w 141541"/>
                <a:gd name="connsiteY12" fmla="*/ 106744 h 10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541" h="106893">
                  <a:moveTo>
                    <a:pt x="38057" y="45284"/>
                  </a:moveTo>
                  <a:lnTo>
                    <a:pt x="66481" y="106894"/>
                  </a:lnTo>
                  <a:lnTo>
                    <a:pt x="75198" y="106894"/>
                  </a:lnTo>
                  <a:lnTo>
                    <a:pt x="103471" y="45284"/>
                  </a:lnTo>
                  <a:lnTo>
                    <a:pt x="111886" y="106744"/>
                  </a:lnTo>
                  <a:lnTo>
                    <a:pt x="141541" y="106744"/>
                  </a:lnTo>
                  <a:lnTo>
                    <a:pt x="125640" y="0"/>
                  </a:lnTo>
                  <a:lnTo>
                    <a:pt x="96136" y="0"/>
                  </a:lnTo>
                  <a:lnTo>
                    <a:pt x="70764" y="58102"/>
                  </a:lnTo>
                  <a:lnTo>
                    <a:pt x="45543" y="0"/>
                  </a:lnTo>
                  <a:lnTo>
                    <a:pt x="16190" y="0"/>
                  </a:lnTo>
                  <a:lnTo>
                    <a:pt x="0" y="106744"/>
                  </a:lnTo>
                  <a:lnTo>
                    <a:pt x="29805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4" name="Полилиния 17">
              <a:extLst>
                <a:ext uri="{FF2B5EF4-FFF2-40B4-BE49-F238E27FC236}">
                  <a16:creationId xmlns:a16="http://schemas.microsoft.com/office/drawing/2014/main" id="{6B115040-B439-4800-9F97-9E40F1692EA0}"/>
                </a:ext>
              </a:extLst>
            </p:cNvPr>
            <p:cNvSpPr/>
            <p:nvPr/>
          </p:nvSpPr>
          <p:spPr>
            <a:xfrm>
              <a:off x="6186714" y="4796933"/>
              <a:ext cx="89868" cy="87810"/>
            </a:xfrm>
            <a:custGeom>
              <a:avLst/>
              <a:gdLst>
                <a:gd name="connsiteX0" fmla="*/ 44765 w 89868"/>
                <a:gd name="connsiteY0" fmla="*/ 87811 h 87810"/>
                <a:gd name="connsiteX1" fmla="*/ 72045 w 89868"/>
                <a:gd name="connsiteY1" fmla="*/ 79578 h 87810"/>
                <a:gd name="connsiteX2" fmla="*/ 88022 w 89868"/>
                <a:gd name="connsiteY2" fmla="*/ 57162 h 87810"/>
                <a:gd name="connsiteX3" fmla="*/ 59749 w 89868"/>
                <a:gd name="connsiteY3" fmla="*/ 57162 h 87810"/>
                <a:gd name="connsiteX4" fmla="*/ 56157 w 89868"/>
                <a:gd name="connsiteY4" fmla="*/ 61360 h 87810"/>
                <a:gd name="connsiteX5" fmla="*/ 51032 w 89868"/>
                <a:gd name="connsiteY5" fmla="*/ 64029 h 87810"/>
                <a:gd name="connsiteX6" fmla="*/ 44765 w 89868"/>
                <a:gd name="connsiteY6" fmla="*/ 64943 h 87810"/>
                <a:gd name="connsiteX7" fmla="*/ 33687 w 89868"/>
                <a:gd name="connsiteY7" fmla="*/ 61285 h 87810"/>
                <a:gd name="connsiteX8" fmla="*/ 27959 w 89868"/>
                <a:gd name="connsiteY8" fmla="*/ 50609 h 87810"/>
                <a:gd name="connsiteX9" fmla="*/ 89253 w 89868"/>
                <a:gd name="connsiteY9" fmla="*/ 50609 h 87810"/>
                <a:gd name="connsiteX10" fmla="*/ 89868 w 89868"/>
                <a:gd name="connsiteY10" fmla="*/ 43141 h 87810"/>
                <a:gd name="connsiteX11" fmla="*/ 84216 w 89868"/>
                <a:gd name="connsiteY11" fmla="*/ 21264 h 87810"/>
                <a:gd name="connsiteX12" fmla="*/ 68240 w 89868"/>
                <a:gd name="connsiteY12" fmla="*/ 5714 h 87810"/>
                <a:gd name="connsiteX13" fmla="*/ 44777 w 89868"/>
                <a:gd name="connsiteY13" fmla="*/ 0 h 87810"/>
                <a:gd name="connsiteX14" fmla="*/ 21855 w 89868"/>
                <a:gd name="connsiteY14" fmla="*/ 5639 h 87810"/>
                <a:gd name="connsiteX15" fmla="*/ 5803 w 89868"/>
                <a:gd name="connsiteY15" fmla="*/ 21351 h 87810"/>
                <a:gd name="connsiteX16" fmla="*/ 0 w 89868"/>
                <a:gd name="connsiteY16" fmla="*/ 43918 h 87810"/>
                <a:gd name="connsiteX17" fmla="*/ 12761 w 89868"/>
                <a:gd name="connsiteY17" fmla="*/ 75256 h 87810"/>
                <a:gd name="connsiteX18" fmla="*/ 44765 w 89868"/>
                <a:gd name="connsiteY18" fmla="*/ 87811 h 87810"/>
                <a:gd name="connsiteX19" fmla="*/ 34440 w 89868"/>
                <a:gd name="connsiteY19" fmla="*/ 25511 h 87810"/>
                <a:gd name="connsiteX20" fmla="*/ 44765 w 89868"/>
                <a:gd name="connsiteY20" fmla="*/ 22228 h 87810"/>
                <a:gd name="connsiteX21" fmla="*/ 61884 w 89868"/>
                <a:gd name="connsiteY21" fmla="*/ 34884 h 87810"/>
                <a:gd name="connsiteX22" fmla="*/ 28411 w 89868"/>
                <a:gd name="connsiteY22" fmla="*/ 34884 h 87810"/>
                <a:gd name="connsiteX23" fmla="*/ 34440 w 89868"/>
                <a:gd name="connsiteY23" fmla="*/ 25511 h 8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868" h="87810">
                  <a:moveTo>
                    <a:pt x="44765" y="87811"/>
                  </a:moveTo>
                  <a:cubicBezTo>
                    <a:pt x="55165" y="87811"/>
                    <a:pt x="64258" y="85067"/>
                    <a:pt x="72045" y="79578"/>
                  </a:cubicBezTo>
                  <a:cubicBezTo>
                    <a:pt x="79845" y="74090"/>
                    <a:pt x="85171" y="66622"/>
                    <a:pt x="88022" y="57162"/>
                  </a:cubicBezTo>
                  <a:lnTo>
                    <a:pt x="59749" y="57162"/>
                  </a:lnTo>
                  <a:cubicBezTo>
                    <a:pt x="58832" y="58791"/>
                    <a:pt x="57626" y="60194"/>
                    <a:pt x="56157" y="61360"/>
                  </a:cubicBezTo>
                  <a:cubicBezTo>
                    <a:pt x="54675" y="62525"/>
                    <a:pt x="52967" y="63415"/>
                    <a:pt x="51032" y="64029"/>
                  </a:cubicBezTo>
                  <a:cubicBezTo>
                    <a:pt x="49098" y="64643"/>
                    <a:pt x="47000" y="64943"/>
                    <a:pt x="44765" y="64943"/>
                  </a:cubicBezTo>
                  <a:cubicBezTo>
                    <a:pt x="40281" y="64943"/>
                    <a:pt x="36588" y="63728"/>
                    <a:pt x="33687" y="61285"/>
                  </a:cubicBezTo>
                  <a:cubicBezTo>
                    <a:pt x="30785" y="58841"/>
                    <a:pt x="28876" y="55283"/>
                    <a:pt x="27959" y="50609"/>
                  </a:cubicBezTo>
                  <a:lnTo>
                    <a:pt x="89253" y="50609"/>
                  </a:lnTo>
                  <a:cubicBezTo>
                    <a:pt x="89655" y="47965"/>
                    <a:pt x="89868" y="45484"/>
                    <a:pt x="89868" y="43141"/>
                  </a:cubicBezTo>
                  <a:cubicBezTo>
                    <a:pt x="89868" y="35109"/>
                    <a:pt x="87984" y="27817"/>
                    <a:pt x="84216" y="21264"/>
                  </a:cubicBezTo>
                  <a:cubicBezTo>
                    <a:pt x="80448" y="14710"/>
                    <a:pt x="75123" y="9523"/>
                    <a:pt x="68240" y="5714"/>
                  </a:cubicBezTo>
                  <a:cubicBezTo>
                    <a:pt x="61357" y="1905"/>
                    <a:pt x="53544" y="0"/>
                    <a:pt x="44777" y="0"/>
                  </a:cubicBezTo>
                  <a:cubicBezTo>
                    <a:pt x="36312" y="0"/>
                    <a:pt x="28675" y="1880"/>
                    <a:pt x="21855" y="5639"/>
                  </a:cubicBezTo>
                  <a:cubicBezTo>
                    <a:pt x="15022" y="9398"/>
                    <a:pt x="9671" y="14635"/>
                    <a:pt x="5803" y="21351"/>
                  </a:cubicBezTo>
                  <a:cubicBezTo>
                    <a:pt x="1934" y="28055"/>
                    <a:pt x="0" y="35585"/>
                    <a:pt x="0" y="43918"/>
                  </a:cubicBezTo>
                  <a:cubicBezTo>
                    <a:pt x="0" y="56423"/>
                    <a:pt x="4258" y="66873"/>
                    <a:pt x="12761" y="75256"/>
                  </a:cubicBezTo>
                  <a:cubicBezTo>
                    <a:pt x="21239" y="83613"/>
                    <a:pt x="31916" y="87811"/>
                    <a:pt x="44765" y="87811"/>
                  </a:cubicBezTo>
                  <a:close/>
                  <a:moveTo>
                    <a:pt x="34440" y="25511"/>
                  </a:moveTo>
                  <a:cubicBezTo>
                    <a:pt x="37241" y="23331"/>
                    <a:pt x="40683" y="22228"/>
                    <a:pt x="44765" y="22228"/>
                  </a:cubicBezTo>
                  <a:cubicBezTo>
                    <a:pt x="53632" y="22228"/>
                    <a:pt x="59334" y="26451"/>
                    <a:pt x="61884" y="34884"/>
                  </a:cubicBezTo>
                  <a:lnTo>
                    <a:pt x="28411" y="34884"/>
                  </a:lnTo>
                  <a:cubicBezTo>
                    <a:pt x="29630" y="30824"/>
                    <a:pt x="31639" y="27704"/>
                    <a:pt x="34440" y="25511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5" name="Полилиния 18">
              <a:extLst>
                <a:ext uri="{FF2B5EF4-FFF2-40B4-BE49-F238E27FC236}">
                  <a16:creationId xmlns:a16="http://schemas.microsoft.com/office/drawing/2014/main" id="{BDCDB169-2920-4986-821B-C31F80BE10F5}"/>
                </a:ext>
              </a:extLst>
            </p:cNvPr>
            <p:cNvSpPr/>
            <p:nvPr/>
          </p:nvSpPr>
          <p:spPr>
            <a:xfrm>
              <a:off x="6284659" y="4769918"/>
              <a:ext cx="92028" cy="114825"/>
            </a:xfrm>
            <a:custGeom>
              <a:avLst/>
              <a:gdLst>
                <a:gd name="connsiteX0" fmla="*/ 43421 w 92028"/>
                <a:gd name="connsiteY0" fmla="*/ 114825 h 114825"/>
                <a:gd name="connsiteX1" fmla="*/ 68340 w 92028"/>
                <a:gd name="connsiteY1" fmla="*/ 105979 h 114825"/>
                <a:gd name="connsiteX2" fmla="*/ 70940 w 92028"/>
                <a:gd name="connsiteY2" fmla="*/ 112081 h 114825"/>
                <a:gd name="connsiteX3" fmla="*/ 92029 w 92028"/>
                <a:gd name="connsiteY3" fmla="*/ 112081 h 114825"/>
                <a:gd name="connsiteX4" fmla="*/ 92029 w 92028"/>
                <a:gd name="connsiteY4" fmla="*/ 0 h 114825"/>
                <a:gd name="connsiteX5" fmla="*/ 63906 w 92028"/>
                <a:gd name="connsiteY5" fmla="*/ 0 h 114825"/>
                <a:gd name="connsiteX6" fmla="*/ 63906 w 92028"/>
                <a:gd name="connsiteY6" fmla="*/ 32779 h 114825"/>
                <a:gd name="connsiteX7" fmla="*/ 43421 w 92028"/>
                <a:gd name="connsiteY7" fmla="*/ 26990 h 114825"/>
                <a:gd name="connsiteX8" fmla="*/ 12234 w 92028"/>
                <a:gd name="connsiteY8" fmla="*/ 39344 h 114825"/>
                <a:gd name="connsiteX9" fmla="*/ 0 w 92028"/>
                <a:gd name="connsiteY9" fmla="*/ 70908 h 114825"/>
                <a:gd name="connsiteX10" fmla="*/ 12234 w 92028"/>
                <a:gd name="connsiteY10" fmla="*/ 102471 h 114825"/>
                <a:gd name="connsiteX11" fmla="*/ 43421 w 92028"/>
                <a:gd name="connsiteY11" fmla="*/ 114825 h 114825"/>
                <a:gd name="connsiteX12" fmla="*/ 34026 w 92028"/>
                <a:gd name="connsiteY12" fmla="*/ 57413 h 114825"/>
                <a:gd name="connsiteX13" fmla="*/ 47252 w 92028"/>
                <a:gd name="connsiteY13" fmla="*/ 52000 h 114825"/>
                <a:gd name="connsiteX14" fmla="*/ 54511 w 92028"/>
                <a:gd name="connsiteY14" fmla="*/ 53453 h 114825"/>
                <a:gd name="connsiteX15" fmla="*/ 60402 w 92028"/>
                <a:gd name="connsiteY15" fmla="*/ 57413 h 114825"/>
                <a:gd name="connsiteX16" fmla="*/ 64296 w 92028"/>
                <a:gd name="connsiteY16" fmla="*/ 63440 h 114825"/>
                <a:gd name="connsiteX17" fmla="*/ 65753 w 92028"/>
                <a:gd name="connsiteY17" fmla="*/ 70908 h 114825"/>
                <a:gd name="connsiteX18" fmla="*/ 60477 w 92028"/>
                <a:gd name="connsiteY18" fmla="*/ 84402 h 114825"/>
                <a:gd name="connsiteX19" fmla="*/ 47264 w 92028"/>
                <a:gd name="connsiteY19" fmla="*/ 89815 h 114825"/>
                <a:gd name="connsiteX20" fmla="*/ 34038 w 92028"/>
                <a:gd name="connsiteY20" fmla="*/ 84402 h 114825"/>
                <a:gd name="connsiteX21" fmla="*/ 28763 w 92028"/>
                <a:gd name="connsiteY21" fmla="*/ 70908 h 114825"/>
                <a:gd name="connsiteX22" fmla="*/ 34026 w 92028"/>
                <a:gd name="connsiteY22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2028" h="114825">
                  <a:moveTo>
                    <a:pt x="43421" y="114825"/>
                  </a:moveTo>
                  <a:cubicBezTo>
                    <a:pt x="52904" y="114825"/>
                    <a:pt x="61206" y="111881"/>
                    <a:pt x="68340" y="105979"/>
                  </a:cubicBezTo>
                  <a:lnTo>
                    <a:pt x="70940" y="112081"/>
                  </a:lnTo>
                  <a:lnTo>
                    <a:pt x="92029" y="112081"/>
                  </a:lnTo>
                  <a:lnTo>
                    <a:pt x="92029" y="0"/>
                  </a:lnTo>
                  <a:lnTo>
                    <a:pt x="63906" y="0"/>
                  </a:lnTo>
                  <a:lnTo>
                    <a:pt x="63906" y="32779"/>
                  </a:lnTo>
                  <a:cubicBezTo>
                    <a:pt x="57790" y="28919"/>
                    <a:pt x="50957" y="26990"/>
                    <a:pt x="43421" y="26990"/>
                  </a:cubicBezTo>
                  <a:cubicBezTo>
                    <a:pt x="30785" y="26990"/>
                    <a:pt x="20385" y="31112"/>
                    <a:pt x="12234" y="39344"/>
                  </a:cubicBezTo>
                  <a:cubicBezTo>
                    <a:pt x="4082" y="47577"/>
                    <a:pt x="0" y="58102"/>
                    <a:pt x="0" y="70908"/>
                  </a:cubicBezTo>
                  <a:cubicBezTo>
                    <a:pt x="0" y="83713"/>
                    <a:pt x="4082" y="94239"/>
                    <a:pt x="12234" y="102471"/>
                  </a:cubicBezTo>
                  <a:cubicBezTo>
                    <a:pt x="20385" y="110703"/>
                    <a:pt x="30785" y="114825"/>
                    <a:pt x="43421" y="114825"/>
                  </a:cubicBezTo>
                  <a:close/>
                  <a:moveTo>
                    <a:pt x="34026" y="57413"/>
                  </a:moveTo>
                  <a:cubicBezTo>
                    <a:pt x="37542" y="53804"/>
                    <a:pt x="41951" y="52000"/>
                    <a:pt x="47252" y="52000"/>
                  </a:cubicBezTo>
                  <a:cubicBezTo>
                    <a:pt x="49801" y="52000"/>
                    <a:pt x="52213" y="52488"/>
                    <a:pt x="54511" y="53453"/>
                  </a:cubicBezTo>
                  <a:cubicBezTo>
                    <a:pt x="56797" y="54418"/>
                    <a:pt x="58769" y="55746"/>
                    <a:pt x="60402" y="57413"/>
                  </a:cubicBezTo>
                  <a:cubicBezTo>
                    <a:pt x="62035" y="59092"/>
                    <a:pt x="63329" y="61097"/>
                    <a:pt x="64296" y="63440"/>
                  </a:cubicBezTo>
                  <a:cubicBezTo>
                    <a:pt x="65263" y="65783"/>
                    <a:pt x="65753" y="68264"/>
                    <a:pt x="65753" y="70908"/>
                  </a:cubicBezTo>
                  <a:cubicBezTo>
                    <a:pt x="65753" y="76296"/>
                    <a:pt x="63994" y="80794"/>
                    <a:pt x="60477" y="84402"/>
                  </a:cubicBezTo>
                  <a:cubicBezTo>
                    <a:pt x="56961" y="88011"/>
                    <a:pt x="52552" y="89815"/>
                    <a:pt x="47264" y="89815"/>
                  </a:cubicBezTo>
                  <a:cubicBezTo>
                    <a:pt x="41964" y="89815"/>
                    <a:pt x="37555" y="88011"/>
                    <a:pt x="34038" y="84402"/>
                  </a:cubicBezTo>
                  <a:cubicBezTo>
                    <a:pt x="30521" y="80794"/>
                    <a:pt x="28763" y="76296"/>
                    <a:pt x="28763" y="70908"/>
                  </a:cubicBezTo>
                  <a:cubicBezTo>
                    <a:pt x="28750" y="65520"/>
                    <a:pt x="30509" y="61021"/>
                    <a:pt x="34026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6" name="Полилиния 19">
              <a:extLst>
                <a:ext uri="{FF2B5EF4-FFF2-40B4-BE49-F238E27FC236}">
                  <a16:creationId xmlns:a16="http://schemas.microsoft.com/office/drawing/2014/main" id="{F25993D9-B114-4EC8-A83A-84A753ACD05E}"/>
                </a:ext>
              </a:extLst>
            </p:cNvPr>
            <p:cNvSpPr/>
            <p:nvPr/>
          </p:nvSpPr>
          <p:spPr>
            <a:xfrm>
              <a:off x="6394574" y="4799652"/>
              <a:ext cx="28423" cy="82347"/>
            </a:xfrm>
            <a:custGeom>
              <a:avLst/>
              <a:gdLst>
                <a:gd name="connsiteX0" fmla="*/ 0 w 28423"/>
                <a:gd name="connsiteY0" fmla="*/ 0 h 82347"/>
                <a:gd name="connsiteX1" fmla="*/ 28424 w 28423"/>
                <a:gd name="connsiteY1" fmla="*/ 0 h 82347"/>
                <a:gd name="connsiteX2" fmla="*/ 28424 w 28423"/>
                <a:gd name="connsiteY2" fmla="*/ 82348 h 82347"/>
                <a:gd name="connsiteX3" fmla="*/ 0 w 28423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3" h="82347">
                  <a:moveTo>
                    <a:pt x="0" y="0"/>
                  </a:moveTo>
                  <a:lnTo>
                    <a:pt x="28424" y="0"/>
                  </a:lnTo>
                  <a:lnTo>
                    <a:pt x="28424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7" name="Полилиния 22">
              <a:extLst>
                <a:ext uri="{FF2B5EF4-FFF2-40B4-BE49-F238E27FC236}">
                  <a16:creationId xmlns:a16="http://schemas.microsoft.com/office/drawing/2014/main" id="{A6004B6D-C122-4D9C-8E23-1E68C4B7CAB1}"/>
                </a:ext>
              </a:extLst>
            </p:cNvPr>
            <p:cNvSpPr/>
            <p:nvPr/>
          </p:nvSpPr>
          <p:spPr>
            <a:xfrm>
              <a:off x="6394724" y="4765344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8" name="Полилиния 23">
              <a:extLst>
                <a:ext uri="{FF2B5EF4-FFF2-40B4-BE49-F238E27FC236}">
                  <a16:creationId xmlns:a16="http://schemas.microsoft.com/office/drawing/2014/main" id="{8C76785F-EE72-4246-ACAE-FFB073E6793D}"/>
                </a:ext>
              </a:extLst>
            </p:cNvPr>
            <p:cNvSpPr/>
            <p:nvPr/>
          </p:nvSpPr>
          <p:spPr>
            <a:xfrm>
              <a:off x="6435985" y="4797058"/>
              <a:ext cx="92644" cy="87672"/>
            </a:xfrm>
            <a:custGeom>
              <a:avLst/>
              <a:gdLst>
                <a:gd name="connsiteX0" fmla="*/ 21026 w 92644"/>
                <a:gd name="connsiteY0" fmla="*/ 82034 h 87672"/>
                <a:gd name="connsiteX1" fmla="*/ 43421 w 92644"/>
                <a:gd name="connsiteY1" fmla="*/ 87673 h 87672"/>
                <a:gd name="connsiteX2" fmla="*/ 68340 w 92644"/>
                <a:gd name="connsiteY2" fmla="*/ 78977 h 87672"/>
                <a:gd name="connsiteX3" fmla="*/ 70789 w 92644"/>
                <a:gd name="connsiteY3" fmla="*/ 84766 h 87672"/>
                <a:gd name="connsiteX4" fmla="*/ 92644 w 92644"/>
                <a:gd name="connsiteY4" fmla="*/ 84766 h 87672"/>
                <a:gd name="connsiteX5" fmla="*/ 92644 w 92644"/>
                <a:gd name="connsiteY5" fmla="*/ 2443 h 87672"/>
                <a:gd name="connsiteX6" fmla="*/ 71543 w 92644"/>
                <a:gd name="connsiteY6" fmla="*/ 2443 h 87672"/>
                <a:gd name="connsiteX7" fmla="*/ 68642 w 92644"/>
                <a:gd name="connsiteY7" fmla="*/ 8846 h 87672"/>
                <a:gd name="connsiteX8" fmla="*/ 43421 w 92644"/>
                <a:gd name="connsiteY8" fmla="*/ 0 h 87672"/>
                <a:gd name="connsiteX9" fmla="*/ 12234 w 92644"/>
                <a:gd name="connsiteY9" fmla="*/ 12279 h 87672"/>
                <a:gd name="connsiteX10" fmla="*/ 0 w 92644"/>
                <a:gd name="connsiteY10" fmla="*/ 43617 h 87672"/>
                <a:gd name="connsiteX11" fmla="*/ 5577 w 92644"/>
                <a:gd name="connsiteY11" fmla="*/ 66334 h 87672"/>
                <a:gd name="connsiteX12" fmla="*/ 21026 w 92644"/>
                <a:gd name="connsiteY12" fmla="*/ 82034 h 87672"/>
                <a:gd name="connsiteX13" fmla="*/ 33938 w 92644"/>
                <a:gd name="connsiteY13" fmla="*/ 30348 h 87672"/>
                <a:gd name="connsiteX14" fmla="*/ 47239 w 92644"/>
                <a:gd name="connsiteY14" fmla="*/ 25010 h 87672"/>
                <a:gd name="connsiteX15" fmla="*/ 60390 w 92644"/>
                <a:gd name="connsiteY15" fmla="*/ 30348 h 87672"/>
                <a:gd name="connsiteX16" fmla="*/ 65589 w 92644"/>
                <a:gd name="connsiteY16" fmla="*/ 43767 h 87672"/>
                <a:gd name="connsiteX17" fmla="*/ 60390 w 92644"/>
                <a:gd name="connsiteY17" fmla="*/ 57187 h 87672"/>
                <a:gd name="connsiteX18" fmla="*/ 47164 w 92644"/>
                <a:gd name="connsiteY18" fmla="*/ 62525 h 87672"/>
                <a:gd name="connsiteX19" fmla="*/ 33938 w 92644"/>
                <a:gd name="connsiteY19" fmla="*/ 57187 h 87672"/>
                <a:gd name="connsiteX20" fmla="*/ 28738 w 92644"/>
                <a:gd name="connsiteY20" fmla="*/ 43767 h 87672"/>
                <a:gd name="connsiteX21" fmla="*/ 33938 w 92644"/>
                <a:gd name="connsiteY21" fmla="*/ 30348 h 8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644" h="87672">
                  <a:moveTo>
                    <a:pt x="21026" y="82034"/>
                  </a:moveTo>
                  <a:cubicBezTo>
                    <a:pt x="27595" y="85793"/>
                    <a:pt x="35056" y="87673"/>
                    <a:pt x="43421" y="87673"/>
                  </a:cubicBezTo>
                  <a:cubicBezTo>
                    <a:pt x="52904" y="87673"/>
                    <a:pt x="61206" y="84778"/>
                    <a:pt x="68340" y="78977"/>
                  </a:cubicBezTo>
                  <a:lnTo>
                    <a:pt x="70789" y="84766"/>
                  </a:lnTo>
                  <a:lnTo>
                    <a:pt x="92644" y="84766"/>
                  </a:lnTo>
                  <a:lnTo>
                    <a:pt x="92644" y="2443"/>
                  </a:lnTo>
                  <a:lnTo>
                    <a:pt x="71543" y="2443"/>
                  </a:lnTo>
                  <a:lnTo>
                    <a:pt x="68642" y="8846"/>
                  </a:lnTo>
                  <a:cubicBezTo>
                    <a:pt x="61407" y="2945"/>
                    <a:pt x="52992" y="0"/>
                    <a:pt x="43421" y="0"/>
                  </a:cubicBezTo>
                  <a:cubicBezTo>
                    <a:pt x="30785" y="0"/>
                    <a:pt x="20385" y="4097"/>
                    <a:pt x="12234" y="12279"/>
                  </a:cubicBezTo>
                  <a:cubicBezTo>
                    <a:pt x="4082" y="20462"/>
                    <a:pt x="0" y="30912"/>
                    <a:pt x="0" y="43617"/>
                  </a:cubicBezTo>
                  <a:cubicBezTo>
                    <a:pt x="0" y="52050"/>
                    <a:pt x="1859" y="59631"/>
                    <a:pt x="5577" y="66334"/>
                  </a:cubicBezTo>
                  <a:cubicBezTo>
                    <a:pt x="9307" y="73050"/>
                    <a:pt x="14457" y="78275"/>
                    <a:pt x="21026" y="82034"/>
                  </a:cubicBezTo>
                  <a:close/>
                  <a:moveTo>
                    <a:pt x="33938" y="30348"/>
                  </a:moveTo>
                  <a:cubicBezTo>
                    <a:pt x="37404" y="26789"/>
                    <a:pt x="41838" y="25010"/>
                    <a:pt x="47239" y="25010"/>
                  </a:cubicBezTo>
                  <a:cubicBezTo>
                    <a:pt x="52539" y="25010"/>
                    <a:pt x="56923" y="26789"/>
                    <a:pt x="60390" y="30348"/>
                  </a:cubicBezTo>
                  <a:cubicBezTo>
                    <a:pt x="63856" y="33906"/>
                    <a:pt x="65589" y="38380"/>
                    <a:pt x="65589" y="43767"/>
                  </a:cubicBezTo>
                  <a:cubicBezTo>
                    <a:pt x="65589" y="49155"/>
                    <a:pt x="63856" y="53629"/>
                    <a:pt x="60390" y="57187"/>
                  </a:cubicBezTo>
                  <a:cubicBezTo>
                    <a:pt x="56923" y="60746"/>
                    <a:pt x="52514" y="62525"/>
                    <a:pt x="47164" y="62525"/>
                  </a:cubicBezTo>
                  <a:cubicBezTo>
                    <a:pt x="41813" y="62525"/>
                    <a:pt x="37404" y="60746"/>
                    <a:pt x="33938" y="57187"/>
                  </a:cubicBezTo>
                  <a:cubicBezTo>
                    <a:pt x="30471" y="53629"/>
                    <a:pt x="28738" y="49155"/>
                    <a:pt x="28738" y="43767"/>
                  </a:cubicBezTo>
                  <a:cubicBezTo>
                    <a:pt x="28738" y="38380"/>
                    <a:pt x="30471" y="33906"/>
                    <a:pt x="33938" y="3034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9" name="Полилиния 24">
              <a:extLst>
                <a:ext uri="{FF2B5EF4-FFF2-40B4-BE49-F238E27FC236}">
                  <a16:creationId xmlns:a16="http://schemas.microsoft.com/office/drawing/2014/main" id="{0F21D210-3FC4-43EC-85EB-6B38E14A8526}"/>
                </a:ext>
              </a:extLst>
            </p:cNvPr>
            <p:cNvSpPr/>
            <p:nvPr/>
          </p:nvSpPr>
          <p:spPr>
            <a:xfrm>
              <a:off x="6043917" y="4927208"/>
              <a:ext cx="29805" cy="106743"/>
            </a:xfrm>
            <a:custGeom>
              <a:avLst/>
              <a:gdLst>
                <a:gd name="connsiteX0" fmla="*/ 0 w 29805"/>
                <a:gd name="connsiteY0" fmla="*/ 0 h 106743"/>
                <a:gd name="connsiteX1" fmla="*/ 29805 w 29805"/>
                <a:gd name="connsiteY1" fmla="*/ 0 h 106743"/>
                <a:gd name="connsiteX2" fmla="*/ 29805 w 29805"/>
                <a:gd name="connsiteY2" fmla="*/ 106744 h 106743"/>
                <a:gd name="connsiteX3" fmla="*/ 0 w 29805"/>
                <a:gd name="connsiteY3" fmla="*/ 106744 h 1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05" h="106743">
                  <a:moveTo>
                    <a:pt x="0" y="0"/>
                  </a:moveTo>
                  <a:lnTo>
                    <a:pt x="29805" y="0"/>
                  </a:lnTo>
                  <a:lnTo>
                    <a:pt x="29805" y="106744"/>
                  </a:lnTo>
                  <a:lnTo>
                    <a:pt x="0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0" name="Полилиния 25">
              <a:extLst>
                <a:ext uri="{FF2B5EF4-FFF2-40B4-BE49-F238E27FC236}">
                  <a16:creationId xmlns:a16="http://schemas.microsoft.com/office/drawing/2014/main" id="{D6AA4E59-5EA6-4C74-ABCA-3AF512FD2900}"/>
                </a:ext>
              </a:extLst>
            </p:cNvPr>
            <p:cNvSpPr/>
            <p:nvPr/>
          </p:nvSpPr>
          <p:spPr>
            <a:xfrm>
              <a:off x="6092061" y="4949160"/>
              <a:ext cx="81478" cy="84790"/>
            </a:xfrm>
            <a:custGeom>
              <a:avLst/>
              <a:gdLst>
                <a:gd name="connsiteX0" fmla="*/ 81478 w 81478"/>
                <a:gd name="connsiteY0" fmla="*/ 84791 h 84790"/>
                <a:gd name="connsiteX1" fmla="*/ 81478 w 81478"/>
                <a:gd name="connsiteY1" fmla="*/ 34621 h 84790"/>
                <a:gd name="connsiteX2" fmla="*/ 72837 w 81478"/>
                <a:gd name="connsiteY2" fmla="*/ 9460 h 84790"/>
                <a:gd name="connsiteX3" fmla="*/ 49826 w 81478"/>
                <a:gd name="connsiteY3" fmla="*/ 0 h 84790"/>
                <a:gd name="connsiteX4" fmla="*/ 23839 w 81478"/>
                <a:gd name="connsiteY4" fmla="*/ 10976 h 84790"/>
                <a:gd name="connsiteX5" fmla="*/ 19870 w 81478"/>
                <a:gd name="connsiteY5" fmla="*/ 2431 h 84790"/>
                <a:gd name="connsiteX6" fmla="*/ 0 w 81478"/>
                <a:gd name="connsiteY6" fmla="*/ 2431 h 84790"/>
                <a:gd name="connsiteX7" fmla="*/ 0 w 81478"/>
                <a:gd name="connsiteY7" fmla="*/ 84778 h 84790"/>
                <a:gd name="connsiteX8" fmla="*/ 28424 w 81478"/>
                <a:gd name="connsiteY8" fmla="*/ 84778 h 84790"/>
                <a:gd name="connsiteX9" fmla="*/ 28424 w 81478"/>
                <a:gd name="connsiteY9" fmla="*/ 40861 h 84790"/>
                <a:gd name="connsiteX10" fmla="*/ 30031 w 81478"/>
                <a:gd name="connsiteY10" fmla="*/ 31789 h 84790"/>
                <a:gd name="connsiteX11" fmla="*/ 34767 w 81478"/>
                <a:gd name="connsiteY11" fmla="*/ 26075 h 84790"/>
                <a:gd name="connsiteX12" fmla="*/ 42341 w 81478"/>
                <a:gd name="connsiteY12" fmla="*/ 24095 h 84790"/>
                <a:gd name="connsiteX13" fmla="*/ 53042 w 81478"/>
                <a:gd name="connsiteY13" fmla="*/ 38430 h 84790"/>
                <a:gd name="connsiteX14" fmla="*/ 53042 w 81478"/>
                <a:gd name="connsiteY14" fmla="*/ 84791 h 84790"/>
                <a:gd name="connsiteX15" fmla="*/ 81478 w 81478"/>
                <a:gd name="connsiteY15" fmla="*/ 84791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81478" y="84791"/>
                  </a:move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24" y="84778"/>
                  </a:lnTo>
                  <a:lnTo>
                    <a:pt x="28424" y="40861"/>
                  </a:lnTo>
                  <a:cubicBezTo>
                    <a:pt x="28424" y="37302"/>
                    <a:pt x="28964" y="34282"/>
                    <a:pt x="30031" y="31789"/>
                  </a:cubicBezTo>
                  <a:cubicBezTo>
                    <a:pt x="31099" y="29295"/>
                    <a:pt x="32682" y="27391"/>
                    <a:pt x="34767" y="26075"/>
                  </a:cubicBezTo>
                  <a:cubicBezTo>
                    <a:pt x="36852" y="24759"/>
                    <a:pt x="39376" y="24095"/>
                    <a:pt x="42341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lnTo>
                    <a:pt x="53042" y="84791"/>
                  </a:lnTo>
                  <a:lnTo>
                    <a:pt x="81478" y="84791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1" name="Полилиния 26">
              <a:extLst>
                <a:ext uri="{FF2B5EF4-FFF2-40B4-BE49-F238E27FC236}">
                  <a16:creationId xmlns:a16="http://schemas.microsoft.com/office/drawing/2014/main" id="{7BBDFB5B-546E-41CF-9576-DB9A59442BE5}"/>
                </a:ext>
              </a:extLst>
            </p:cNvPr>
            <p:cNvSpPr/>
            <p:nvPr/>
          </p:nvSpPr>
          <p:spPr>
            <a:xfrm>
              <a:off x="6185873" y="4948859"/>
              <a:ext cx="73113" cy="87835"/>
            </a:xfrm>
            <a:custGeom>
              <a:avLst/>
              <a:gdLst>
                <a:gd name="connsiteX0" fmla="*/ 73113 w 73113"/>
                <a:gd name="connsiteY0" fmla="*/ 59317 h 87835"/>
                <a:gd name="connsiteX1" fmla="*/ 72422 w 73113"/>
                <a:gd name="connsiteY1" fmla="*/ 52990 h 87835"/>
                <a:gd name="connsiteX2" fmla="*/ 70815 w 73113"/>
                <a:gd name="connsiteY2" fmla="*/ 47877 h 87835"/>
                <a:gd name="connsiteX3" fmla="*/ 67988 w 73113"/>
                <a:gd name="connsiteY3" fmla="*/ 43843 h 87835"/>
                <a:gd name="connsiteX4" fmla="*/ 64698 w 73113"/>
                <a:gd name="connsiteY4" fmla="*/ 40723 h 87835"/>
                <a:gd name="connsiteX5" fmla="*/ 60565 w 73113"/>
                <a:gd name="connsiteY5" fmla="*/ 38279 h 87835"/>
                <a:gd name="connsiteX6" fmla="*/ 56358 w 73113"/>
                <a:gd name="connsiteY6" fmla="*/ 36525 h 87835"/>
                <a:gd name="connsiteX7" fmla="*/ 51698 w 73113"/>
                <a:gd name="connsiteY7" fmla="*/ 35222 h 87835"/>
                <a:gd name="connsiteX8" fmla="*/ 47189 w 73113"/>
                <a:gd name="connsiteY8" fmla="*/ 34232 h 87835"/>
                <a:gd name="connsiteX9" fmla="*/ 42680 w 73113"/>
                <a:gd name="connsiteY9" fmla="*/ 33393 h 87835"/>
                <a:gd name="connsiteX10" fmla="*/ 36952 w 73113"/>
                <a:gd name="connsiteY10" fmla="*/ 32328 h 87835"/>
                <a:gd name="connsiteX11" fmla="*/ 32820 w 73113"/>
                <a:gd name="connsiteY11" fmla="*/ 31112 h 87835"/>
                <a:gd name="connsiteX12" fmla="*/ 29454 w 73113"/>
                <a:gd name="connsiteY12" fmla="*/ 29132 h 87835"/>
                <a:gd name="connsiteX13" fmla="*/ 28461 w 73113"/>
                <a:gd name="connsiteY13" fmla="*/ 26238 h 87835"/>
                <a:gd name="connsiteX14" fmla="*/ 30521 w 73113"/>
                <a:gd name="connsiteY14" fmla="*/ 21815 h 87835"/>
                <a:gd name="connsiteX15" fmla="*/ 36098 w 73113"/>
                <a:gd name="connsiteY15" fmla="*/ 20136 h 87835"/>
                <a:gd name="connsiteX16" fmla="*/ 42441 w 73113"/>
                <a:gd name="connsiteY16" fmla="*/ 22116 h 87835"/>
                <a:gd name="connsiteX17" fmla="*/ 44802 w 73113"/>
                <a:gd name="connsiteY17" fmla="*/ 28067 h 87835"/>
                <a:gd name="connsiteX18" fmla="*/ 71405 w 73113"/>
                <a:gd name="connsiteY18" fmla="*/ 28067 h 87835"/>
                <a:gd name="connsiteX19" fmla="*/ 61696 w 73113"/>
                <a:gd name="connsiteY19" fmla="*/ 7706 h 87835"/>
                <a:gd name="connsiteX20" fmla="*/ 36400 w 73113"/>
                <a:gd name="connsiteY20" fmla="*/ 0 h 87835"/>
                <a:gd name="connsiteX21" fmla="*/ 10877 w 73113"/>
                <a:gd name="connsiteY21" fmla="*/ 7393 h 87835"/>
                <a:gd name="connsiteX22" fmla="*/ 1243 w 73113"/>
                <a:gd name="connsiteY22" fmla="*/ 27140 h 87835"/>
                <a:gd name="connsiteX23" fmla="*/ 3228 w 73113"/>
                <a:gd name="connsiteY23" fmla="*/ 37352 h 87835"/>
                <a:gd name="connsiteX24" fmla="*/ 7888 w 73113"/>
                <a:gd name="connsiteY24" fmla="*/ 44369 h 87835"/>
                <a:gd name="connsiteX25" fmla="*/ 14997 w 73113"/>
                <a:gd name="connsiteY25" fmla="*/ 48867 h 87835"/>
                <a:gd name="connsiteX26" fmla="*/ 22797 w 73113"/>
                <a:gd name="connsiteY26" fmla="*/ 51536 h 87835"/>
                <a:gd name="connsiteX27" fmla="*/ 30973 w 73113"/>
                <a:gd name="connsiteY27" fmla="*/ 53065 h 87835"/>
                <a:gd name="connsiteX28" fmla="*/ 38384 w 73113"/>
                <a:gd name="connsiteY28" fmla="*/ 54518 h 87835"/>
                <a:gd name="connsiteX29" fmla="*/ 43044 w 73113"/>
                <a:gd name="connsiteY29" fmla="*/ 56724 h 87835"/>
                <a:gd name="connsiteX30" fmla="*/ 45104 w 73113"/>
                <a:gd name="connsiteY30" fmla="*/ 60533 h 87835"/>
                <a:gd name="connsiteX31" fmla="*/ 42730 w 73113"/>
                <a:gd name="connsiteY31" fmla="*/ 65257 h 87835"/>
                <a:gd name="connsiteX32" fmla="*/ 37002 w 73113"/>
                <a:gd name="connsiteY32" fmla="*/ 66936 h 87835"/>
                <a:gd name="connsiteX33" fmla="*/ 30119 w 73113"/>
                <a:gd name="connsiteY33" fmla="*/ 64655 h 87835"/>
                <a:gd name="connsiteX34" fmla="*/ 27519 w 73113"/>
                <a:gd name="connsiteY34" fmla="*/ 58102 h 87835"/>
                <a:gd name="connsiteX35" fmla="*/ 0 w 73113"/>
                <a:gd name="connsiteY35" fmla="*/ 58102 h 87835"/>
                <a:gd name="connsiteX36" fmla="*/ 10011 w 73113"/>
                <a:gd name="connsiteY36" fmla="*/ 79754 h 87835"/>
                <a:gd name="connsiteX37" fmla="*/ 36538 w 73113"/>
                <a:gd name="connsiteY37" fmla="*/ 87836 h 87835"/>
                <a:gd name="connsiteX38" fmla="*/ 63052 w 73113"/>
                <a:gd name="connsiteY38" fmla="*/ 80055 h 87835"/>
                <a:gd name="connsiteX39" fmla="*/ 73113 w 73113"/>
                <a:gd name="connsiteY39" fmla="*/ 59317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3113" h="87835">
                  <a:moveTo>
                    <a:pt x="73113" y="59317"/>
                  </a:moveTo>
                  <a:cubicBezTo>
                    <a:pt x="73113" y="57087"/>
                    <a:pt x="72887" y="54969"/>
                    <a:pt x="72422" y="52990"/>
                  </a:cubicBezTo>
                  <a:cubicBezTo>
                    <a:pt x="71957" y="51010"/>
                    <a:pt x="71430" y="49306"/>
                    <a:pt x="70815" y="47877"/>
                  </a:cubicBezTo>
                  <a:cubicBezTo>
                    <a:pt x="70199" y="46461"/>
                    <a:pt x="69257" y="45108"/>
                    <a:pt x="67988" y="43843"/>
                  </a:cubicBezTo>
                  <a:cubicBezTo>
                    <a:pt x="66707" y="42577"/>
                    <a:pt x="65615" y="41537"/>
                    <a:pt x="64698" y="40723"/>
                  </a:cubicBezTo>
                  <a:cubicBezTo>
                    <a:pt x="63781" y="39908"/>
                    <a:pt x="62399" y="39094"/>
                    <a:pt x="60565" y="38279"/>
                  </a:cubicBezTo>
                  <a:cubicBezTo>
                    <a:pt x="58732" y="37465"/>
                    <a:pt x="57325" y="36888"/>
                    <a:pt x="56358" y="36525"/>
                  </a:cubicBezTo>
                  <a:cubicBezTo>
                    <a:pt x="55391" y="36174"/>
                    <a:pt x="53833" y="35736"/>
                    <a:pt x="51698" y="35222"/>
                  </a:cubicBezTo>
                  <a:cubicBezTo>
                    <a:pt x="49563" y="34721"/>
                    <a:pt x="48055" y="34382"/>
                    <a:pt x="47189" y="34232"/>
                  </a:cubicBezTo>
                  <a:cubicBezTo>
                    <a:pt x="46322" y="34082"/>
                    <a:pt x="44815" y="33794"/>
                    <a:pt x="42680" y="33393"/>
                  </a:cubicBezTo>
                  <a:cubicBezTo>
                    <a:pt x="40029" y="32992"/>
                    <a:pt x="38120" y="32628"/>
                    <a:pt x="36952" y="32328"/>
                  </a:cubicBezTo>
                  <a:cubicBezTo>
                    <a:pt x="35784" y="32027"/>
                    <a:pt x="34402" y="31626"/>
                    <a:pt x="32820" y="31112"/>
                  </a:cubicBezTo>
                  <a:cubicBezTo>
                    <a:pt x="31237" y="30611"/>
                    <a:pt x="30119" y="29947"/>
                    <a:pt x="29454" y="29132"/>
                  </a:cubicBezTo>
                  <a:cubicBezTo>
                    <a:pt x="28788" y="28318"/>
                    <a:pt x="28461" y="27353"/>
                    <a:pt x="28461" y="26238"/>
                  </a:cubicBezTo>
                  <a:cubicBezTo>
                    <a:pt x="28461" y="24409"/>
                    <a:pt x="29152" y="22930"/>
                    <a:pt x="30521" y="21815"/>
                  </a:cubicBezTo>
                  <a:cubicBezTo>
                    <a:pt x="31903" y="20700"/>
                    <a:pt x="33762" y="20136"/>
                    <a:pt x="36098" y="20136"/>
                  </a:cubicBezTo>
                  <a:cubicBezTo>
                    <a:pt x="38748" y="20136"/>
                    <a:pt x="40858" y="20800"/>
                    <a:pt x="42441" y="22116"/>
                  </a:cubicBezTo>
                  <a:cubicBezTo>
                    <a:pt x="44024" y="23431"/>
                    <a:pt x="44802" y="25423"/>
                    <a:pt x="44802" y="28067"/>
                  </a:cubicBezTo>
                  <a:lnTo>
                    <a:pt x="71405" y="28067"/>
                  </a:lnTo>
                  <a:cubicBezTo>
                    <a:pt x="71304" y="19635"/>
                    <a:pt x="68064" y="12843"/>
                    <a:pt x="61696" y="7706"/>
                  </a:cubicBezTo>
                  <a:cubicBezTo>
                    <a:pt x="55328" y="2581"/>
                    <a:pt x="46887" y="0"/>
                    <a:pt x="36400" y="0"/>
                  </a:cubicBezTo>
                  <a:cubicBezTo>
                    <a:pt x="25799" y="0"/>
                    <a:pt x="17295" y="2468"/>
                    <a:pt x="10877" y="7393"/>
                  </a:cubicBezTo>
                  <a:cubicBezTo>
                    <a:pt x="4459" y="12330"/>
                    <a:pt x="1243" y="18908"/>
                    <a:pt x="1243" y="27140"/>
                  </a:cubicBezTo>
                  <a:cubicBezTo>
                    <a:pt x="1243" y="30999"/>
                    <a:pt x="1897" y="34408"/>
                    <a:pt x="3228" y="37352"/>
                  </a:cubicBezTo>
                  <a:cubicBezTo>
                    <a:pt x="4547" y="40309"/>
                    <a:pt x="6104" y="42640"/>
                    <a:pt x="7888" y="44369"/>
                  </a:cubicBezTo>
                  <a:cubicBezTo>
                    <a:pt x="9671" y="46098"/>
                    <a:pt x="12033" y="47602"/>
                    <a:pt x="14997" y="48867"/>
                  </a:cubicBezTo>
                  <a:cubicBezTo>
                    <a:pt x="17949" y="50145"/>
                    <a:pt x="20549" y="51035"/>
                    <a:pt x="22797" y="51536"/>
                  </a:cubicBezTo>
                  <a:cubicBezTo>
                    <a:pt x="25033" y="52050"/>
                    <a:pt x="27758" y="52551"/>
                    <a:pt x="30973" y="53065"/>
                  </a:cubicBezTo>
                  <a:cubicBezTo>
                    <a:pt x="34189" y="53579"/>
                    <a:pt x="36651" y="54055"/>
                    <a:pt x="38384" y="54518"/>
                  </a:cubicBezTo>
                  <a:cubicBezTo>
                    <a:pt x="40117" y="54969"/>
                    <a:pt x="41675" y="55709"/>
                    <a:pt x="43044" y="56724"/>
                  </a:cubicBezTo>
                  <a:cubicBezTo>
                    <a:pt x="44413" y="57738"/>
                    <a:pt x="45104" y="59017"/>
                    <a:pt x="45104" y="60533"/>
                  </a:cubicBezTo>
                  <a:cubicBezTo>
                    <a:pt x="45104" y="62563"/>
                    <a:pt x="44313" y="64141"/>
                    <a:pt x="42730" y="65257"/>
                  </a:cubicBezTo>
                  <a:cubicBezTo>
                    <a:pt x="41147" y="66384"/>
                    <a:pt x="39238" y="66936"/>
                    <a:pt x="37002" y="66936"/>
                  </a:cubicBezTo>
                  <a:cubicBezTo>
                    <a:pt x="34151" y="66936"/>
                    <a:pt x="31853" y="66171"/>
                    <a:pt x="30119" y="64655"/>
                  </a:cubicBezTo>
                  <a:cubicBezTo>
                    <a:pt x="28386" y="63126"/>
                    <a:pt x="27519" y="60946"/>
                    <a:pt x="27519" y="58102"/>
                  </a:cubicBezTo>
                  <a:lnTo>
                    <a:pt x="0" y="58102"/>
                  </a:lnTo>
                  <a:cubicBezTo>
                    <a:pt x="201" y="67149"/>
                    <a:pt x="3542" y="74366"/>
                    <a:pt x="10011" y="79754"/>
                  </a:cubicBezTo>
                  <a:cubicBezTo>
                    <a:pt x="16479" y="85142"/>
                    <a:pt x="25321" y="87836"/>
                    <a:pt x="36538" y="87836"/>
                  </a:cubicBezTo>
                  <a:cubicBezTo>
                    <a:pt x="47540" y="87836"/>
                    <a:pt x="56383" y="85242"/>
                    <a:pt x="63052" y="80055"/>
                  </a:cubicBezTo>
                  <a:cubicBezTo>
                    <a:pt x="69772" y="74880"/>
                    <a:pt x="73113" y="67963"/>
                    <a:pt x="73113" y="59317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2" name="Полилиния 27">
              <a:extLst>
                <a:ext uri="{FF2B5EF4-FFF2-40B4-BE49-F238E27FC236}">
                  <a16:creationId xmlns:a16="http://schemas.microsoft.com/office/drawing/2014/main" id="{28EFB851-7A06-4564-8A9D-D24BB6E1A1A9}"/>
                </a:ext>
              </a:extLst>
            </p:cNvPr>
            <p:cNvSpPr/>
            <p:nvPr/>
          </p:nvSpPr>
          <p:spPr>
            <a:xfrm>
              <a:off x="6263118" y="4927521"/>
              <a:ext cx="63893" cy="106430"/>
            </a:xfrm>
            <a:custGeom>
              <a:avLst/>
              <a:gdLst>
                <a:gd name="connsiteX0" fmla="*/ 46083 w 63893"/>
                <a:gd name="connsiteY0" fmla="*/ 79065 h 106430"/>
                <a:gd name="connsiteX1" fmla="*/ 43559 w 63893"/>
                <a:gd name="connsiteY1" fmla="*/ 72123 h 106430"/>
                <a:gd name="connsiteX2" fmla="*/ 43559 w 63893"/>
                <a:gd name="connsiteY2" fmla="*/ 45747 h 106430"/>
                <a:gd name="connsiteX3" fmla="*/ 63429 w 63893"/>
                <a:gd name="connsiteY3" fmla="*/ 45747 h 106430"/>
                <a:gd name="connsiteX4" fmla="*/ 63429 w 63893"/>
                <a:gd name="connsiteY4" fmla="*/ 24095 h 106430"/>
                <a:gd name="connsiteX5" fmla="*/ 42793 w 63893"/>
                <a:gd name="connsiteY5" fmla="*/ 24095 h 106430"/>
                <a:gd name="connsiteX6" fmla="*/ 42793 w 63893"/>
                <a:gd name="connsiteY6" fmla="*/ 0 h 106430"/>
                <a:gd name="connsiteX7" fmla="*/ 36990 w 63893"/>
                <a:gd name="connsiteY7" fmla="*/ 0 h 106430"/>
                <a:gd name="connsiteX8" fmla="*/ 0 w 63893"/>
                <a:gd name="connsiteY8" fmla="*/ 39344 h 106430"/>
                <a:gd name="connsiteX9" fmla="*/ 0 w 63893"/>
                <a:gd name="connsiteY9" fmla="*/ 45747 h 106430"/>
                <a:gd name="connsiteX10" fmla="*/ 15135 w 63893"/>
                <a:gd name="connsiteY10" fmla="*/ 45747 h 106430"/>
                <a:gd name="connsiteX11" fmla="*/ 15135 w 63893"/>
                <a:gd name="connsiteY11" fmla="*/ 77010 h 106430"/>
                <a:gd name="connsiteX12" fmla="*/ 18652 w 63893"/>
                <a:gd name="connsiteY12" fmla="*/ 92785 h 106430"/>
                <a:gd name="connsiteX13" fmla="*/ 28738 w 63893"/>
                <a:gd name="connsiteY13" fmla="*/ 102922 h 106430"/>
                <a:gd name="connsiteX14" fmla="*/ 44476 w 63893"/>
                <a:gd name="connsiteY14" fmla="*/ 106430 h 106430"/>
                <a:gd name="connsiteX15" fmla="*/ 63894 w 63893"/>
                <a:gd name="connsiteY15" fmla="*/ 106430 h 106430"/>
                <a:gd name="connsiteX16" fmla="*/ 63894 w 63893"/>
                <a:gd name="connsiteY16" fmla="*/ 81571 h 106430"/>
                <a:gd name="connsiteX17" fmla="*/ 53042 w 63893"/>
                <a:gd name="connsiteY17" fmla="*/ 81571 h 106430"/>
                <a:gd name="connsiteX18" fmla="*/ 46083 w 63893"/>
                <a:gd name="connsiteY18" fmla="*/ 79065 h 10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93" h="106430">
                  <a:moveTo>
                    <a:pt x="46083" y="79065"/>
                  </a:move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747"/>
                  </a:lnTo>
                  <a:lnTo>
                    <a:pt x="63429" y="45747"/>
                  </a:lnTo>
                  <a:lnTo>
                    <a:pt x="63429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747"/>
                  </a:lnTo>
                  <a:lnTo>
                    <a:pt x="15135" y="45747"/>
                  </a:lnTo>
                  <a:lnTo>
                    <a:pt x="15135" y="77010"/>
                  </a:lnTo>
                  <a:cubicBezTo>
                    <a:pt x="15135" y="83112"/>
                    <a:pt x="16303" y="88374"/>
                    <a:pt x="18652" y="92785"/>
                  </a:cubicBezTo>
                  <a:cubicBezTo>
                    <a:pt x="20988" y="97208"/>
                    <a:pt x="24354" y="100591"/>
                    <a:pt x="28738" y="102922"/>
                  </a:cubicBezTo>
                  <a:cubicBezTo>
                    <a:pt x="33121" y="105265"/>
                    <a:pt x="38371" y="106430"/>
                    <a:pt x="44476" y="106430"/>
                  </a:cubicBezTo>
                  <a:lnTo>
                    <a:pt x="63894" y="106430"/>
                  </a:lnTo>
                  <a:lnTo>
                    <a:pt x="63894" y="81571"/>
                  </a:lnTo>
                  <a:lnTo>
                    <a:pt x="53042" y="81571"/>
                  </a:lnTo>
                  <a:cubicBezTo>
                    <a:pt x="50078" y="81571"/>
                    <a:pt x="47767" y="80731"/>
                    <a:pt x="46083" y="7906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3" name="Полилиния 28">
              <a:extLst>
                <a:ext uri="{FF2B5EF4-FFF2-40B4-BE49-F238E27FC236}">
                  <a16:creationId xmlns:a16="http://schemas.microsoft.com/office/drawing/2014/main" id="{4ABE40F2-389F-429C-98CF-6C7182EE4428}"/>
                </a:ext>
              </a:extLst>
            </p:cNvPr>
            <p:cNvSpPr/>
            <p:nvPr/>
          </p:nvSpPr>
          <p:spPr>
            <a:xfrm>
              <a:off x="6341368" y="4951604"/>
              <a:ext cx="28436" cy="82347"/>
            </a:xfrm>
            <a:custGeom>
              <a:avLst/>
              <a:gdLst>
                <a:gd name="connsiteX0" fmla="*/ 0 w 28436"/>
                <a:gd name="connsiteY0" fmla="*/ 0 h 82347"/>
                <a:gd name="connsiteX1" fmla="*/ 28436 w 28436"/>
                <a:gd name="connsiteY1" fmla="*/ 0 h 82347"/>
                <a:gd name="connsiteX2" fmla="*/ 28436 w 28436"/>
                <a:gd name="connsiteY2" fmla="*/ 82348 h 82347"/>
                <a:gd name="connsiteX3" fmla="*/ 0 w 28436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6" h="82347">
                  <a:moveTo>
                    <a:pt x="0" y="0"/>
                  </a:moveTo>
                  <a:lnTo>
                    <a:pt x="28436" y="0"/>
                  </a:lnTo>
                  <a:lnTo>
                    <a:pt x="28436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4" name="Полилиния 29">
              <a:extLst>
                <a:ext uri="{FF2B5EF4-FFF2-40B4-BE49-F238E27FC236}">
                  <a16:creationId xmlns:a16="http://schemas.microsoft.com/office/drawing/2014/main" id="{D5F51374-B48D-4216-8F13-56A10640CFAA}"/>
                </a:ext>
              </a:extLst>
            </p:cNvPr>
            <p:cNvSpPr/>
            <p:nvPr/>
          </p:nvSpPr>
          <p:spPr>
            <a:xfrm>
              <a:off x="6341519" y="4917296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5" name="Полилиния 30">
              <a:extLst>
                <a:ext uri="{FF2B5EF4-FFF2-40B4-BE49-F238E27FC236}">
                  <a16:creationId xmlns:a16="http://schemas.microsoft.com/office/drawing/2014/main" id="{00763BC0-1227-4E28-B2EE-67287F64E6F2}"/>
                </a:ext>
              </a:extLst>
            </p:cNvPr>
            <p:cNvSpPr/>
            <p:nvPr/>
          </p:nvSpPr>
          <p:spPr>
            <a:xfrm>
              <a:off x="6387690" y="4949173"/>
              <a:ext cx="81478" cy="84790"/>
            </a:xfrm>
            <a:custGeom>
              <a:avLst/>
              <a:gdLst>
                <a:gd name="connsiteX0" fmla="*/ 53042 w 81478"/>
                <a:gd name="connsiteY0" fmla="*/ 38430 h 84790"/>
                <a:gd name="connsiteX1" fmla="*/ 53042 w 81478"/>
                <a:gd name="connsiteY1" fmla="*/ 84791 h 84790"/>
                <a:gd name="connsiteX2" fmla="*/ 81478 w 81478"/>
                <a:gd name="connsiteY2" fmla="*/ 84791 h 84790"/>
                <a:gd name="connsiteX3" fmla="*/ 81478 w 81478"/>
                <a:gd name="connsiteY3" fmla="*/ 34621 h 84790"/>
                <a:gd name="connsiteX4" fmla="*/ 72837 w 81478"/>
                <a:gd name="connsiteY4" fmla="*/ 9460 h 84790"/>
                <a:gd name="connsiteX5" fmla="*/ 49826 w 81478"/>
                <a:gd name="connsiteY5" fmla="*/ 0 h 84790"/>
                <a:gd name="connsiteX6" fmla="*/ 23839 w 81478"/>
                <a:gd name="connsiteY6" fmla="*/ 10976 h 84790"/>
                <a:gd name="connsiteX7" fmla="*/ 19870 w 81478"/>
                <a:gd name="connsiteY7" fmla="*/ 2431 h 84790"/>
                <a:gd name="connsiteX8" fmla="*/ 0 w 81478"/>
                <a:gd name="connsiteY8" fmla="*/ 2431 h 84790"/>
                <a:gd name="connsiteX9" fmla="*/ 0 w 81478"/>
                <a:gd name="connsiteY9" fmla="*/ 84778 h 84790"/>
                <a:gd name="connsiteX10" fmla="*/ 28436 w 81478"/>
                <a:gd name="connsiteY10" fmla="*/ 84778 h 84790"/>
                <a:gd name="connsiteX11" fmla="*/ 28436 w 81478"/>
                <a:gd name="connsiteY11" fmla="*/ 40861 h 84790"/>
                <a:gd name="connsiteX12" fmla="*/ 30044 w 81478"/>
                <a:gd name="connsiteY12" fmla="*/ 31789 h 84790"/>
                <a:gd name="connsiteX13" fmla="*/ 34779 w 81478"/>
                <a:gd name="connsiteY13" fmla="*/ 26075 h 84790"/>
                <a:gd name="connsiteX14" fmla="*/ 42353 w 81478"/>
                <a:gd name="connsiteY14" fmla="*/ 24095 h 84790"/>
                <a:gd name="connsiteX15" fmla="*/ 53042 w 81478"/>
                <a:gd name="connsiteY15" fmla="*/ 38430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53042" y="38430"/>
                  </a:moveTo>
                  <a:lnTo>
                    <a:pt x="53042" y="84791"/>
                  </a:lnTo>
                  <a:lnTo>
                    <a:pt x="81478" y="84791"/>
                  </a:ln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36" y="84778"/>
                  </a:lnTo>
                  <a:lnTo>
                    <a:pt x="28436" y="40861"/>
                  </a:lnTo>
                  <a:cubicBezTo>
                    <a:pt x="28436" y="37302"/>
                    <a:pt x="28976" y="34282"/>
                    <a:pt x="30044" y="31789"/>
                  </a:cubicBezTo>
                  <a:cubicBezTo>
                    <a:pt x="31112" y="29295"/>
                    <a:pt x="32694" y="27391"/>
                    <a:pt x="34779" y="26075"/>
                  </a:cubicBezTo>
                  <a:cubicBezTo>
                    <a:pt x="36864" y="24759"/>
                    <a:pt x="39389" y="24095"/>
                    <a:pt x="42353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6" name="Полилиния 31">
              <a:extLst>
                <a:ext uri="{FF2B5EF4-FFF2-40B4-BE49-F238E27FC236}">
                  <a16:creationId xmlns:a16="http://schemas.microsoft.com/office/drawing/2014/main" id="{8A8C5A2F-0FCF-4B25-AFDB-90F83534BA3E}"/>
                </a:ext>
              </a:extLst>
            </p:cNvPr>
            <p:cNvSpPr/>
            <p:nvPr/>
          </p:nvSpPr>
          <p:spPr>
            <a:xfrm>
              <a:off x="6481402" y="4949022"/>
              <a:ext cx="89730" cy="87660"/>
            </a:xfrm>
            <a:custGeom>
              <a:avLst/>
              <a:gdLst>
                <a:gd name="connsiteX0" fmla="*/ 55705 w 89730"/>
                <a:gd name="connsiteY0" fmla="*/ 58929 h 87660"/>
                <a:gd name="connsiteX1" fmla="*/ 45694 w 89730"/>
                <a:gd name="connsiteY1" fmla="*/ 62212 h 87660"/>
                <a:gd name="connsiteX2" fmla="*/ 33385 w 89730"/>
                <a:gd name="connsiteY2" fmla="*/ 57024 h 87660"/>
                <a:gd name="connsiteX3" fmla="*/ 28575 w 89730"/>
                <a:gd name="connsiteY3" fmla="*/ 43755 h 87660"/>
                <a:gd name="connsiteX4" fmla="*/ 33385 w 89730"/>
                <a:gd name="connsiteY4" fmla="*/ 30573 h 87660"/>
                <a:gd name="connsiteX5" fmla="*/ 45694 w 89730"/>
                <a:gd name="connsiteY5" fmla="*/ 25461 h 87660"/>
                <a:gd name="connsiteX6" fmla="*/ 55554 w 89730"/>
                <a:gd name="connsiteY6" fmla="*/ 28431 h 87660"/>
                <a:gd name="connsiteX7" fmla="*/ 61746 w 89730"/>
                <a:gd name="connsiteY7" fmla="*/ 36437 h 87660"/>
                <a:gd name="connsiteX8" fmla="*/ 89416 w 89730"/>
                <a:gd name="connsiteY8" fmla="*/ 36437 h 87660"/>
                <a:gd name="connsiteX9" fmla="*/ 81930 w 89730"/>
                <a:gd name="connsiteY9" fmla="*/ 17379 h 87660"/>
                <a:gd name="connsiteX10" fmla="*/ 66569 w 89730"/>
                <a:gd name="connsiteY10" fmla="*/ 4573 h 87660"/>
                <a:gd name="connsiteX11" fmla="*/ 45707 w 89730"/>
                <a:gd name="connsiteY11" fmla="*/ 0 h 87660"/>
                <a:gd name="connsiteX12" fmla="*/ 22169 w 89730"/>
                <a:gd name="connsiteY12" fmla="*/ 5563 h 87660"/>
                <a:gd name="connsiteX13" fmla="*/ 5891 w 89730"/>
                <a:gd name="connsiteY13" fmla="*/ 21113 h 87660"/>
                <a:gd name="connsiteX14" fmla="*/ 0 w 89730"/>
                <a:gd name="connsiteY14" fmla="*/ 43680 h 87660"/>
                <a:gd name="connsiteX15" fmla="*/ 5891 w 89730"/>
                <a:gd name="connsiteY15" fmla="*/ 66322 h 87660"/>
                <a:gd name="connsiteX16" fmla="*/ 22169 w 89730"/>
                <a:gd name="connsiteY16" fmla="*/ 82022 h 87660"/>
                <a:gd name="connsiteX17" fmla="*/ 45707 w 89730"/>
                <a:gd name="connsiteY17" fmla="*/ 87660 h 87660"/>
                <a:gd name="connsiteX18" fmla="*/ 75211 w 89730"/>
                <a:gd name="connsiteY18" fmla="*/ 77285 h 87660"/>
                <a:gd name="connsiteX19" fmla="*/ 89730 w 89730"/>
                <a:gd name="connsiteY19" fmla="*/ 50145 h 87660"/>
                <a:gd name="connsiteX20" fmla="*/ 61759 w 89730"/>
                <a:gd name="connsiteY20" fmla="*/ 50145 h 87660"/>
                <a:gd name="connsiteX21" fmla="*/ 55705 w 89730"/>
                <a:gd name="connsiteY21" fmla="*/ 58929 h 8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730" h="87660">
                  <a:moveTo>
                    <a:pt x="55705" y="58929"/>
                  </a:moveTo>
                  <a:cubicBezTo>
                    <a:pt x="52803" y="61122"/>
                    <a:pt x="49462" y="62212"/>
                    <a:pt x="45694" y="62212"/>
                  </a:cubicBezTo>
                  <a:cubicBezTo>
                    <a:pt x="40708" y="62212"/>
                    <a:pt x="36601" y="60483"/>
                    <a:pt x="33385" y="57024"/>
                  </a:cubicBezTo>
                  <a:cubicBezTo>
                    <a:pt x="30170" y="53566"/>
                    <a:pt x="28575" y="49143"/>
                    <a:pt x="28575" y="43755"/>
                  </a:cubicBezTo>
                  <a:cubicBezTo>
                    <a:pt x="28575" y="38367"/>
                    <a:pt x="30182" y="33969"/>
                    <a:pt x="33385" y="30573"/>
                  </a:cubicBezTo>
                  <a:cubicBezTo>
                    <a:pt x="36601" y="27165"/>
                    <a:pt x="40695" y="25461"/>
                    <a:pt x="45694" y="25461"/>
                  </a:cubicBezTo>
                  <a:cubicBezTo>
                    <a:pt x="49362" y="25461"/>
                    <a:pt x="52653" y="26451"/>
                    <a:pt x="55554" y="28431"/>
                  </a:cubicBezTo>
                  <a:cubicBezTo>
                    <a:pt x="58455" y="30410"/>
                    <a:pt x="60515" y="33079"/>
                    <a:pt x="61746" y="36437"/>
                  </a:cubicBezTo>
                  <a:lnTo>
                    <a:pt x="89416" y="36437"/>
                  </a:lnTo>
                  <a:cubicBezTo>
                    <a:pt x="88399" y="29220"/>
                    <a:pt x="85899" y="22867"/>
                    <a:pt x="81930" y="17379"/>
                  </a:cubicBezTo>
                  <a:cubicBezTo>
                    <a:pt x="77961" y="11891"/>
                    <a:pt x="72837" y="7618"/>
                    <a:pt x="66569" y="4573"/>
                  </a:cubicBezTo>
                  <a:cubicBezTo>
                    <a:pt x="60302" y="1529"/>
                    <a:pt x="53343" y="0"/>
                    <a:pt x="45707" y="0"/>
                  </a:cubicBezTo>
                  <a:cubicBezTo>
                    <a:pt x="36940" y="0"/>
                    <a:pt x="29102" y="1854"/>
                    <a:pt x="22169" y="5563"/>
                  </a:cubicBezTo>
                  <a:cubicBezTo>
                    <a:pt x="15236" y="9272"/>
                    <a:pt x="9810" y="14460"/>
                    <a:pt x="5891" y="21113"/>
                  </a:cubicBezTo>
                  <a:cubicBezTo>
                    <a:pt x="1972" y="27767"/>
                    <a:pt x="0" y="35297"/>
                    <a:pt x="0" y="43680"/>
                  </a:cubicBezTo>
                  <a:cubicBezTo>
                    <a:pt x="0" y="52062"/>
                    <a:pt x="1959" y="59618"/>
                    <a:pt x="5891" y="66322"/>
                  </a:cubicBezTo>
                  <a:cubicBezTo>
                    <a:pt x="9810" y="73025"/>
                    <a:pt x="15236" y="78263"/>
                    <a:pt x="22169" y="82022"/>
                  </a:cubicBezTo>
                  <a:cubicBezTo>
                    <a:pt x="29102" y="85781"/>
                    <a:pt x="36940" y="87660"/>
                    <a:pt x="45707" y="87660"/>
                  </a:cubicBezTo>
                  <a:cubicBezTo>
                    <a:pt x="57325" y="87660"/>
                    <a:pt x="67160" y="84202"/>
                    <a:pt x="75211" y="77285"/>
                  </a:cubicBezTo>
                  <a:cubicBezTo>
                    <a:pt x="83262" y="70369"/>
                    <a:pt x="88097" y="61322"/>
                    <a:pt x="89730" y="50145"/>
                  </a:cubicBezTo>
                  <a:lnTo>
                    <a:pt x="61759" y="50145"/>
                  </a:lnTo>
                  <a:cubicBezTo>
                    <a:pt x="60616" y="53817"/>
                    <a:pt x="58606" y="56749"/>
                    <a:pt x="55705" y="58929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7" name="Полилиния 32">
              <a:extLst>
                <a:ext uri="{FF2B5EF4-FFF2-40B4-BE49-F238E27FC236}">
                  <a16:creationId xmlns:a16="http://schemas.microsoft.com/office/drawing/2014/main" id="{D88FF259-6FB8-4258-8601-EE60ADD7BD8A}"/>
                </a:ext>
              </a:extLst>
            </p:cNvPr>
            <p:cNvSpPr/>
            <p:nvPr/>
          </p:nvSpPr>
          <p:spPr>
            <a:xfrm>
              <a:off x="6574323" y="4927508"/>
              <a:ext cx="64057" cy="106442"/>
            </a:xfrm>
            <a:custGeom>
              <a:avLst/>
              <a:gdLst>
                <a:gd name="connsiteX0" fmla="*/ 53042 w 64057"/>
                <a:gd name="connsiteY0" fmla="*/ 81583 h 106442"/>
                <a:gd name="connsiteX1" fmla="*/ 46083 w 64057"/>
                <a:gd name="connsiteY1" fmla="*/ 79065 h 106442"/>
                <a:gd name="connsiteX2" fmla="*/ 43559 w 64057"/>
                <a:gd name="connsiteY2" fmla="*/ 72123 h 106442"/>
                <a:gd name="connsiteX3" fmla="*/ 43559 w 64057"/>
                <a:gd name="connsiteY3" fmla="*/ 45898 h 106442"/>
                <a:gd name="connsiteX4" fmla="*/ 63580 w 64057"/>
                <a:gd name="connsiteY4" fmla="*/ 45898 h 106442"/>
                <a:gd name="connsiteX5" fmla="*/ 63580 w 64057"/>
                <a:gd name="connsiteY5" fmla="*/ 24095 h 106442"/>
                <a:gd name="connsiteX6" fmla="*/ 42793 w 64057"/>
                <a:gd name="connsiteY6" fmla="*/ 24095 h 106442"/>
                <a:gd name="connsiteX7" fmla="*/ 42793 w 64057"/>
                <a:gd name="connsiteY7" fmla="*/ 0 h 106442"/>
                <a:gd name="connsiteX8" fmla="*/ 36990 w 64057"/>
                <a:gd name="connsiteY8" fmla="*/ 0 h 106442"/>
                <a:gd name="connsiteX9" fmla="*/ 0 w 64057"/>
                <a:gd name="connsiteY9" fmla="*/ 39344 h 106442"/>
                <a:gd name="connsiteX10" fmla="*/ 0 w 64057"/>
                <a:gd name="connsiteY10" fmla="*/ 45910 h 106442"/>
                <a:gd name="connsiteX11" fmla="*/ 15135 w 64057"/>
                <a:gd name="connsiteY11" fmla="*/ 45910 h 106442"/>
                <a:gd name="connsiteX12" fmla="*/ 15135 w 64057"/>
                <a:gd name="connsiteY12" fmla="*/ 77010 h 106442"/>
                <a:gd name="connsiteX13" fmla="*/ 22935 w 64057"/>
                <a:gd name="connsiteY13" fmla="*/ 98586 h 106442"/>
                <a:gd name="connsiteX14" fmla="*/ 44488 w 64057"/>
                <a:gd name="connsiteY14" fmla="*/ 106443 h 106442"/>
                <a:gd name="connsiteX15" fmla="*/ 64057 w 64057"/>
                <a:gd name="connsiteY15" fmla="*/ 106443 h 106442"/>
                <a:gd name="connsiteX16" fmla="*/ 64057 w 64057"/>
                <a:gd name="connsiteY16" fmla="*/ 81583 h 106442"/>
                <a:gd name="connsiteX17" fmla="*/ 53042 w 64057"/>
                <a:gd name="connsiteY17" fmla="*/ 81583 h 10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057" h="106442">
                  <a:moveTo>
                    <a:pt x="53042" y="81583"/>
                  </a:moveTo>
                  <a:cubicBezTo>
                    <a:pt x="50090" y="81583"/>
                    <a:pt x="47766" y="80744"/>
                    <a:pt x="46083" y="79065"/>
                  </a:cubicBez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898"/>
                  </a:lnTo>
                  <a:lnTo>
                    <a:pt x="63580" y="45898"/>
                  </a:lnTo>
                  <a:lnTo>
                    <a:pt x="63580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910"/>
                  </a:lnTo>
                  <a:lnTo>
                    <a:pt x="15135" y="45910"/>
                  </a:lnTo>
                  <a:lnTo>
                    <a:pt x="15135" y="77010"/>
                  </a:lnTo>
                  <a:cubicBezTo>
                    <a:pt x="15135" y="86157"/>
                    <a:pt x="17735" y="93349"/>
                    <a:pt x="22935" y="98586"/>
                  </a:cubicBezTo>
                  <a:cubicBezTo>
                    <a:pt x="28135" y="103824"/>
                    <a:pt x="35319" y="106443"/>
                    <a:pt x="44488" y="106443"/>
                  </a:cubicBezTo>
                  <a:lnTo>
                    <a:pt x="64057" y="106443"/>
                  </a:lnTo>
                  <a:lnTo>
                    <a:pt x="64057" y="81583"/>
                  </a:lnTo>
                  <a:lnTo>
                    <a:pt x="53042" y="81583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8" name="Полилиния 33">
              <a:extLst>
                <a:ext uri="{FF2B5EF4-FFF2-40B4-BE49-F238E27FC236}">
                  <a16:creationId xmlns:a16="http://schemas.microsoft.com/office/drawing/2014/main" id="{A4C1601F-7DD8-4BD9-94C7-B77289FB524A}"/>
                </a:ext>
              </a:extLst>
            </p:cNvPr>
            <p:cNvSpPr/>
            <p:nvPr/>
          </p:nvSpPr>
          <p:spPr>
            <a:xfrm>
              <a:off x="6038391" y="5076428"/>
              <a:ext cx="113268" cy="112244"/>
            </a:xfrm>
            <a:custGeom>
              <a:avLst/>
              <a:gdLst>
                <a:gd name="connsiteX0" fmla="*/ 54599 w 113268"/>
                <a:gd name="connsiteY0" fmla="*/ 70908 h 112244"/>
                <a:gd name="connsiteX1" fmla="*/ 81189 w 113268"/>
                <a:gd name="connsiteY1" fmla="*/ 70908 h 112244"/>
                <a:gd name="connsiteX2" fmla="*/ 72096 w 113268"/>
                <a:gd name="connsiteY2" fmla="*/ 80894 h 112244"/>
                <a:gd name="connsiteX3" fmla="*/ 57036 w 113268"/>
                <a:gd name="connsiteY3" fmla="*/ 84628 h 112244"/>
                <a:gd name="connsiteX4" fmla="*/ 42818 w 113268"/>
                <a:gd name="connsiteY4" fmla="*/ 81044 h 112244"/>
                <a:gd name="connsiteX5" fmla="*/ 33410 w 113268"/>
                <a:gd name="connsiteY5" fmla="*/ 70983 h 112244"/>
                <a:gd name="connsiteX6" fmla="*/ 30132 w 113268"/>
                <a:gd name="connsiteY6" fmla="*/ 56272 h 112244"/>
                <a:gd name="connsiteX7" fmla="*/ 37542 w 113268"/>
                <a:gd name="connsiteY7" fmla="*/ 35535 h 112244"/>
                <a:gd name="connsiteX8" fmla="*/ 57023 w 113268"/>
                <a:gd name="connsiteY8" fmla="*/ 27604 h 112244"/>
                <a:gd name="connsiteX9" fmla="*/ 71769 w 113268"/>
                <a:gd name="connsiteY9" fmla="*/ 31638 h 112244"/>
                <a:gd name="connsiteX10" fmla="*/ 81327 w 113268"/>
                <a:gd name="connsiteY10" fmla="*/ 42389 h 112244"/>
                <a:gd name="connsiteX11" fmla="*/ 112200 w 113268"/>
                <a:gd name="connsiteY11" fmla="*/ 42389 h 112244"/>
                <a:gd name="connsiteX12" fmla="*/ 93247 w 113268"/>
                <a:gd name="connsiteY12" fmla="*/ 11891 h 112244"/>
                <a:gd name="connsiteX13" fmla="*/ 56709 w 113268"/>
                <a:gd name="connsiteY13" fmla="*/ 0 h 112244"/>
                <a:gd name="connsiteX14" fmla="*/ 15977 w 113268"/>
                <a:gd name="connsiteY14" fmla="*/ 15938 h 112244"/>
                <a:gd name="connsiteX15" fmla="*/ 0 w 113268"/>
                <a:gd name="connsiteY15" fmla="*/ 56272 h 112244"/>
                <a:gd name="connsiteX16" fmla="*/ 16127 w 113268"/>
                <a:gd name="connsiteY16" fmla="*/ 96381 h 112244"/>
                <a:gd name="connsiteX17" fmla="*/ 57011 w 113268"/>
                <a:gd name="connsiteY17" fmla="*/ 112244 h 112244"/>
                <a:gd name="connsiteX18" fmla="*/ 86364 w 113268"/>
                <a:gd name="connsiteY18" fmla="*/ 104626 h 112244"/>
                <a:gd name="connsiteX19" fmla="*/ 106234 w 113268"/>
                <a:gd name="connsiteY19" fmla="*/ 83350 h 112244"/>
                <a:gd name="connsiteX20" fmla="*/ 113268 w 113268"/>
                <a:gd name="connsiteY20" fmla="*/ 52463 h 112244"/>
                <a:gd name="connsiteX21" fmla="*/ 54574 w 113268"/>
                <a:gd name="connsiteY21" fmla="*/ 52463 h 112244"/>
                <a:gd name="connsiteX22" fmla="*/ 54574 w 113268"/>
                <a:gd name="connsiteY22" fmla="*/ 70908 h 11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268" h="112244">
                  <a:moveTo>
                    <a:pt x="54599" y="70908"/>
                  </a:moveTo>
                  <a:lnTo>
                    <a:pt x="81189" y="70908"/>
                  </a:lnTo>
                  <a:cubicBezTo>
                    <a:pt x="79556" y="75080"/>
                    <a:pt x="76529" y="78401"/>
                    <a:pt x="72096" y="80894"/>
                  </a:cubicBezTo>
                  <a:cubicBezTo>
                    <a:pt x="67662" y="83388"/>
                    <a:pt x="62650" y="84628"/>
                    <a:pt x="57036" y="84628"/>
                  </a:cubicBezTo>
                  <a:cubicBezTo>
                    <a:pt x="51635" y="84628"/>
                    <a:pt x="46900" y="83438"/>
                    <a:pt x="42818" y="81044"/>
                  </a:cubicBezTo>
                  <a:cubicBezTo>
                    <a:pt x="38736" y="78651"/>
                    <a:pt x="35608" y="75306"/>
                    <a:pt x="33410" y="70983"/>
                  </a:cubicBezTo>
                  <a:cubicBezTo>
                    <a:pt x="31225" y="66660"/>
                    <a:pt x="30132" y="61761"/>
                    <a:pt x="30132" y="56272"/>
                  </a:cubicBezTo>
                  <a:cubicBezTo>
                    <a:pt x="30132" y="47727"/>
                    <a:pt x="32606" y="40823"/>
                    <a:pt x="37542" y="35535"/>
                  </a:cubicBezTo>
                  <a:cubicBezTo>
                    <a:pt x="42479" y="30248"/>
                    <a:pt x="48972" y="27604"/>
                    <a:pt x="57023" y="27604"/>
                  </a:cubicBezTo>
                  <a:cubicBezTo>
                    <a:pt x="62424" y="27604"/>
                    <a:pt x="67348" y="28957"/>
                    <a:pt x="71769" y="31638"/>
                  </a:cubicBezTo>
                  <a:cubicBezTo>
                    <a:pt x="76203" y="34332"/>
                    <a:pt x="79381" y="37916"/>
                    <a:pt x="81327" y="42389"/>
                  </a:cubicBezTo>
                  <a:lnTo>
                    <a:pt x="112200" y="42389"/>
                  </a:lnTo>
                  <a:cubicBezTo>
                    <a:pt x="109952" y="29984"/>
                    <a:pt x="103647" y="19823"/>
                    <a:pt x="93247" y="11891"/>
                  </a:cubicBezTo>
                  <a:cubicBezTo>
                    <a:pt x="82860" y="3960"/>
                    <a:pt x="70676" y="0"/>
                    <a:pt x="56709" y="0"/>
                  </a:cubicBezTo>
                  <a:cubicBezTo>
                    <a:pt x="40205" y="0"/>
                    <a:pt x="26615" y="5313"/>
                    <a:pt x="15977" y="15938"/>
                  </a:cubicBezTo>
                  <a:cubicBezTo>
                    <a:pt x="5326" y="26564"/>
                    <a:pt x="0" y="40008"/>
                    <a:pt x="0" y="56272"/>
                  </a:cubicBezTo>
                  <a:cubicBezTo>
                    <a:pt x="0" y="72436"/>
                    <a:pt x="5376" y="85806"/>
                    <a:pt x="16127" y="96381"/>
                  </a:cubicBezTo>
                  <a:cubicBezTo>
                    <a:pt x="26879" y="106957"/>
                    <a:pt x="40507" y="112244"/>
                    <a:pt x="57011" y="112244"/>
                  </a:cubicBezTo>
                  <a:cubicBezTo>
                    <a:pt x="68014" y="112244"/>
                    <a:pt x="77798" y="109701"/>
                    <a:pt x="86364" y="104626"/>
                  </a:cubicBezTo>
                  <a:cubicBezTo>
                    <a:pt x="94930" y="99539"/>
                    <a:pt x="101549" y="92447"/>
                    <a:pt x="106234" y="83350"/>
                  </a:cubicBezTo>
                  <a:cubicBezTo>
                    <a:pt x="110919" y="74253"/>
                    <a:pt x="113268" y="63953"/>
                    <a:pt x="113268" y="52463"/>
                  </a:cubicBezTo>
                  <a:lnTo>
                    <a:pt x="54574" y="52463"/>
                  </a:lnTo>
                  <a:lnTo>
                    <a:pt x="54574" y="7090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9" name="Полилиния 34">
              <a:extLst>
                <a:ext uri="{FF2B5EF4-FFF2-40B4-BE49-F238E27FC236}">
                  <a16:creationId xmlns:a16="http://schemas.microsoft.com/office/drawing/2014/main" id="{BDA4EE6D-BFBA-47C9-8CC7-ABE0B2A8FCC5}"/>
                </a:ext>
              </a:extLst>
            </p:cNvPr>
            <p:cNvSpPr/>
            <p:nvPr/>
          </p:nvSpPr>
          <p:spPr>
            <a:xfrm>
              <a:off x="6164834" y="5103117"/>
              <a:ext cx="53657" cy="82798"/>
            </a:xfrm>
            <a:custGeom>
              <a:avLst/>
              <a:gdLst>
                <a:gd name="connsiteX0" fmla="*/ 23387 w 53657"/>
                <a:gd name="connsiteY0" fmla="*/ 9598 h 82798"/>
                <a:gd name="connsiteX1" fmla="*/ 18953 w 53657"/>
                <a:gd name="connsiteY1" fmla="*/ 451 h 82798"/>
                <a:gd name="connsiteX2" fmla="*/ 0 w 53657"/>
                <a:gd name="connsiteY2" fmla="*/ 451 h 82798"/>
                <a:gd name="connsiteX3" fmla="*/ 0 w 53657"/>
                <a:gd name="connsiteY3" fmla="*/ 82799 h 82798"/>
                <a:gd name="connsiteX4" fmla="*/ 28436 w 53657"/>
                <a:gd name="connsiteY4" fmla="*/ 82799 h 82798"/>
                <a:gd name="connsiteX5" fmla="*/ 28436 w 53657"/>
                <a:gd name="connsiteY5" fmla="*/ 40861 h 82798"/>
                <a:gd name="connsiteX6" fmla="*/ 31802 w 53657"/>
                <a:gd name="connsiteY6" fmla="*/ 29583 h 82798"/>
                <a:gd name="connsiteX7" fmla="*/ 42655 w 53657"/>
                <a:gd name="connsiteY7" fmla="*/ 26075 h 82798"/>
                <a:gd name="connsiteX8" fmla="*/ 53657 w 53657"/>
                <a:gd name="connsiteY8" fmla="*/ 26075 h 82798"/>
                <a:gd name="connsiteX9" fmla="*/ 53657 w 53657"/>
                <a:gd name="connsiteY9" fmla="*/ 0 h 82798"/>
                <a:gd name="connsiteX10" fmla="*/ 46171 w 53657"/>
                <a:gd name="connsiteY10" fmla="*/ 0 h 82798"/>
                <a:gd name="connsiteX11" fmla="*/ 23387 w 53657"/>
                <a:gd name="connsiteY11" fmla="*/ 9598 h 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57" h="82798">
                  <a:moveTo>
                    <a:pt x="23387" y="9598"/>
                  </a:moveTo>
                  <a:lnTo>
                    <a:pt x="18953" y="451"/>
                  </a:lnTo>
                  <a:lnTo>
                    <a:pt x="0" y="451"/>
                  </a:lnTo>
                  <a:lnTo>
                    <a:pt x="0" y="82799"/>
                  </a:lnTo>
                  <a:lnTo>
                    <a:pt x="28436" y="82799"/>
                  </a:lnTo>
                  <a:lnTo>
                    <a:pt x="28436" y="40861"/>
                  </a:lnTo>
                  <a:cubicBezTo>
                    <a:pt x="28436" y="35673"/>
                    <a:pt x="29554" y="31914"/>
                    <a:pt x="31802" y="29583"/>
                  </a:cubicBezTo>
                  <a:cubicBezTo>
                    <a:pt x="34038" y="27240"/>
                    <a:pt x="37656" y="26075"/>
                    <a:pt x="42655" y="26075"/>
                  </a:cubicBezTo>
                  <a:lnTo>
                    <a:pt x="53657" y="26075"/>
                  </a:lnTo>
                  <a:lnTo>
                    <a:pt x="53657" y="0"/>
                  </a:lnTo>
                  <a:lnTo>
                    <a:pt x="46171" y="0"/>
                  </a:lnTo>
                  <a:cubicBezTo>
                    <a:pt x="36475" y="-13"/>
                    <a:pt x="28889" y="3195"/>
                    <a:pt x="23387" y="959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40" name="Полилиния 35">
              <a:extLst>
                <a:ext uri="{FF2B5EF4-FFF2-40B4-BE49-F238E27FC236}">
                  <a16:creationId xmlns:a16="http://schemas.microsoft.com/office/drawing/2014/main" id="{E46441E5-6077-4D06-9CDC-38676BC9FFA7}"/>
                </a:ext>
              </a:extLst>
            </p:cNvPr>
            <p:cNvSpPr/>
            <p:nvPr/>
          </p:nvSpPr>
          <p:spPr>
            <a:xfrm>
              <a:off x="6223064" y="5100824"/>
              <a:ext cx="92644" cy="87835"/>
            </a:xfrm>
            <a:custGeom>
              <a:avLst/>
              <a:gdLst>
                <a:gd name="connsiteX0" fmla="*/ 46322 w 92644"/>
                <a:gd name="connsiteY0" fmla="*/ 0 h 87835"/>
                <a:gd name="connsiteX1" fmla="*/ 13075 w 92644"/>
                <a:gd name="connsiteY1" fmla="*/ 12355 h 87835"/>
                <a:gd name="connsiteX2" fmla="*/ 0 w 92644"/>
                <a:gd name="connsiteY2" fmla="*/ 43918 h 87835"/>
                <a:gd name="connsiteX3" fmla="*/ 13075 w 92644"/>
                <a:gd name="connsiteY3" fmla="*/ 75406 h 87835"/>
                <a:gd name="connsiteX4" fmla="*/ 46322 w 92644"/>
                <a:gd name="connsiteY4" fmla="*/ 87836 h 87835"/>
                <a:gd name="connsiteX5" fmla="*/ 79494 w 92644"/>
                <a:gd name="connsiteY5" fmla="*/ 75406 h 87835"/>
                <a:gd name="connsiteX6" fmla="*/ 92644 w 92644"/>
                <a:gd name="connsiteY6" fmla="*/ 43918 h 87835"/>
                <a:gd name="connsiteX7" fmla="*/ 79582 w 92644"/>
                <a:gd name="connsiteY7" fmla="*/ 12430 h 87835"/>
                <a:gd name="connsiteX8" fmla="*/ 46322 w 92644"/>
                <a:gd name="connsiteY8" fmla="*/ 0 h 87835"/>
                <a:gd name="connsiteX9" fmla="*/ 59083 w 92644"/>
                <a:gd name="connsiteY9" fmla="*/ 57175 h 87835"/>
                <a:gd name="connsiteX10" fmla="*/ 46322 w 92644"/>
                <a:gd name="connsiteY10" fmla="*/ 62362 h 87835"/>
                <a:gd name="connsiteX11" fmla="*/ 33486 w 92644"/>
                <a:gd name="connsiteY11" fmla="*/ 57175 h 87835"/>
                <a:gd name="connsiteX12" fmla="*/ 28436 w 92644"/>
                <a:gd name="connsiteY12" fmla="*/ 43905 h 87835"/>
                <a:gd name="connsiteX13" fmla="*/ 30722 w 92644"/>
                <a:gd name="connsiteY13" fmla="*/ 34370 h 87835"/>
                <a:gd name="connsiteX14" fmla="*/ 37065 w 92644"/>
                <a:gd name="connsiteY14" fmla="*/ 27817 h 87835"/>
                <a:gd name="connsiteX15" fmla="*/ 46310 w 92644"/>
                <a:gd name="connsiteY15" fmla="*/ 25449 h 87835"/>
                <a:gd name="connsiteX16" fmla="*/ 59071 w 92644"/>
                <a:gd name="connsiteY16" fmla="*/ 30636 h 87835"/>
                <a:gd name="connsiteX17" fmla="*/ 64045 w 92644"/>
                <a:gd name="connsiteY17" fmla="*/ 43905 h 87835"/>
                <a:gd name="connsiteX18" fmla="*/ 59083 w 92644"/>
                <a:gd name="connsiteY18" fmla="*/ 57175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644" h="87835">
                  <a:moveTo>
                    <a:pt x="46322" y="0"/>
                  </a:moveTo>
                  <a:cubicBezTo>
                    <a:pt x="32870" y="0"/>
                    <a:pt x="21792" y="4122"/>
                    <a:pt x="13075" y="12355"/>
                  </a:cubicBezTo>
                  <a:cubicBezTo>
                    <a:pt x="4358" y="20587"/>
                    <a:pt x="0" y="31112"/>
                    <a:pt x="0" y="43918"/>
                  </a:cubicBezTo>
                  <a:cubicBezTo>
                    <a:pt x="0" y="56623"/>
                    <a:pt x="4358" y="67124"/>
                    <a:pt x="13075" y="75406"/>
                  </a:cubicBezTo>
                  <a:cubicBezTo>
                    <a:pt x="21792" y="83688"/>
                    <a:pt x="32870" y="87836"/>
                    <a:pt x="46322" y="87836"/>
                  </a:cubicBezTo>
                  <a:cubicBezTo>
                    <a:pt x="59674" y="87836"/>
                    <a:pt x="70727" y="83701"/>
                    <a:pt x="79494" y="75406"/>
                  </a:cubicBezTo>
                  <a:cubicBezTo>
                    <a:pt x="88261" y="67124"/>
                    <a:pt x="92644" y="56623"/>
                    <a:pt x="92644" y="43918"/>
                  </a:cubicBezTo>
                  <a:cubicBezTo>
                    <a:pt x="92644" y="31212"/>
                    <a:pt x="88286" y="20725"/>
                    <a:pt x="79582" y="12430"/>
                  </a:cubicBezTo>
                  <a:cubicBezTo>
                    <a:pt x="70852" y="4135"/>
                    <a:pt x="59774" y="0"/>
                    <a:pt x="46322" y="0"/>
                  </a:cubicBezTo>
                  <a:close/>
                  <a:moveTo>
                    <a:pt x="59083" y="57175"/>
                  </a:moveTo>
                  <a:cubicBezTo>
                    <a:pt x="55767" y="60633"/>
                    <a:pt x="51522" y="62362"/>
                    <a:pt x="46322" y="62362"/>
                  </a:cubicBezTo>
                  <a:cubicBezTo>
                    <a:pt x="41122" y="62362"/>
                    <a:pt x="36839" y="60633"/>
                    <a:pt x="33486" y="57175"/>
                  </a:cubicBezTo>
                  <a:cubicBezTo>
                    <a:pt x="30119" y="53716"/>
                    <a:pt x="28436" y="49293"/>
                    <a:pt x="28436" y="43905"/>
                  </a:cubicBezTo>
                  <a:cubicBezTo>
                    <a:pt x="28436" y="40347"/>
                    <a:pt x="29203" y="37177"/>
                    <a:pt x="30722" y="34370"/>
                  </a:cubicBezTo>
                  <a:cubicBezTo>
                    <a:pt x="32255" y="31576"/>
                    <a:pt x="34365" y="29396"/>
                    <a:pt x="37065" y="27817"/>
                  </a:cubicBezTo>
                  <a:cubicBezTo>
                    <a:pt x="39766" y="26238"/>
                    <a:pt x="42843" y="25449"/>
                    <a:pt x="46310" y="25449"/>
                  </a:cubicBezTo>
                  <a:cubicBezTo>
                    <a:pt x="51509" y="25449"/>
                    <a:pt x="55755" y="27178"/>
                    <a:pt x="59071" y="30636"/>
                  </a:cubicBezTo>
                  <a:cubicBezTo>
                    <a:pt x="62387" y="34094"/>
                    <a:pt x="64045" y="38517"/>
                    <a:pt x="64045" y="43905"/>
                  </a:cubicBezTo>
                  <a:cubicBezTo>
                    <a:pt x="64045" y="49306"/>
                    <a:pt x="62387" y="53729"/>
                    <a:pt x="59083" y="5717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41" name="Полилиния 36">
              <a:extLst>
                <a:ext uri="{FF2B5EF4-FFF2-40B4-BE49-F238E27FC236}">
                  <a16:creationId xmlns:a16="http://schemas.microsoft.com/office/drawing/2014/main" id="{64E9D52F-0A11-4961-9F2A-A65E6698C638}"/>
                </a:ext>
              </a:extLst>
            </p:cNvPr>
            <p:cNvSpPr/>
            <p:nvPr/>
          </p:nvSpPr>
          <p:spPr>
            <a:xfrm>
              <a:off x="6327753" y="5103568"/>
              <a:ext cx="81340" cy="85091"/>
            </a:xfrm>
            <a:custGeom>
              <a:avLst/>
              <a:gdLst>
                <a:gd name="connsiteX0" fmla="*/ 52904 w 81340"/>
                <a:gd name="connsiteY0" fmla="*/ 45747 h 85091"/>
                <a:gd name="connsiteX1" fmla="*/ 49613 w 81340"/>
                <a:gd name="connsiteY1" fmla="*/ 55884 h 85091"/>
                <a:gd name="connsiteX2" fmla="*/ 40595 w 81340"/>
                <a:gd name="connsiteY2" fmla="*/ 59618 h 85091"/>
                <a:gd name="connsiteX3" fmla="*/ 31652 w 81340"/>
                <a:gd name="connsiteY3" fmla="*/ 55959 h 85091"/>
                <a:gd name="connsiteX4" fmla="*/ 28436 w 81340"/>
                <a:gd name="connsiteY4" fmla="*/ 45747 h 85091"/>
                <a:gd name="connsiteX5" fmla="*/ 28436 w 81340"/>
                <a:gd name="connsiteY5" fmla="*/ 0 h 85091"/>
                <a:gd name="connsiteX6" fmla="*/ 0 w 81340"/>
                <a:gd name="connsiteY6" fmla="*/ 0 h 85091"/>
                <a:gd name="connsiteX7" fmla="*/ 0 w 81340"/>
                <a:gd name="connsiteY7" fmla="*/ 46963 h 85091"/>
                <a:gd name="connsiteX8" fmla="*/ 11166 w 81340"/>
                <a:gd name="connsiteY8" fmla="*/ 74642 h 85091"/>
                <a:gd name="connsiteX9" fmla="*/ 40670 w 81340"/>
                <a:gd name="connsiteY9" fmla="*/ 85092 h 85091"/>
                <a:gd name="connsiteX10" fmla="*/ 61997 w 81340"/>
                <a:gd name="connsiteY10" fmla="*/ 80368 h 85091"/>
                <a:gd name="connsiteX11" fmla="*/ 76291 w 81340"/>
                <a:gd name="connsiteY11" fmla="*/ 67023 h 85091"/>
                <a:gd name="connsiteX12" fmla="*/ 81340 w 81340"/>
                <a:gd name="connsiteY12" fmla="*/ 46975 h 85091"/>
                <a:gd name="connsiteX13" fmla="*/ 81340 w 81340"/>
                <a:gd name="connsiteY13" fmla="*/ 13 h 85091"/>
                <a:gd name="connsiteX14" fmla="*/ 52904 w 81340"/>
                <a:gd name="connsiteY14" fmla="*/ 13 h 85091"/>
                <a:gd name="connsiteX15" fmla="*/ 52904 w 81340"/>
                <a:gd name="connsiteY15" fmla="*/ 45747 h 8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340" h="85091">
                  <a:moveTo>
                    <a:pt x="52904" y="45747"/>
                  </a:moveTo>
                  <a:cubicBezTo>
                    <a:pt x="52904" y="50020"/>
                    <a:pt x="51811" y="53391"/>
                    <a:pt x="49613" y="55884"/>
                  </a:cubicBezTo>
                  <a:cubicBezTo>
                    <a:pt x="47415" y="58378"/>
                    <a:pt x="44413" y="59618"/>
                    <a:pt x="40595" y="59618"/>
                  </a:cubicBezTo>
                  <a:cubicBezTo>
                    <a:pt x="36776" y="59618"/>
                    <a:pt x="33787" y="58403"/>
                    <a:pt x="31652" y="55959"/>
                  </a:cubicBezTo>
                  <a:cubicBezTo>
                    <a:pt x="29504" y="53516"/>
                    <a:pt x="28436" y="50120"/>
                    <a:pt x="28436" y="45747"/>
                  </a:cubicBezTo>
                  <a:lnTo>
                    <a:pt x="28436" y="0"/>
                  </a:lnTo>
                  <a:lnTo>
                    <a:pt x="0" y="0"/>
                  </a:lnTo>
                  <a:lnTo>
                    <a:pt x="0" y="46963"/>
                  </a:lnTo>
                  <a:cubicBezTo>
                    <a:pt x="0" y="58453"/>
                    <a:pt x="3718" y="67675"/>
                    <a:pt x="11166" y="74642"/>
                  </a:cubicBezTo>
                  <a:cubicBezTo>
                    <a:pt x="18602" y="81608"/>
                    <a:pt x="28436" y="85092"/>
                    <a:pt x="40670" y="85092"/>
                  </a:cubicBezTo>
                  <a:cubicBezTo>
                    <a:pt x="48721" y="85092"/>
                    <a:pt x="55830" y="83513"/>
                    <a:pt x="61997" y="80368"/>
                  </a:cubicBezTo>
                  <a:cubicBezTo>
                    <a:pt x="68164" y="77223"/>
                    <a:pt x="72925" y="72775"/>
                    <a:pt x="76291" y="67023"/>
                  </a:cubicBezTo>
                  <a:cubicBezTo>
                    <a:pt x="79657" y="61285"/>
                    <a:pt x="81340" y="54593"/>
                    <a:pt x="81340" y="46975"/>
                  </a:cubicBezTo>
                  <a:lnTo>
                    <a:pt x="81340" y="13"/>
                  </a:lnTo>
                  <a:lnTo>
                    <a:pt x="52904" y="13"/>
                  </a:lnTo>
                  <a:lnTo>
                    <a:pt x="52904" y="45747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42" name="Полилиния 37">
              <a:extLst>
                <a:ext uri="{FF2B5EF4-FFF2-40B4-BE49-F238E27FC236}">
                  <a16:creationId xmlns:a16="http://schemas.microsoft.com/office/drawing/2014/main" id="{78F7CC09-E8FC-4598-A054-4BE311211C22}"/>
                </a:ext>
              </a:extLst>
            </p:cNvPr>
            <p:cNvSpPr/>
            <p:nvPr/>
          </p:nvSpPr>
          <p:spPr>
            <a:xfrm>
              <a:off x="6425911" y="5100824"/>
              <a:ext cx="91400" cy="114825"/>
            </a:xfrm>
            <a:custGeom>
              <a:avLst/>
              <a:gdLst>
                <a:gd name="connsiteX0" fmla="*/ 48143 w 91400"/>
                <a:gd name="connsiteY0" fmla="*/ 0 h 114825"/>
                <a:gd name="connsiteX1" fmla="*/ 22772 w 91400"/>
                <a:gd name="connsiteY1" fmla="*/ 9297 h 114825"/>
                <a:gd name="connsiteX2" fmla="*/ 19255 w 91400"/>
                <a:gd name="connsiteY2" fmla="*/ 2744 h 114825"/>
                <a:gd name="connsiteX3" fmla="*/ 0 w 91400"/>
                <a:gd name="connsiteY3" fmla="*/ 2744 h 114825"/>
                <a:gd name="connsiteX4" fmla="*/ 0 w 91400"/>
                <a:gd name="connsiteY4" fmla="*/ 114825 h 114825"/>
                <a:gd name="connsiteX5" fmla="*/ 27972 w 91400"/>
                <a:gd name="connsiteY5" fmla="*/ 114825 h 114825"/>
                <a:gd name="connsiteX6" fmla="*/ 27972 w 91400"/>
                <a:gd name="connsiteY6" fmla="*/ 82348 h 114825"/>
                <a:gd name="connsiteX7" fmla="*/ 48143 w 91400"/>
                <a:gd name="connsiteY7" fmla="*/ 87836 h 114825"/>
                <a:gd name="connsiteX8" fmla="*/ 79242 w 91400"/>
                <a:gd name="connsiteY8" fmla="*/ 75481 h 114825"/>
                <a:gd name="connsiteX9" fmla="*/ 91401 w 91400"/>
                <a:gd name="connsiteY9" fmla="*/ 43918 h 114825"/>
                <a:gd name="connsiteX10" fmla="*/ 79242 w 91400"/>
                <a:gd name="connsiteY10" fmla="*/ 12355 h 114825"/>
                <a:gd name="connsiteX11" fmla="*/ 48143 w 91400"/>
                <a:gd name="connsiteY11" fmla="*/ 0 h 114825"/>
                <a:gd name="connsiteX12" fmla="*/ 57538 w 91400"/>
                <a:gd name="connsiteY12" fmla="*/ 57413 h 114825"/>
                <a:gd name="connsiteX13" fmla="*/ 44313 w 91400"/>
                <a:gd name="connsiteY13" fmla="*/ 62826 h 114825"/>
                <a:gd name="connsiteX14" fmla="*/ 34842 w 91400"/>
                <a:gd name="connsiteY14" fmla="*/ 60382 h 114825"/>
                <a:gd name="connsiteX15" fmla="*/ 28198 w 91400"/>
                <a:gd name="connsiteY15" fmla="*/ 53591 h 114825"/>
                <a:gd name="connsiteX16" fmla="*/ 25824 w 91400"/>
                <a:gd name="connsiteY16" fmla="*/ 43905 h 114825"/>
                <a:gd name="connsiteX17" fmla="*/ 31099 w 91400"/>
                <a:gd name="connsiteY17" fmla="*/ 30410 h 114825"/>
                <a:gd name="connsiteX18" fmla="*/ 44325 w 91400"/>
                <a:gd name="connsiteY18" fmla="*/ 24997 h 114825"/>
                <a:gd name="connsiteX19" fmla="*/ 57551 w 91400"/>
                <a:gd name="connsiteY19" fmla="*/ 30410 h 114825"/>
                <a:gd name="connsiteX20" fmla="*/ 62826 w 91400"/>
                <a:gd name="connsiteY20" fmla="*/ 43905 h 114825"/>
                <a:gd name="connsiteX21" fmla="*/ 57538 w 91400"/>
                <a:gd name="connsiteY21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00" h="114825">
                  <a:moveTo>
                    <a:pt x="48143" y="0"/>
                  </a:moveTo>
                  <a:cubicBezTo>
                    <a:pt x="38359" y="0"/>
                    <a:pt x="29893" y="3095"/>
                    <a:pt x="22772" y="9297"/>
                  </a:cubicBezTo>
                  <a:lnTo>
                    <a:pt x="19255" y="2744"/>
                  </a:lnTo>
                  <a:lnTo>
                    <a:pt x="0" y="2744"/>
                  </a:lnTo>
                  <a:lnTo>
                    <a:pt x="0" y="114825"/>
                  </a:lnTo>
                  <a:lnTo>
                    <a:pt x="27972" y="114825"/>
                  </a:lnTo>
                  <a:lnTo>
                    <a:pt x="27972" y="82348"/>
                  </a:lnTo>
                  <a:cubicBezTo>
                    <a:pt x="34088" y="86006"/>
                    <a:pt x="40808" y="87836"/>
                    <a:pt x="48143" y="87836"/>
                  </a:cubicBezTo>
                  <a:cubicBezTo>
                    <a:pt x="60779" y="87836"/>
                    <a:pt x="71141" y="83726"/>
                    <a:pt x="79242" y="75481"/>
                  </a:cubicBezTo>
                  <a:cubicBezTo>
                    <a:pt x="87344" y="67249"/>
                    <a:pt x="91401" y="56724"/>
                    <a:pt x="91401" y="43918"/>
                  </a:cubicBezTo>
                  <a:cubicBezTo>
                    <a:pt x="91401" y="31112"/>
                    <a:pt x="87344" y="20587"/>
                    <a:pt x="79242" y="12355"/>
                  </a:cubicBezTo>
                  <a:cubicBezTo>
                    <a:pt x="71141" y="4110"/>
                    <a:pt x="60779" y="0"/>
                    <a:pt x="48143" y="0"/>
                  </a:cubicBezTo>
                  <a:close/>
                  <a:moveTo>
                    <a:pt x="57538" y="57413"/>
                  </a:moveTo>
                  <a:cubicBezTo>
                    <a:pt x="54022" y="61021"/>
                    <a:pt x="49613" y="62826"/>
                    <a:pt x="44313" y="62826"/>
                  </a:cubicBezTo>
                  <a:cubicBezTo>
                    <a:pt x="40846" y="62826"/>
                    <a:pt x="37693" y="62011"/>
                    <a:pt x="34842" y="60382"/>
                  </a:cubicBezTo>
                  <a:cubicBezTo>
                    <a:pt x="31991" y="58753"/>
                    <a:pt x="29768" y="56498"/>
                    <a:pt x="28198" y="53591"/>
                  </a:cubicBezTo>
                  <a:cubicBezTo>
                    <a:pt x="26615" y="50697"/>
                    <a:pt x="25824" y="47464"/>
                    <a:pt x="25824" y="43905"/>
                  </a:cubicBezTo>
                  <a:cubicBezTo>
                    <a:pt x="25824" y="38517"/>
                    <a:pt x="27582" y="34019"/>
                    <a:pt x="31099" y="30410"/>
                  </a:cubicBezTo>
                  <a:cubicBezTo>
                    <a:pt x="34616" y="26802"/>
                    <a:pt x="39025" y="24997"/>
                    <a:pt x="44325" y="24997"/>
                  </a:cubicBezTo>
                  <a:cubicBezTo>
                    <a:pt x="49625" y="24997"/>
                    <a:pt x="54034" y="26802"/>
                    <a:pt x="57551" y="30410"/>
                  </a:cubicBezTo>
                  <a:cubicBezTo>
                    <a:pt x="61068" y="34019"/>
                    <a:pt x="62826" y="38517"/>
                    <a:pt x="62826" y="43905"/>
                  </a:cubicBezTo>
                  <a:cubicBezTo>
                    <a:pt x="62814" y="49306"/>
                    <a:pt x="61055" y="53804"/>
                    <a:pt x="57538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43" name="Полилиния 38">
              <a:extLst>
                <a:ext uri="{FF2B5EF4-FFF2-40B4-BE49-F238E27FC236}">
                  <a16:creationId xmlns:a16="http://schemas.microsoft.com/office/drawing/2014/main" id="{FE20E3F7-D642-42F5-B421-002E8DAE9CAC}"/>
                </a:ext>
              </a:extLst>
            </p:cNvPr>
            <p:cNvSpPr/>
            <p:nvPr/>
          </p:nvSpPr>
          <p:spPr>
            <a:xfrm>
              <a:off x="5538017" y="4793136"/>
              <a:ext cx="368529" cy="367631"/>
            </a:xfrm>
            <a:custGeom>
              <a:avLst/>
              <a:gdLst>
                <a:gd name="connsiteX0" fmla="*/ 192511 w 368529"/>
                <a:gd name="connsiteY0" fmla="*/ 0 h 367631"/>
                <a:gd name="connsiteX1" fmla="*/ 176019 w 368529"/>
                <a:gd name="connsiteY1" fmla="*/ 0 h 367631"/>
                <a:gd name="connsiteX2" fmla="*/ 176019 w 368529"/>
                <a:gd name="connsiteY2" fmla="*/ 163943 h 367631"/>
                <a:gd name="connsiteX3" fmla="*/ 91740 w 368529"/>
                <a:gd name="connsiteY3" fmla="*/ 79879 h 367631"/>
                <a:gd name="connsiteX4" fmla="*/ 58995 w 368529"/>
                <a:gd name="connsiteY4" fmla="*/ 47201 h 367631"/>
                <a:gd name="connsiteX5" fmla="*/ 47327 w 368529"/>
                <a:gd name="connsiteY5" fmla="*/ 58841 h 367631"/>
                <a:gd name="connsiteX6" fmla="*/ 80084 w 368529"/>
                <a:gd name="connsiteY6" fmla="*/ 91520 h 367631"/>
                <a:gd name="connsiteX7" fmla="*/ 164351 w 368529"/>
                <a:gd name="connsiteY7" fmla="*/ 175584 h 367631"/>
                <a:gd name="connsiteX8" fmla="*/ 0 w 368529"/>
                <a:gd name="connsiteY8" fmla="*/ 175584 h 367631"/>
                <a:gd name="connsiteX9" fmla="*/ 0 w 368529"/>
                <a:gd name="connsiteY9" fmla="*/ 192048 h 367631"/>
                <a:gd name="connsiteX10" fmla="*/ 176019 w 368529"/>
                <a:gd name="connsiteY10" fmla="*/ 192048 h 367631"/>
                <a:gd name="connsiteX11" fmla="*/ 176019 w 368529"/>
                <a:gd name="connsiteY11" fmla="*/ 367632 h 367631"/>
                <a:gd name="connsiteX12" fmla="*/ 192511 w 368529"/>
                <a:gd name="connsiteY12" fmla="*/ 367632 h 367631"/>
                <a:gd name="connsiteX13" fmla="*/ 192511 w 368529"/>
                <a:gd name="connsiteY13" fmla="*/ 203676 h 367631"/>
                <a:gd name="connsiteX14" fmla="*/ 276790 w 368529"/>
                <a:gd name="connsiteY14" fmla="*/ 287753 h 367631"/>
                <a:gd name="connsiteX15" fmla="*/ 306093 w 368529"/>
                <a:gd name="connsiteY15" fmla="*/ 316985 h 367631"/>
                <a:gd name="connsiteX16" fmla="*/ 317749 w 368529"/>
                <a:gd name="connsiteY16" fmla="*/ 305345 h 367631"/>
                <a:gd name="connsiteX17" fmla="*/ 288458 w 368529"/>
                <a:gd name="connsiteY17" fmla="*/ 276112 h 367631"/>
                <a:gd name="connsiteX18" fmla="*/ 204179 w 368529"/>
                <a:gd name="connsiteY18" fmla="*/ 192048 h 367631"/>
                <a:gd name="connsiteX19" fmla="*/ 368530 w 368529"/>
                <a:gd name="connsiteY19" fmla="*/ 192048 h 367631"/>
                <a:gd name="connsiteX20" fmla="*/ 368530 w 368529"/>
                <a:gd name="connsiteY20" fmla="*/ 175584 h 367631"/>
                <a:gd name="connsiteX21" fmla="*/ 192511 w 368529"/>
                <a:gd name="connsiteY21" fmla="*/ 175584 h 36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8529" h="367631">
                  <a:moveTo>
                    <a:pt x="192511" y="0"/>
                  </a:moveTo>
                  <a:lnTo>
                    <a:pt x="176019" y="0"/>
                  </a:lnTo>
                  <a:lnTo>
                    <a:pt x="176019" y="163943"/>
                  </a:lnTo>
                  <a:lnTo>
                    <a:pt x="91740" y="79879"/>
                  </a:lnTo>
                  <a:lnTo>
                    <a:pt x="58995" y="47201"/>
                  </a:lnTo>
                  <a:lnTo>
                    <a:pt x="47327" y="58841"/>
                  </a:lnTo>
                  <a:lnTo>
                    <a:pt x="80084" y="91520"/>
                  </a:lnTo>
                  <a:lnTo>
                    <a:pt x="164351" y="175584"/>
                  </a:lnTo>
                  <a:lnTo>
                    <a:pt x="0" y="175584"/>
                  </a:lnTo>
                  <a:lnTo>
                    <a:pt x="0" y="192048"/>
                  </a:lnTo>
                  <a:lnTo>
                    <a:pt x="176019" y="192048"/>
                  </a:lnTo>
                  <a:lnTo>
                    <a:pt x="176019" y="367632"/>
                  </a:lnTo>
                  <a:lnTo>
                    <a:pt x="192511" y="367632"/>
                  </a:lnTo>
                  <a:lnTo>
                    <a:pt x="192511" y="203676"/>
                  </a:lnTo>
                  <a:lnTo>
                    <a:pt x="276790" y="287753"/>
                  </a:lnTo>
                  <a:lnTo>
                    <a:pt x="306093" y="316985"/>
                  </a:lnTo>
                  <a:lnTo>
                    <a:pt x="317749" y="305345"/>
                  </a:lnTo>
                  <a:lnTo>
                    <a:pt x="288458" y="276112"/>
                  </a:lnTo>
                  <a:lnTo>
                    <a:pt x="204179" y="192048"/>
                  </a:lnTo>
                  <a:lnTo>
                    <a:pt x="368530" y="192048"/>
                  </a:lnTo>
                  <a:lnTo>
                    <a:pt x="368530" y="175584"/>
                  </a:lnTo>
                  <a:lnTo>
                    <a:pt x="192511" y="17558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44" name="Полилиния 39">
              <a:extLst>
                <a:ext uri="{FF2B5EF4-FFF2-40B4-BE49-F238E27FC236}">
                  <a16:creationId xmlns:a16="http://schemas.microsoft.com/office/drawing/2014/main" id="{8031D802-0993-45A6-91C0-A9E74C383786}"/>
                </a:ext>
              </a:extLst>
            </p:cNvPr>
            <p:cNvSpPr/>
            <p:nvPr/>
          </p:nvSpPr>
          <p:spPr>
            <a:xfrm rot="-2706320">
              <a:off x="5717548" y="4848307"/>
              <a:ext cx="248979" cy="16464"/>
            </a:xfrm>
            <a:custGeom>
              <a:avLst/>
              <a:gdLst>
                <a:gd name="connsiteX0" fmla="*/ 0 w 248979"/>
                <a:gd name="connsiteY0" fmla="*/ 0 h 16464"/>
                <a:gd name="connsiteX1" fmla="*/ 248979 w 248979"/>
                <a:gd name="connsiteY1" fmla="*/ 0 h 16464"/>
                <a:gd name="connsiteX2" fmla="*/ 248979 w 248979"/>
                <a:gd name="connsiteY2" fmla="*/ 16464 h 16464"/>
                <a:gd name="connsiteX3" fmla="*/ 0 w 248979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79" h="16464">
                  <a:moveTo>
                    <a:pt x="0" y="0"/>
                  </a:moveTo>
                  <a:lnTo>
                    <a:pt x="248979" y="0"/>
                  </a:lnTo>
                  <a:lnTo>
                    <a:pt x="248979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45" name="Полилиния 40">
              <a:extLst>
                <a:ext uri="{FF2B5EF4-FFF2-40B4-BE49-F238E27FC236}">
                  <a16:creationId xmlns:a16="http://schemas.microsoft.com/office/drawing/2014/main" id="{307F89DF-EB6B-4FE2-A217-C634D16EA244}"/>
                </a:ext>
              </a:extLst>
            </p:cNvPr>
            <p:cNvSpPr/>
            <p:nvPr/>
          </p:nvSpPr>
          <p:spPr>
            <a:xfrm rot="-2711668">
              <a:off x="5478608" y="5089681"/>
              <a:ext cx="246342" cy="16464"/>
            </a:xfrm>
            <a:custGeom>
              <a:avLst/>
              <a:gdLst>
                <a:gd name="connsiteX0" fmla="*/ 0 w 246342"/>
                <a:gd name="connsiteY0" fmla="*/ 0 h 16464"/>
                <a:gd name="connsiteX1" fmla="*/ 246343 w 246342"/>
                <a:gd name="connsiteY1" fmla="*/ 0 h 16464"/>
                <a:gd name="connsiteX2" fmla="*/ 246343 w 246342"/>
                <a:gd name="connsiteY2" fmla="*/ 16464 h 16464"/>
                <a:gd name="connsiteX3" fmla="*/ 0 w 246342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342" h="16464">
                  <a:moveTo>
                    <a:pt x="0" y="0"/>
                  </a:moveTo>
                  <a:lnTo>
                    <a:pt x="246343" y="0"/>
                  </a:lnTo>
                  <a:lnTo>
                    <a:pt x="246343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5FC6175-E320-4D4E-8993-459E3AD4C79E}"/>
              </a:ext>
            </a:extLst>
          </p:cNvPr>
          <p:cNvGrpSpPr/>
          <p:nvPr/>
        </p:nvGrpSpPr>
        <p:grpSpPr>
          <a:xfrm>
            <a:off x="3825765" y="1861022"/>
            <a:ext cx="1866127" cy="3372015"/>
            <a:chOff x="3925961" y="1861022"/>
            <a:chExt cx="1765293" cy="3372015"/>
          </a:xfrm>
        </p:grpSpPr>
        <p:sp>
          <p:nvSpPr>
            <p:cNvPr id="14" name="Прямоугольник: скругленные углы 10">
              <a:extLst>
                <a:ext uri="{FF2B5EF4-FFF2-40B4-BE49-F238E27FC236}">
                  <a16:creationId xmlns:a16="http://schemas.microsoft.com/office/drawing/2014/main" id="{CB4917F4-EE9B-4EC0-9924-FC07B9AAB3B2}"/>
                </a:ext>
              </a:extLst>
            </p:cNvPr>
            <p:cNvSpPr/>
            <p:nvPr/>
          </p:nvSpPr>
          <p:spPr>
            <a:xfrm>
              <a:off x="3925962" y="1861022"/>
              <a:ext cx="1697598" cy="261697"/>
            </a:xfrm>
            <a:prstGeom prst="roundRect">
              <a:avLst>
                <a:gd name="adj" fmla="val 19164"/>
              </a:avLst>
            </a:prstGeom>
            <a:solidFill>
              <a:schemeClr val="tx1">
                <a:alpha val="72000"/>
              </a:schemeClr>
            </a:solidFill>
            <a:ln w="3175">
              <a:solidFill>
                <a:srgbClr val="86E2EE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50D614-746C-4FB4-A86E-B59295725C90}"/>
                </a:ext>
              </a:extLst>
            </p:cNvPr>
            <p:cNvSpPr txBox="1"/>
            <p:nvPr/>
          </p:nvSpPr>
          <p:spPr>
            <a:xfrm>
              <a:off x="3970990" y="1887884"/>
              <a:ext cx="1652570" cy="246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">
                  <a:solidFill>
                    <a:srgbClr val="FFFFFF"/>
                  </a:solidFill>
                </a:defRPr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anose="02110004020202020204"/>
                  <a:ea typeface="+mn-ea"/>
                  <a:cs typeface="+mn-cs"/>
                </a:rPr>
                <a:t>45-70  – это 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0000800000000000000" charset="0"/>
                  <a:ea typeface="+mn-ea"/>
                  <a:cs typeface="Montserrat Bold" panose="00000800000000000000" charset="0"/>
                </a:rPr>
                <a:t>48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anose="02110004020202020204"/>
                  <a:ea typeface="+mn-ea"/>
                  <a:cs typeface="Montserrat Bold" panose="00000800000000000000" charset="0"/>
                </a:rPr>
                <a:t> млн чел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47" name="Прямоугольник: скругленные углы 10">
              <a:extLst>
                <a:ext uri="{FF2B5EF4-FFF2-40B4-BE49-F238E27FC236}">
                  <a16:creationId xmlns:a16="http://schemas.microsoft.com/office/drawing/2014/main" id="{53AC6636-42C7-4308-A885-C6A594FA4F50}"/>
                </a:ext>
              </a:extLst>
            </p:cNvPr>
            <p:cNvSpPr/>
            <p:nvPr/>
          </p:nvSpPr>
          <p:spPr>
            <a:xfrm>
              <a:off x="3925961" y="3100910"/>
              <a:ext cx="1697598" cy="261697"/>
            </a:xfrm>
            <a:prstGeom prst="roundRect">
              <a:avLst>
                <a:gd name="adj" fmla="val 19164"/>
              </a:avLst>
            </a:prstGeom>
            <a:solidFill>
              <a:schemeClr val="tx1">
                <a:alpha val="72000"/>
              </a:schemeClr>
            </a:solidFill>
            <a:ln w="3175">
              <a:solidFill>
                <a:srgbClr val="86E2EE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BB5F948-DBED-43A6-8732-F69A0EC2B6E2}"/>
                </a:ext>
              </a:extLst>
            </p:cNvPr>
            <p:cNvSpPr txBox="1"/>
            <p:nvPr/>
          </p:nvSpPr>
          <p:spPr>
            <a:xfrm>
              <a:off x="3970989" y="3127772"/>
              <a:ext cx="1720265" cy="246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">
                  <a:solidFill>
                    <a:srgbClr val="FFFFFF"/>
                  </a:solidFill>
                </a:defRPr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anose="02110004020202020204"/>
                  <a:ea typeface="+mn-ea"/>
                  <a:cs typeface="+mn-cs"/>
                </a:rPr>
                <a:t>45-70 лет – это 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0000800000000000000" charset="0"/>
                  <a:ea typeface="+mn-ea"/>
                  <a:cs typeface="Montserrat Bold" panose="00000800000000000000" charset="0"/>
                </a:rPr>
                <a:t>18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anose="02110004020202020204"/>
                  <a:ea typeface="+mn-ea"/>
                  <a:cs typeface="Montserrat Bold" panose="00000800000000000000" charset="0"/>
                </a:rPr>
                <a:t> млн чел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49" name="Прямоугольник: скругленные углы 10">
              <a:extLst>
                <a:ext uri="{FF2B5EF4-FFF2-40B4-BE49-F238E27FC236}">
                  <a16:creationId xmlns:a16="http://schemas.microsoft.com/office/drawing/2014/main" id="{DFEE6318-33FF-4D2A-8AF4-BEF7236CE900}"/>
                </a:ext>
              </a:extLst>
            </p:cNvPr>
            <p:cNvSpPr/>
            <p:nvPr/>
          </p:nvSpPr>
          <p:spPr>
            <a:xfrm>
              <a:off x="3982487" y="4959954"/>
              <a:ext cx="1697598" cy="261697"/>
            </a:xfrm>
            <a:prstGeom prst="roundRect">
              <a:avLst>
                <a:gd name="adj" fmla="val 19164"/>
              </a:avLst>
            </a:prstGeom>
            <a:solidFill>
              <a:schemeClr val="tx1">
                <a:alpha val="72000"/>
              </a:schemeClr>
            </a:solidFill>
            <a:ln w="3175">
              <a:solidFill>
                <a:srgbClr val="86E2EE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17EE11D-31E9-43A9-82BE-599F1E520776}"/>
                </a:ext>
              </a:extLst>
            </p:cNvPr>
            <p:cNvSpPr txBox="1"/>
            <p:nvPr/>
          </p:nvSpPr>
          <p:spPr>
            <a:xfrm>
              <a:off x="4027515" y="4986816"/>
              <a:ext cx="1652570" cy="246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">
                  <a:solidFill>
                    <a:srgbClr val="FFFFFF"/>
                  </a:solidFill>
                </a:defRPr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anose="02110004020202020204"/>
                  <a:ea typeface="+mn-ea"/>
                  <a:cs typeface="+mn-cs"/>
                </a:rPr>
                <a:t>45-70 лет – это 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0000800000000000000" charset="0"/>
                  <a:ea typeface="+mn-ea"/>
                  <a:cs typeface="Montserrat Bold" panose="00000800000000000000" charset="0"/>
                </a:rPr>
                <a:t>8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anose="02110004020202020204"/>
                  <a:ea typeface="+mn-ea"/>
                  <a:cs typeface="Montserrat Bold" panose="00000800000000000000" charset="0"/>
                </a:rPr>
                <a:t> млн чел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</p:grpSp>
      <p:sp>
        <p:nvSpPr>
          <p:cNvPr id="53" name="Прямоугольник: скругленные углы 10">
            <a:extLst>
              <a:ext uri="{FF2B5EF4-FFF2-40B4-BE49-F238E27FC236}">
                <a16:creationId xmlns:a16="http://schemas.microsoft.com/office/drawing/2014/main" id="{FF153AEF-F27F-4869-8772-DCFD3EF98CFB}"/>
              </a:ext>
            </a:extLst>
          </p:cNvPr>
          <p:cNvSpPr/>
          <p:nvPr/>
        </p:nvSpPr>
        <p:spPr>
          <a:xfrm>
            <a:off x="1629957" y="1902370"/>
            <a:ext cx="1118132" cy="227384"/>
          </a:xfrm>
          <a:prstGeom prst="roundRect">
            <a:avLst>
              <a:gd name="adj" fmla="val 19164"/>
            </a:avLst>
          </a:prstGeom>
          <a:solidFill>
            <a:schemeClr val="tx1">
              <a:alpha val="72000"/>
            </a:schemeClr>
          </a:solidFill>
          <a:ln w="3175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rPr>
              <a:t>это </a:t>
            </a:r>
            <a:r>
              <a:rPr lang="ru-RU" sz="1000" dirty="0">
                <a:solidFill>
                  <a:srgbClr val="FFFFFF"/>
                </a:solidFill>
                <a:latin typeface="Montserrat Bold" panose="00000800000000000000" charset="0"/>
                <a:cs typeface="Montserrat Bold" panose="00000800000000000000" charset="0"/>
              </a:rPr>
              <a:t>25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Montserrat Bold" panose="00000800000000000000" charset="0"/>
              </a:rPr>
              <a:t> млн чел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panose="02110004020202020204"/>
              <a:ea typeface="+mn-ea"/>
              <a:cs typeface="+mn-cs"/>
            </a:endParaRPr>
          </a:p>
        </p:txBody>
      </p:sp>
      <p:sp>
        <p:nvSpPr>
          <p:cNvPr id="54" name="Прямоугольник: скругленные углы 10">
            <a:extLst>
              <a:ext uri="{FF2B5EF4-FFF2-40B4-BE49-F238E27FC236}">
                <a16:creationId xmlns:a16="http://schemas.microsoft.com/office/drawing/2014/main" id="{79F10F5B-3151-4CBC-A6DB-0397EE8EAEA0}"/>
              </a:ext>
            </a:extLst>
          </p:cNvPr>
          <p:cNvSpPr/>
          <p:nvPr/>
        </p:nvSpPr>
        <p:spPr>
          <a:xfrm>
            <a:off x="1700646" y="3112409"/>
            <a:ext cx="1118132" cy="227384"/>
          </a:xfrm>
          <a:prstGeom prst="roundRect">
            <a:avLst>
              <a:gd name="adj" fmla="val 19164"/>
            </a:avLst>
          </a:prstGeom>
          <a:solidFill>
            <a:schemeClr val="tx1">
              <a:alpha val="72000"/>
            </a:schemeClr>
          </a:solidFill>
          <a:ln w="3175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</a:rPr>
              <a:t>это </a:t>
            </a:r>
            <a:r>
              <a:rPr lang="ru-RU" sz="1000" dirty="0">
                <a:solidFill>
                  <a:srgbClr val="FFFFFF"/>
                </a:solidFill>
                <a:latin typeface="Montserrat Bold" panose="00000800000000000000" charset="0"/>
                <a:cs typeface="Montserrat Bold" panose="00000800000000000000" charset="0"/>
              </a:rPr>
              <a:t>16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  <a:cs typeface="Montserrat Bold" panose="00000800000000000000" charset="0"/>
              </a:rPr>
              <a:t> млн чел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panose="02110004020202020204"/>
            </a:endParaRPr>
          </a:p>
        </p:txBody>
      </p:sp>
      <p:sp>
        <p:nvSpPr>
          <p:cNvPr id="55" name="Прямоугольник: скругленные углы 10">
            <a:extLst>
              <a:ext uri="{FF2B5EF4-FFF2-40B4-BE49-F238E27FC236}">
                <a16:creationId xmlns:a16="http://schemas.microsoft.com/office/drawing/2014/main" id="{07A5FFC8-FD41-474A-BC1E-E2E26661C49D}"/>
              </a:ext>
            </a:extLst>
          </p:cNvPr>
          <p:cNvSpPr/>
          <p:nvPr/>
        </p:nvSpPr>
        <p:spPr>
          <a:xfrm>
            <a:off x="1659098" y="4967385"/>
            <a:ext cx="1118132" cy="227384"/>
          </a:xfrm>
          <a:prstGeom prst="roundRect">
            <a:avLst>
              <a:gd name="adj" fmla="val 19164"/>
            </a:avLst>
          </a:prstGeom>
          <a:solidFill>
            <a:schemeClr val="tx1">
              <a:alpha val="72000"/>
            </a:schemeClr>
          </a:solidFill>
          <a:ln w="3175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rPr>
              <a:t>это </a:t>
            </a:r>
            <a:r>
              <a:rPr lang="ru-RU" sz="1000" dirty="0">
                <a:solidFill>
                  <a:srgbClr val="FFFFFF"/>
                </a:solidFill>
                <a:latin typeface="Montserrat Bold" panose="00000800000000000000" charset="0"/>
                <a:cs typeface="Montserrat Bold" panose="00000800000000000000" charset="0"/>
              </a:rPr>
              <a:t>7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Montserrat Bold" panose="00000800000000000000" charset="0"/>
              </a:rPr>
              <a:t> млн чел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panose="02110004020202020204"/>
              <a:ea typeface="+mn-ea"/>
              <a:cs typeface="+mn-cs"/>
            </a:endParaRPr>
          </a:p>
        </p:txBody>
      </p:sp>
      <p:sp>
        <p:nvSpPr>
          <p:cNvPr id="51" name="Прямоугольник 30">
            <a:extLst>
              <a:ext uri="{FF2B5EF4-FFF2-40B4-BE49-F238E27FC236}">
                <a16:creationId xmlns:a16="http://schemas.microsoft.com/office/drawing/2014/main" id="{54576E5C-A424-417D-8D92-15812523549B}"/>
              </a:ext>
            </a:extLst>
          </p:cNvPr>
          <p:cNvSpPr/>
          <p:nvPr/>
        </p:nvSpPr>
        <p:spPr>
          <a:xfrm>
            <a:off x="6608727" y="2363687"/>
            <a:ext cx="3824278" cy="131112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uLnTx/>
                <a:uFillTx/>
                <a:latin typeface="Montserrat ExtraBold" panose="00000900000000000000" pitchFamily="2" charset="-52"/>
              </a:rPr>
              <a:t>45+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8185419-C6A3-4862-9E78-5B4CA3ADD561}"/>
              </a:ext>
            </a:extLst>
          </p:cNvPr>
          <p:cNvSpPr txBox="1"/>
          <p:nvPr/>
        </p:nvSpPr>
        <p:spPr>
          <a:xfrm>
            <a:off x="7675808" y="5474001"/>
            <a:ext cx="3858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tserrat Light" panose="02110004020202020204"/>
                <a:ea typeface="+mn-ea"/>
                <a:cs typeface="+mn-cs"/>
              </a:rPr>
              <a:t>Либо заниматься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tserrat Light" panose="02110004020202020204"/>
                <a:ea typeface="+mn-ea"/>
                <a:cs typeface="+mn-cs"/>
              </a:rPr>
              <a:t>молодежью ОЧЕНЬ вдумчиво</a:t>
            </a:r>
          </a:p>
        </p:txBody>
      </p:sp>
    </p:spTree>
    <p:extLst>
      <p:ext uri="{BB962C8B-B14F-4D97-AF65-F5344CB8AC3E}">
        <p14:creationId xmlns:p14="http://schemas.microsoft.com/office/powerpoint/2010/main" val="390741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9115A-5435-FE48-68F8-C005AEF38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941A9C-85E9-4FD1-94FA-6A8361120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0" b="84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Рисунок 7">
            <a:extLst>
              <a:ext uri="{FF2B5EF4-FFF2-40B4-BE49-F238E27FC236}">
                <a16:creationId xmlns:a16="http://schemas.microsoft.com/office/drawing/2014/main" id="{633CC528-E099-960F-51D8-E67639F5F9E3}"/>
              </a:ext>
            </a:extLst>
          </p:cNvPr>
          <p:cNvGrpSpPr/>
          <p:nvPr/>
        </p:nvGrpSpPr>
        <p:grpSpPr>
          <a:xfrm>
            <a:off x="492634" y="6360590"/>
            <a:ext cx="659677" cy="264569"/>
            <a:chOff x="5509125" y="4762752"/>
            <a:chExt cx="1129254" cy="452897"/>
          </a:xfrm>
          <a:solidFill>
            <a:schemeClr val="bg1"/>
          </a:soli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6AD59225-DD02-E684-10E5-321AA2A840D2}"/>
                </a:ext>
              </a:extLst>
            </p:cNvPr>
            <p:cNvSpPr/>
            <p:nvPr/>
          </p:nvSpPr>
          <p:spPr>
            <a:xfrm>
              <a:off x="6037813" y="4775256"/>
              <a:ext cx="141541" cy="106893"/>
            </a:xfrm>
            <a:custGeom>
              <a:avLst/>
              <a:gdLst>
                <a:gd name="connsiteX0" fmla="*/ 38057 w 141541"/>
                <a:gd name="connsiteY0" fmla="*/ 45284 h 106893"/>
                <a:gd name="connsiteX1" fmla="*/ 66481 w 141541"/>
                <a:gd name="connsiteY1" fmla="*/ 106894 h 106893"/>
                <a:gd name="connsiteX2" fmla="*/ 75198 w 141541"/>
                <a:gd name="connsiteY2" fmla="*/ 106894 h 106893"/>
                <a:gd name="connsiteX3" fmla="*/ 103471 w 141541"/>
                <a:gd name="connsiteY3" fmla="*/ 45284 h 106893"/>
                <a:gd name="connsiteX4" fmla="*/ 111886 w 141541"/>
                <a:gd name="connsiteY4" fmla="*/ 106744 h 106893"/>
                <a:gd name="connsiteX5" fmla="*/ 141541 w 141541"/>
                <a:gd name="connsiteY5" fmla="*/ 106744 h 106893"/>
                <a:gd name="connsiteX6" fmla="*/ 125640 w 141541"/>
                <a:gd name="connsiteY6" fmla="*/ 0 h 106893"/>
                <a:gd name="connsiteX7" fmla="*/ 96136 w 141541"/>
                <a:gd name="connsiteY7" fmla="*/ 0 h 106893"/>
                <a:gd name="connsiteX8" fmla="*/ 70764 w 141541"/>
                <a:gd name="connsiteY8" fmla="*/ 58102 h 106893"/>
                <a:gd name="connsiteX9" fmla="*/ 45543 w 141541"/>
                <a:gd name="connsiteY9" fmla="*/ 0 h 106893"/>
                <a:gd name="connsiteX10" fmla="*/ 16190 w 141541"/>
                <a:gd name="connsiteY10" fmla="*/ 0 h 106893"/>
                <a:gd name="connsiteX11" fmla="*/ 0 w 141541"/>
                <a:gd name="connsiteY11" fmla="*/ 106744 h 106893"/>
                <a:gd name="connsiteX12" fmla="*/ 29805 w 141541"/>
                <a:gd name="connsiteY12" fmla="*/ 106744 h 10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541" h="106893">
                  <a:moveTo>
                    <a:pt x="38057" y="45284"/>
                  </a:moveTo>
                  <a:lnTo>
                    <a:pt x="66481" y="106894"/>
                  </a:lnTo>
                  <a:lnTo>
                    <a:pt x="75198" y="106894"/>
                  </a:lnTo>
                  <a:lnTo>
                    <a:pt x="103471" y="45284"/>
                  </a:lnTo>
                  <a:lnTo>
                    <a:pt x="111886" y="106744"/>
                  </a:lnTo>
                  <a:lnTo>
                    <a:pt x="141541" y="106744"/>
                  </a:lnTo>
                  <a:lnTo>
                    <a:pt x="125640" y="0"/>
                  </a:lnTo>
                  <a:lnTo>
                    <a:pt x="96136" y="0"/>
                  </a:lnTo>
                  <a:lnTo>
                    <a:pt x="70764" y="58102"/>
                  </a:lnTo>
                  <a:lnTo>
                    <a:pt x="45543" y="0"/>
                  </a:lnTo>
                  <a:lnTo>
                    <a:pt x="16190" y="0"/>
                  </a:lnTo>
                  <a:lnTo>
                    <a:pt x="0" y="106744"/>
                  </a:lnTo>
                  <a:lnTo>
                    <a:pt x="29805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69D19422-2565-C2D5-FEAD-4FBDEAFDD7D7}"/>
                </a:ext>
              </a:extLst>
            </p:cNvPr>
            <p:cNvSpPr/>
            <p:nvPr/>
          </p:nvSpPr>
          <p:spPr>
            <a:xfrm>
              <a:off x="6186714" y="4796933"/>
              <a:ext cx="89868" cy="87810"/>
            </a:xfrm>
            <a:custGeom>
              <a:avLst/>
              <a:gdLst>
                <a:gd name="connsiteX0" fmla="*/ 44765 w 89868"/>
                <a:gd name="connsiteY0" fmla="*/ 87811 h 87810"/>
                <a:gd name="connsiteX1" fmla="*/ 72045 w 89868"/>
                <a:gd name="connsiteY1" fmla="*/ 79578 h 87810"/>
                <a:gd name="connsiteX2" fmla="*/ 88022 w 89868"/>
                <a:gd name="connsiteY2" fmla="*/ 57162 h 87810"/>
                <a:gd name="connsiteX3" fmla="*/ 59749 w 89868"/>
                <a:gd name="connsiteY3" fmla="*/ 57162 h 87810"/>
                <a:gd name="connsiteX4" fmla="*/ 56157 w 89868"/>
                <a:gd name="connsiteY4" fmla="*/ 61360 h 87810"/>
                <a:gd name="connsiteX5" fmla="*/ 51032 w 89868"/>
                <a:gd name="connsiteY5" fmla="*/ 64029 h 87810"/>
                <a:gd name="connsiteX6" fmla="*/ 44765 w 89868"/>
                <a:gd name="connsiteY6" fmla="*/ 64943 h 87810"/>
                <a:gd name="connsiteX7" fmla="*/ 33687 w 89868"/>
                <a:gd name="connsiteY7" fmla="*/ 61285 h 87810"/>
                <a:gd name="connsiteX8" fmla="*/ 27959 w 89868"/>
                <a:gd name="connsiteY8" fmla="*/ 50609 h 87810"/>
                <a:gd name="connsiteX9" fmla="*/ 89253 w 89868"/>
                <a:gd name="connsiteY9" fmla="*/ 50609 h 87810"/>
                <a:gd name="connsiteX10" fmla="*/ 89868 w 89868"/>
                <a:gd name="connsiteY10" fmla="*/ 43141 h 87810"/>
                <a:gd name="connsiteX11" fmla="*/ 84216 w 89868"/>
                <a:gd name="connsiteY11" fmla="*/ 21264 h 87810"/>
                <a:gd name="connsiteX12" fmla="*/ 68240 w 89868"/>
                <a:gd name="connsiteY12" fmla="*/ 5714 h 87810"/>
                <a:gd name="connsiteX13" fmla="*/ 44777 w 89868"/>
                <a:gd name="connsiteY13" fmla="*/ 0 h 87810"/>
                <a:gd name="connsiteX14" fmla="*/ 21855 w 89868"/>
                <a:gd name="connsiteY14" fmla="*/ 5639 h 87810"/>
                <a:gd name="connsiteX15" fmla="*/ 5803 w 89868"/>
                <a:gd name="connsiteY15" fmla="*/ 21351 h 87810"/>
                <a:gd name="connsiteX16" fmla="*/ 0 w 89868"/>
                <a:gd name="connsiteY16" fmla="*/ 43918 h 87810"/>
                <a:gd name="connsiteX17" fmla="*/ 12761 w 89868"/>
                <a:gd name="connsiteY17" fmla="*/ 75256 h 87810"/>
                <a:gd name="connsiteX18" fmla="*/ 44765 w 89868"/>
                <a:gd name="connsiteY18" fmla="*/ 87811 h 87810"/>
                <a:gd name="connsiteX19" fmla="*/ 34440 w 89868"/>
                <a:gd name="connsiteY19" fmla="*/ 25511 h 87810"/>
                <a:gd name="connsiteX20" fmla="*/ 44765 w 89868"/>
                <a:gd name="connsiteY20" fmla="*/ 22228 h 87810"/>
                <a:gd name="connsiteX21" fmla="*/ 61884 w 89868"/>
                <a:gd name="connsiteY21" fmla="*/ 34884 h 87810"/>
                <a:gd name="connsiteX22" fmla="*/ 28411 w 89868"/>
                <a:gd name="connsiteY22" fmla="*/ 34884 h 87810"/>
                <a:gd name="connsiteX23" fmla="*/ 34440 w 89868"/>
                <a:gd name="connsiteY23" fmla="*/ 25511 h 8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868" h="87810">
                  <a:moveTo>
                    <a:pt x="44765" y="87811"/>
                  </a:moveTo>
                  <a:cubicBezTo>
                    <a:pt x="55165" y="87811"/>
                    <a:pt x="64258" y="85067"/>
                    <a:pt x="72045" y="79578"/>
                  </a:cubicBezTo>
                  <a:cubicBezTo>
                    <a:pt x="79845" y="74090"/>
                    <a:pt x="85171" y="66622"/>
                    <a:pt x="88022" y="57162"/>
                  </a:cubicBezTo>
                  <a:lnTo>
                    <a:pt x="59749" y="57162"/>
                  </a:lnTo>
                  <a:cubicBezTo>
                    <a:pt x="58832" y="58791"/>
                    <a:pt x="57626" y="60194"/>
                    <a:pt x="56157" y="61360"/>
                  </a:cubicBezTo>
                  <a:cubicBezTo>
                    <a:pt x="54675" y="62525"/>
                    <a:pt x="52967" y="63415"/>
                    <a:pt x="51032" y="64029"/>
                  </a:cubicBezTo>
                  <a:cubicBezTo>
                    <a:pt x="49098" y="64643"/>
                    <a:pt x="47000" y="64943"/>
                    <a:pt x="44765" y="64943"/>
                  </a:cubicBezTo>
                  <a:cubicBezTo>
                    <a:pt x="40281" y="64943"/>
                    <a:pt x="36588" y="63728"/>
                    <a:pt x="33687" y="61285"/>
                  </a:cubicBezTo>
                  <a:cubicBezTo>
                    <a:pt x="30785" y="58841"/>
                    <a:pt x="28876" y="55283"/>
                    <a:pt x="27959" y="50609"/>
                  </a:cubicBezTo>
                  <a:lnTo>
                    <a:pt x="89253" y="50609"/>
                  </a:lnTo>
                  <a:cubicBezTo>
                    <a:pt x="89655" y="47965"/>
                    <a:pt x="89868" y="45484"/>
                    <a:pt x="89868" y="43141"/>
                  </a:cubicBezTo>
                  <a:cubicBezTo>
                    <a:pt x="89868" y="35109"/>
                    <a:pt x="87984" y="27817"/>
                    <a:pt x="84216" y="21264"/>
                  </a:cubicBezTo>
                  <a:cubicBezTo>
                    <a:pt x="80448" y="14710"/>
                    <a:pt x="75123" y="9523"/>
                    <a:pt x="68240" y="5714"/>
                  </a:cubicBezTo>
                  <a:cubicBezTo>
                    <a:pt x="61357" y="1905"/>
                    <a:pt x="53544" y="0"/>
                    <a:pt x="44777" y="0"/>
                  </a:cubicBezTo>
                  <a:cubicBezTo>
                    <a:pt x="36312" y="0"/>
                    <a:pt x="28675" y="1880"/>
                    <a:pt x="21855" y="5639"/>
                  </a:cubicBezTo>
                  <a:cubicBezTo>
                    <a:pt x="15022" y="9398"/>
                    <a:pt x="9671" y="14635"/>
                    <a:pt x="5803" y="21351"/>
                  </a:cubicBezTo>
                  <a:cubicBezTo>
                    <a:pt x="1934" y="28055"/>
                    <a:pt x="0" y="35585"/>
                    <a:pt x="0" y="43918"/>
                  </a:cubicBezTo>
                  <a:cubicBezTo>
                    <a:pt x="0" y="56423"/>
                    <a:pt x="4258" y="66873"/>
                    <a:pt x="12761" y="75256"/>
                  </a:cubicBezTo>
                  <a:cubicBezTo>
                    <a:pt x="21239" y="83613"/>
                    <a:pt x="31916" y="87811"/>
                    <a:pt x="44765" y="87811"/>
                  </a:cubicBezTo>
                  <a:close/>
                  <a:moveTo>
                    <a:pt x="34440" y="25511"/>
                  </a:moveTo>
                  <a:cubicBezTo>
                    <a:pt x="37241" y="23331"/>
                    <a:pt x="40683" y="22228"/>
                    <a:pt x="44765" y="22228"/>
                  </a:cubicBezTo>
                  <a:cubicBezTo>
                    <a:pt x="53632" y="22228"/>
                    <a:pt x="59334" y="26451"/>
                    <a:pt x="61884" y="34884"/>
                  </a:cubicBezTo>
                  <a:lnTo>
                    <a:pt x="28411" y="34884"/>
                  </a:lnTo>
                  <a:cubicBezTo>
                    <a:pt x="29630" y="30824"/>
                    <a:pt x="31639" y="27704"/>
                    <a:pt x="34440" y="25511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2B48175C-77CC-B354-A856-19D55B3AE4ED}"/>
                </a:ext>
              </a:extLst>
            </p:cNvPr>
            <p:cNvSpPr/>
            <p:nvPr/>
          </p:nvSpPr>
          <p:spPr>
            <a:xfrm>
              <a:off x="6284659" y="4769918"/>
              <a:ext cx="92028" cy="114825"/>
            </a:xfrm>
            <a:custGeom>
              <a:avLst/>
              <a:gdLst>
                <a:gd name="connsiteX0" fmla="*/ 43421 w 92028"/>
                <a:gd name="connsiteY0" fmla="*/ 114825 h 114825"/>
                <a:gd name="connsiteX1" fmla="*/ 68340 w 92028"/>
                <a:gd name="connsiteY1" fmla="*/ 105979 h 114825"/>
                <a:gd name="connsiteX2" fmla="*/ 70940 w 92028"/>
                <a:gd name="connsiteY2" fmla="*/ 112081 h 114825"/>
                <a:gd name="connsiteX3" fmla="*/ 92029 w 92028"/>
                <a:gd name="connsiteY3" fmla="*/ 112081 h 114825"/>
                <a:gd name="connsiteX4" fmla="*/ 92029 w 92028"/>
                <a:gd name="connsiteY4" fmla="*/ 0 h 114825"/>
                <a:gd name="connsiteX5" fmla="*/ 63906 w 92028"/>
                <a:gd name="connsiteY5" fmla="*/ 0 h 114825"/>
                <a:gd name="connsiteX6" fmla="*/ 63906 w 92028"/>
                <a:gd name="connsiteY6" fmla="*/ 32779 h 114825"/>
                <a:gd name="connsiteX7" fmla="*/ 43421 w 92028"/>
                <a:gd name="connsiteY7" fmla="*/ 26990 h 114825"/>
                <a:gd name="connsiteX8" fmla="*/ 12234 w 92028"/>
                <a:gd name="connsiteY8" fmla="*/ 39344 h 114825"/>
                <a:gd name="connsiteX9" fmla="*/ 0 w 92028"/>
                <a:gd name="connsiteY9" fmla="*/ 70908 h 114825"/>
                <a:gd name="connsiteX10" fmla="*/ 12234 w 92028"/>
                <a:gd name="connsiteY10" fmla="*/ 102471 h 114825"/>
                <a:gd name="connsiteX11" fmla="*/ 43421 w 92028"/>
                <a:gd name="connsiteY11" fmla="*/ 114825 h 114825"/>
                <a:gd name="connsiteX12" fmla="*/ 34026 w 92028"/>
                <a:gd name="connsiteY12" fmla="*/ 57413 h 114825"/>
                <a:gd name="connsiteX13" fmla="*/ 47252 w 92028"/>
                <a:gd name="connsiteY13" fmla="*/ 52000 h 114825"/>
                <a:gd name="connsiteX14" fmla="*/ 54511 w 92028"/>
                <a:gd name="connsiteY14" fmla="*/ 53453 h 114825"/>
                <a:gd name="connsiteX15" fmla="*/ 60402 w 92028"/>
                <a:gd name="connsiteY15" fmla="*/ 57413 h 114825"/>
                <a:gd name="connsiteX16" fmla="*/ 64296 w 92028"/>
                <a:gd name="connsiteY16" fmla="*/ 63440 h 114825"/>
                <a:gd name="connsiteX17" fmla="*/ 65753 w 92028"/>
                <a:gd name="connsiteY17" fmla="*/ 70908 h 114825"/>
                <a:gd name="connsiteX18" fmla="*/ 60477 w 92028"/>
                <a:gd name="connsiteY18" fmla="*/ 84402 h 114825"/>
                <a:gd name="connsiteX19" fmla="*/ 47264 w 92028"/>
                <a:gd name="connsiteY19" fmla="*/ 89815 h 114825"/>
                <a:gd name="connsiteX20" fmla="*/ 34038 w 92028"/>
                <a:gd name="connsiteY20" fmla="*/ 84402 h 114825"/>
                <a:gd name="connsiteX21" fmla="*/ 28763 w 92028"/>
                <a:gd name="connsiteY21" fmla="*/ 70908 h 114825"/>
                <a:gd name="connsiteX22" fmla="*/ 34026 w 92028"/>
                <a:gd name="connsiteY22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2028" h="114825">
                  <a:moveTo>
                    <a:pt x="43421" y="114825"/>
                  </a:moveTo>
                  <a:cubicBezTo>
                    <a:pt x="52904" y="114825"/>
                    <a:pt x="61206" y="111881"/>
                    <a:pt x="68340" y="105979"/>
                  </a:cubicBezTo>
                  <a:lnTo>
                    <a:pt x="70940" y="112081"/>
                  </a:lnTo>
                  <a:lnTo>
                    <a:pt x="92029" y="112081"/>
                  </a:lnTo>
                  <a:lnTo>
                    <a:pt x="92029" y="0"/>
                  </a:lnTo>
                  <a:lnTo>
                    <a:pt x="63906" y="0"/>
                  </a:lnTo>
                  <a:lnTo>
                    <a:pt x="63906" y="32779"/>
                  </a:lnTo>
                  <a:cubicBezTo>
                    <a:pt x="57790" y="28919"/>
                    <a:pt x="50957" y="26990"/>
                    <a:pt x="43421" y="26990"/>
                  </a:cubicBezTo>
                  <a:cubicBezTo>
                    <a:pt x="30785" y="26990"/>
                    <a:pt x="20385" y="31112"/>
                    <a:pt x="12234" y="39344"/>
                  </a:cubicBezTo>
                  <a:cubicBezTo>
                    <a:pt x="4082" y="47577"/>
                    <a:pt x="0" y="58102"/>
                    <a:pt x="0" y="70908"/>
                  </a:cubicBezTo>
                  <a:cubicBezTo>
                    <a:pt x="0" y="83713"/>
                    <a:pt x="4082" y="94239"/>
                    <a:pt x="12234" y="102471"/>
                  </a:cubicBezTo>
                  <a:cubicBezTo>
                    <a:pt x="20385" y="110703"/>
                    <a:pt x="30785" y="114825"/>
                    <a:pt x="43421" y="114825"/>
                  </a:cubicBezTo>
                  <a:close/>
                  <a:moveTo>
                    <a:pt x="34026" y="57413"/>
                  </a:moveTo>
                  <a:cubicBezTo>
                    <a:pt x="37542" y="53804"/>
                    <a:pt x="41951" y="52000"/>
                    <a:pt x="47252" y="52000"/>
                  </a:cubicBezTo>
                  <a:cubicBezTo>
                    <a:pt x="49801" y="52000"/>
                    <a:pt x="52213" y="52488"/>
                    <a:pt x="54511" y="53453"/>
                  </a:cubicBezTo>
                  <a:cubicBezTo>
                    <a:pt x="56797" y="54418"/>
                    <a:pt x="58769" y="55746"/>
                    <a:pt x="60402" y="57413"/>
                  </a:cubicBezTo>
                  <a:cubicBezTo>
                    <a:pt x="62035" y="59092"/>
                    <a:pt x="63329" y="61097"/>
                    <a:pt x="64296" y="63440"/>
                  </a:cubicBezTo>
                  <a:cubicBezTo>
                    <a:pt x="65263" y="65783"/>
                    <a:pt x="65753" y="68264"/>
                    <a:pt x="65753" y="70908"/>
                  </a:cubicBezTo>
                  <a:cubicBezTo>
                    <a:pt x="65753" y="76296"/>
                    <a:pt x="63994" y="80794"/>
                    <a:pt x="60477" y="84402"/>
                  </a:cubicBezTo>
                  <a:cubicBezTo>
                    <a:pt x="56961" y="88011"/>
                    <a:pt x="52552" y="89815"/>
                    <a:pt x="47264" y="89815"/>
                  </a:cubicBezTo>
                  <a:cubicBezTo>
                    <a:pt x="41964" y="89815"/>
                    <a:pt x="37555" y="88011"/>
                    <a:pt x="34038" y="84402"/>
                  </a:cubicBezTo>
                  <a:cubicBezTo>
                    <a:pt x="30521" y="80794"/>
                    <a:pt x="28763" y="76296"/>
                    <a:pt x="28763" y="70908"/>
                  </a:cubicBezTo>
                  <a:cubicBezTo>
                    <a:pt x="28750" y="65520"/>
                    <a:pt x="30509" y="61021"/>
                    <a:pt x="34026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2791AED9-A8FD-221E-291E-1938C7234BDF}"/>
                </a:ext>
              </a:extLst>
            </p:cNvPr>
            <p:cNvSpPr/>
            <p:nvPr/>
          </p:nvSpPr>
          <p:spPr>
            <a:xfrm>
              <a:off x="6394574" y="4799652"/>
              <a:ext cx="28423" cy="82347"/>
            </a:xfrm>
            <a:custGeom>
              <a:avLst/>
              <a:gdLst>
                <a:gd name="connsiteX0" fmla="*/ 0 w 28423"/>
                <a:gd name="connsiteY0" fmla="*/ 0 h 82347"/>
                <a:gd name="connsiteX1" fmla="*/ 28424 w 28423"/>
                <a:gd name="connsiteY1" fmla="*/ 0 h 82347"/>
                <a:gd name="connsiteX2" fmla="*/ 28424 w 28423"/>
                <a:gd name="connsiteY2" fmla="*/ 82348 h 82347"/>
                <a:gd name="connsiteX3" fmla="*/ 0 w 28423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3" h="82347">
                  <a:moveTo>
                    <a:pt x="0" y="0"/>
                  </a:moveTo>
                  <a:lnTo>
                    <a:pt x="28424" y="0"/>
                  </a:lnTo>
                  <a:lnTo>
                    <a:pt x="28424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C620AEC4-750E-3B07-DAB9-043B9C617F8A}"/>
                </a:ext>
              </a:extLst>
            </p:cNvPr>
            <p:cNvSpPr/>
            <p:nvPr/>
          </p:nvSpPr>
          <p:spPr>
            <a:xfrm>
              <a:off x="6394724" y="4765344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7AC8C82A-0830-CE37-BA83-742A279D5680}"/>
                </a:ext>
              </a:extLst>
            </p:cNvPr>
            <p:cNvSpPr/>
            <p:nvPr/>
          </p:nvSpPr>
          <p:spPr>
            <a:xfrm>
              <a:off x="6435985" y="4797058"/>
              <a:ext cx="92644" cy="87672"/>
            </a:xfrm>
            <a:custGeom>
              <a:avLst/>
              <a:gdLst>
                <a:gd name="connsiteX0" fmla="*/ 21026 w 92644"/>
                <a:gd name="connsiteY0" fmla="*/ 82034 h 87672"/>
                <a:gd name="connsiteX1" fmla="*/ 43421 w 92644"/>
                <a:gd name="connsiteY1" fmla="*/ 87673 h 87672"/>
                <a:gd name="connsiteX2" fmla="*/ 68340 w 92644"/>
                <a:gd name="connsiteY2" fmla="*/ 78977 h 87672"/>
                <a:gd name="connsiteX3" fmla="*/ 70789 w 92644"/>
                <a:gd name="connsiteY3" fmla="*/ 84766 h 87672"/>
                <a:gd name="connsiteX4" fmla="*/ 92644 w 92644"/>
                <a:gd name="connsiteY4" fmla="*/ 84766 h 87672"/>
                <a:gd name="connsiteX5" fmla="*/ 92644 w 92644"/>
                <a:gd name="connsiteY5" fmla="*/ 2443 h 87672"/>
                <a:gd name="connsiteX6" fmla="*/ 71543 w 92644"/>
                <a:gd name="connsiteY6" fmla="*/ 2443 h 87672"/>
                <a:gd name="connsiteX7" fmla="*/ 68642 w 92644"/>
                <a:gd name="connsiteY7" fmla="*/ 8846 h 87672"/>
                <a:gd name="connsiteX8" fmla="*/ 43421 w 92644"/>
                <a:gd name="connsiteY8" fmla="*/ 0 h 87672"/>
                <a:gd name="connsiteX9" fmla="*/ 12234 w 92644"/>
                <a:gd name="connsiteY9" fmla="*/ 12279 h 87672"/>
                <a:gd name="connsiteX10" fmla="*/ 0 w 92644"/>
                <a:gd name="connsiteY10" fmla="*/ 43617 h 87672"/>
                <a:gd name="connsiteX11" fmla="*/ 5577 w 92644"/>
                <a:gd name="connsiteY11" fmla="*/ 66334 h 87672"/>
                <a:gd name="connsiteX12" fmla="*/ 21026 w 92644"/>
                <a:gd name="connsiteY12" fmla="*/ 82034 h 87672"/>
                <a:gd name="connsiteX13" fmla="*/ 33938 w 92644"/>
                <a:gd name="connsiteY13" fmla="*/ 30348 h 87672"/>
                <a:gd name="connsiteX14" fmla="*/ 47239 w 92644"/>
                <a:gd name="connsiteY14" fmla="*/ 25010 h 87672"/>
                <a:gd name="connsiteX15" fmla="*/ 60390 w 92644"/>
                <a:gd name="connsiteY15" fmla="*/ 30348 h 87672"/>
                <a:gd name="connsiteX16" fmla="*/ 65589 w 92644"/>
                <a:gd name="connsiteY16" fmla="*/ 43767 h 87672"/>
                <a:gd name="connsiteX17" fmla="*/ 60390 w 92644"/>
                <a:gd name="connsiteY17" fmla="*/ 57187 h 87672"/>
                <a:gd name="connsiteX18" fmla="*/ 47164 w 92644"/>
                <a:gd name="connsiteY18" fmla="*/ 62525 h 87672"/>
                <a:gd name="connsiteX19" fmla="*/ 33938 w 92644"/>
                <a:gd name="connsiteY19" fmla="*/ 57187 h 87672"/>
                <a:gd name="connsiteX20" fmla="*/ 28738 w 92644"/>
                <a:gd name="connsiteY20" fmla="*/ 43767 h 87672"/>
                <a:gd name="connsiteX21" fmla="*/ 33938 w 92644"/>
                <a:gd name="connsiteY21" fmla="*/ 30348 h 8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644" h="87672">
                  <a:moveTo>
                    <a:pt x="21026" y="82034"/>
                  </a:moveTo>
                  <a:cubicBezTo>
                    <a:pt x="27595" y="85793"/>
                    <a:pt x="35056" y="87673"/>
                    <a:pt x="43421" y="87673"/>
                  </a:cubicBezTo>
                  <a:cubicBezTo>
                    <a:pt x="52904" y="87673"/>
                    <a:pt x="61206" y="84778"/>
                    <a:pt x="68340" y="78977"/>
                  </a:cubicBezTo>
                  <a:lnTo>
                    <a:pt x="70789" y="84766"/>
                  </a:lnTo>
                  <a:lnTo>
                    <a:pt x="92644" y="84766"/>
                  </a:lnTo>
                  <a:lnTo>
                    <a:pt x="92644" y="2443"/>
                  </a:lnTo>
                  <a:lnTo>
                    <a:pt x="71543" y="2443"/>
                  </a:lnTo>
                  <a:lnTo>
                    <a:pt x="68642" y="8846"/>
                  </a:lnTo>
                  <a:cubicBezTo>
                    <a:pt x="61407" y="2945"/>
                    <a:pt x="52992" y="0"/>
                    <a:pt x="43421" y="0"/>
                  </a:cubicBezTo>
                  <a:cubicBezTo>
                    <a:pt x="30785" y="0"/>
                    <a:pt x="20385" y="4097"/>
                    <a:pt x="12234" y="12279"/>
                  </a:cubicBezTo>
                  <a:cubicBezTo>
                    <a:pt x="4082" y="20462"/>
                    <a:pt x="0" y="30912"/>
                    <a:pt x="0" y="43617"/>
                  </a:cubicBezTo>
                  <a:cubicBezTo>
                    <a:pt x="0" y="52050"/>
                    <a:pt x="1859" y="59631"/>
                    <a:pt x="5577" y="66334"/>
                  </a:cubicBezTo>
                  <a:cubicBezTo>
                    <a:pt x="9307" y="73050"/>
                    <a:pt x="14457" y="78275"/>
                    <a:pt x="21026" y="82034"/>
                  </a:cubicBezTo>
                  <a:close/>
                  <a:moveTo>
                    <a:pt x="33938" y="30348"/>
                  </a:moveTo>
                  <a:cubicBezTo>
                    <a:pt x="37404" y="26789"/>
                    <a:pt x="41838" y="25010"/>
                    <a:pt x="47239" y="25010"/>
                  </a:cubicBezTo>
                  <a:cubicBezTo>
                    <a:pt x="52539" y="25010"/>
                    <a:pt x="56923" y="26789"/>
                    <a:pt x="60390" y="30348"/>
                  </a:cubicBezTo>
                  <a:cubicBezTo>
                    <a:pt x="63856" y="33906"/>
                    <a:pt x="65589" y="38380"/>
                    <a:pt x="65589" y="43767"/>
                  </a:cubicBezTo>
                  <a:cubicBezTo>
                    <a:pt x="65589" y="49155"/>
                    <a:pt x="63856" y="53629"/>
                    <a:pt x="60390" y="57187"/>
                  </a:cubicBezTo>
                  <a:cubicBezTo>
                    <a:pt x="56923" y="60746"/>
                    <a:pt x="52514" y="62525"/>
                    <a:pt x="47164" y="62525"/>
                  </a:cubicBezTo>
                  <a:cubicBezTo>
                    <a:pt x="41813" y="62525"/>
                    <a:pt x="37404" y="60746"/>
                    <a:pt x="33938" y="57187"/>
                  </a:cubicBezTo>
                  <a:cubicBezTo>
                    <a:pt x="30471" y="53629"/>
                    <a:pt x="28738" y="49155"/>
                    <a:pt x="28738" y="43767"/>
                  </a:cubicBezTo>
                  <a:cubicBezTo>
                    <a:pt x="28738" y="38380"/>
                    <a:pt x="30471" y="33906"/>
                    <a:pt x="33938" y="3034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A0DAD35A-A2A3-D535-B7B6-E3564D7DBD49}"/>
                </a:ext>
              </a:extLst>
            </p:cNvPr>
            <p:cNvSpPr/>
            <p:nvPr/>
          </p:nvSpPr>
          <p:spPr>
            <a:xfrm>
              <a:off x="6043917" y="4927208"/>
              <a:ext cx="29805" cy="106743"/>
            </a:xfrm>
            <a:custGeom>
              <a:avLst/>
              <a:gdLst>
                <a:gd name="connsiteX0" fmla="*/ 0 w 29805"/>
                <a:gd name="connsiteY0" fmla="*/ 0 h 106743"/>
                <a:gd name="connsiteX1" fmla="*/ 29805 w 29805"/>
                <a:gd name="connsiteY1" fmla="*/ 0 h 106743"/>
                <a:gd name="connsiteX2" fmla="*/ 29805 w 29805"/>
                <a:gd name="connsiteY2" fmla="*/ 106744 h 106743"/>
                <a:gd name="connsiteX3" fmla="*/ 0 w 29805"/>
                <a:gd name="connsiteY3" fmla="*/ 106744 h 1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05" h="106743">
                  <a:moveTo>
                    <a:pt x="0" y="0"/>
                  </a:moveTo>
                  <a:lnTo>
                    <a:pt x="29805" y="0"/>
                  </a:lnTo>
                  <a:lnTo>
                    <a:pt x="29805" y="106744"/>
                  </a:lnTo>
                  <a:lnTo>
                    <a:pt x="0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79985361-EDCD-9FAC-3ED4-E3870AFB22B9}"/>
                </a:ext>
              </a:extLst>
            </p:cNvPr>
            <p:cNvSpPr/>
            <p:nvPr/>
          </p:nvSpPr>
          <p:spPr>
            <a:xfrm>
              <a:off x="6092061" y="4949160"/>
              <a:ext cx="81478" cy="84790"/>
            </a:xfrm>
            <a:custGeom>
              <a:avLst/>
              <a:gdLst>
                <a:gd name="connsiteX0" fmla="*/ 81478 w 81478"/>
                <a:gd name="connsiteY0" fmla="*/ 84791 h 84790"/>
                <a:gd name="connsiteX1" fmla="*/ 81478 w 81478"/>
                <a:gd name="connsiteY1" fmla="*/ 34621 h 84790"/>
                <a:gd name="connsiteX2" fmla="*/ 72837 w 81478"/>
                <a:gd name="connsiteY2" fmla="*/ 9460 h 84790"/>
                <a:gd name="connsiteX3" fmla="*/ 49826 w 81478"/>
                <a:gd name="connsiteY3" fmla="*/ 0 h 84790"/>
                <a:gd name="connsiteX4" fmla="*/ 23839 w 81478"/>
                <a:gd name="connsiteY4" fmla="*/ 10976 h 84790"/>
                <a:gd name="connsiteX5" fmla="*/ 19870 w 81478"/>
                <a:gd name="connsiteY5" fmla="*/ 2431 h 84790"/>
                <a:gd name="connsiteX6" fmla="*/ 0 w 81478"/>
                <a:gd name="connsiteY6" fmla="*/ 2431 h 84790"/>
                <a:gd name="connsiteX7" fmla="*/ 0 w 81478"/>
                <a:gd name="connsiteY7" fmla="*/ 84778 h 84790"/>
                <a:gd name="connsiteX8" fmla="*/ 28424 w 81478"/>
                <a:gd name="connsiteY8" fmla="*/ 84778 h 84790"/>
                <a:gd name="connsiteX9" fmla="*/ 28424 w 81478"/>
                <a:gd name="connsiteY9" fmla="*/ 40861 h 84790"/>
                <a:gd name="connsiteX10" fmla="*/ 30031 w 81478"/>
                <a:gd name="connsiteY10" fmla="*/ 31789 h 84790"/>
                <a:gd name="connsiteX11" fmla="*/ 34767 w 81478"/>
                <a:gd name="connsiteY11" fmla="*/ 26075 h 84790"/>
                <a:gd name="connsiteX12" fmla="*/ 42341 w 81478"/>
                <a:gd name="connsiteY12" fmla="*/ 24095 h 84790"/>
                <a:gd name="connsiteX13" fmla="*/ 53042 w 81478"/>
                <a:gd name="connsiteY13" fmla="*/ 38430 h 84790"/>
                <a:gd name="connsiteX14" fmla="*/ 53042 w 81478"/>
                <a:gd name="connsiteY14" fmla="*/ 84791 h 84790"/>
                <a:gd name="connsiteX15" fmla="*/ 81478 w 81478"/>
                <a:gd name="connsiteY15" fmla="*/ 84791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81478" y="84791"/>
                  </a:move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24" y="84778"/>
                  </a:lnTo>
                  <a:lnTo>
                    <a:pt x="28424" y="40861"/>
                  </a:lnTo>
                  <a:cubicBezTo>
                    <a:pt x="28424" y="37302"/>
                    <a:pt x="28964" y="34282"/>
                    <a:pt x="30031" y="31789"/>
                  </a:cubicBezTo>
                  <a:cubicBezTo>
                    <a:pt x="31099" y="29295"/>
                    <a:pt x="32682" y="27391"/>
                    <a:pt x="34767" y="26075"/>
                  </a:cubicBezTo>
                  <a:cubicBezTo>
                    <a:pt x="36852" y="24759"/>
                    <a:pt x="39376" y="24095"/>
                    <a:pt x="42341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lnTo>
                    <a:pt x="53042" y="84791"/>
                  </a:lnTo>
                  <a:lnTo>
                    <a:pt x="81478" y="84791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F4A2FDBD-B39B-DAC5-590B-04BF7F1D3208}"/>
                </a:ext>
              </a:extLst>
            </p:cNvPr>
            <p:cNvSpPr/>
            <p:nvPr/>
          </p:nvSpPr>
          <p:spPr>
            <a:xfrm>
              <a:off x="6185873" y="4948859"/>
              <a:ext cx="73113" cy="87835"/>
            </a:xfrm>
            <a:custGeom>
              <a:avLst/>
              <a:gdLst>
                <a:gd name="connsiteX0" fmla="*/ 73113 w 73113"/>
                <a:gd name="connsiteY0" fmla="*/ 59317 h 87835"/>
                <a:gd name="connsiteX1" fmla="*/ 72422 w 73113"/>
                <a:gd name="connsiteY1" fmla="*/ 52990 h 87835"/>
                <a:gd name="connsiteX2" fmla="*/ 70815 w 73113"/>
                <a:gd name="connsiteY2" fmla="*/ 47877 h 87835"/>
                <a:gd name="connsiteX3" fmla="*/ 67988 w 73113"/>
                <a:gd name="connsiteY3" fmla="*/ 43843 h 87835"/>
                <a:gd name="connsiteX4" fmla="*/ 64698 w 73113"/>
                <a:gd name="connsiteY4" fmla="*/ 40723 h 87835"/>
                <a:gd name="connsiteX5" fmla="*/ 60565 w 73113"/>
                <a:gd name="connsiteY5" fmla="*/ 38279 h 87835"/>
                <a:gd name="connsiteX6" fmla="*/ 56358 w 73113"/>
                <a:gd name="connsiteY6" fmla="*/ 36525 h 87835"/>
                <a:gd name="connsiteX7" fmla="*/ 51698 w 73113"/>
                <a:gd name="connsiteY7" fmla="*/ 35222 h 87835"/>
                <a:gd name="connsiteX8" fmla="*/ 47189 w 73113"/>
                <a:gd name="connsiteY8" fmla="*/ 34232 h 87835"/>
                <a:gd name="connsiteX9" fmla="*/ 42680 w 73113"/>
                <a:gd name="connsiteY9" fmla="*/ 33393 h 87835"/>
                <a:gd name="connsiteX10" fmla="*/ 36952 w 73113"/>
                <a:gd name="connsiteY10" fmla="*/ 32328 h 87835"/>
                <a:gd name="connsiteX11" fmla="*/ 32820 w 73113"/>
                <a:gd name="connsiteY11" fmla="*/ 31112 h 87835"/>
                <a:gd name="connsiteX12" fmla="*/ 29454 w 73113"/>
                <a:gd name="connsiteY12" fmla="*/ 29132 h 87835"/>
                <a:gd name="connsiteX13" fmla="*/ 28461 w 73113"/>
                <a:gd name="connsiteY13" fmla="*/ 26238 h 87835"/>
                <a:gd name="connsiteX14" fmla="*/ 30521 w 73113"/>
                <a:gd name="connsiteY14" fmla="*/ 21815 h 87835"/>
                <a:gd name="connsiteX15" fmla="*/ 36098 w 73113"/>
                <a:gd name="connsiteY15" fmla="*/ 20136 h 87835"/>
                <a:gd name="connsiteX16" fmla="*/ 42441 w 73113"/>
                <a:gd name="connsiteY16" fmla="*/ 22116 h 87835"/>
                <a:gd name="connsiteX17" fmla="*/ 44802 w 73113"/>
                <a:gd name="connsiteY17" fmla="*/ 28067 h 87835"/>
                <a:gd name="connsiteX18" fmla="*/ 71405 w 73113"/>
                <a:gd name="connsiteY18" fmla="*/ 28067 h 87835"/>
                <a:gd name="connsiteX19" fmla="*/ 61696 w 73113"/>
                <a:gd name="connsiteY19" fmla="*/ 7706 h 87835"/>
                <a:gd name="connsiteX20" fmla="*/ 36400 w 73113"/>
                <a:gd name="connsiteY20" fmla="*/ 0 h 87835"/>
                <a:gd name="connsiteX21" fmla="*/ 10877 w 73113"/>
                <a:gd name="connsiteY21" fmla="*/ 7393 h 87835"/>
                <a:gd name="connsiteX22" fmla="*/ 1243 w 73113"/>
                <a:gd name="connsiteY22" fmla="*/ 27140 h 87835"/>
                <a:gd name="connsiteX23" fmla="*/ 3228 w 73113"/>
                <a:gd name="connsiteY23" fmla="*/ 37352 h 87835"/>
                <a:gd name="connsiteX24" fmla="*/ 7888 w 73113"/>
                <a:gd name="connsiteY24" fmla="*/ 44369 h 87835"/>
                <a:gd name="connsiteX25" fmla="*/ 14997 w 73113"/>
                <a:gd name="connsiteY25" fmla="*/ 48867 h 87835"/>
                <a:gd name="connsiteX26" fmla="*/ 22797 w 73113"/>
                <a:gd name="connsiteY26" fmla="*/ 51536 h 87835"/>
                <a:gd name="connsiteX27" fmla="*/ 30973 w 73113"/>
                <a:gd name="connsiteY27" fmla="*/ 53065 h 87835"/>
                <a:gd name="connsiteX28" fmla="*/ 38384 w 73113"/>
                <a:gd name="connsiteY28" fmla="*/ 54518 h 87835"/>
                <a:gd name="connsiteX29" fmla="*/ 43044 w 73113"/>
                <a:gd name="connsiteY29" fmla="*/ 56724 h 87835"/>
                <a:gd name="connsiteX30" fmla="*/ 45104 w 73113"/>
                <a:gd name="connsiteY30" fmla="*/ 60533 h 87835"/>
                <a:gd name="connsiteX31" fmla="*/ 42730 w 73113"/>
                <a:gd name="connsiteY31" fmla="*/ 65257 h 87835"/>
                <a:gd name="connsiteX32" fmla="*/ 37002 w 73113"/>
                <a:gd name="connsiteY32" fmla="*/ 66936 h 87835"/>
                <a:gd name="connsiteX33" fmla="*/ 30119 w 73113"/>
                <a:gd name="connsiteY33" fmla="*/ 64655 h 87835"/>
                <a:gd name="connsiteX34" fmla="*/ 27519 w 73113"/>
                <a:gd name="connsiteY34" fmla="*/ 58102 h 87835"/>
                <a:gd name="connsiteX35" fmla="*/ 0 w 73113"/>
                <a:gd name="connsiteY35" fmla="*/ 58102 h 87835"/>
                <a:gd name="connsiteX36" fmla="*/ 10011 w 73113"/>
                <a:gd name="connsiteY36" fmla="*/ 79754 h 87835"/>
                <a:gd name="connsiteX37" fmla="*/ 36538 w 73113"/>
                <a:gd name="connsiteY37" fmla="*/ 87836 h 87835"/>
                <a:gd name="connsiteX38" fmla="*/ 63052 w 73113"/>
                <a:gd name="connsiteY38" fmla="*/ 80055 h 87835"/>
                <a:gd name="connsiteX39" fmla="*/ 73113 w 73113"/>
                <a:gd name="connsiteY39" fmla="*/ 59317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3113" h="87835">
                  <a:moveTo>
                    <a:pt x="73113" y="59317"/>
                  </a:moveTo>
                  <a:cubicBezTo>
                    <a:pt x="73113" y="57087"/>
                    <a:pt x="72887" y="54969"/>
                    <a:pt x="72422" y="52990"/>
                  </a:cubicBezTo>
                  <a:cubicBezTo>
                    <a:pt x="71957" y="51010"/>
                    <a:pt x="71430" y="49306"/>
                    <a:pt x="70815" y="47877"/>
                  </a:cubicBezTo>
                  <a:cubicBezTo>
                    <a:pt x="70199" y="46461"/>
                    <a:pt x="69257" y="45108"/>
                    <a:pt x="67988" y="43843"/>
                  </a:cubicBezTo>
                  <a:cubicBezTo>
                    <a:pt x="66707" y="42577"/>
                    <a:pt x="65615" y="41537"/>
                    <a:pt x="64698" y="40723"/>
                  </a:cubicBezTo>
                  <a:cubicBezTo>
                    <a:pt x="63781" y="39908"/>
                    <a:pt x="62399" y="39094"/>
                    <a:pt x="60565" y="38279"/>
                  </a:cubicBezTo>
                  <a:cubicBezTo>
                    <a:pt x="58732" y="37465"/>
                    <a:pt x="57325" y="36888"/>
                    <a:pt x="56358" y="36525"/>
                  </a:cubicBezTo>
                  <a:cubicBezTo>
                    <a:pt x="55391" y="36174"/>
                    <a:pt x="53833" y="35736"/>
                    <a:pt x="51698" y="35222"/>
                  </a:cubicBezTo>
                  <a:cubicBezTo>
                    <a:pt x="49563" y="34721"/>
                    <a:pt x="48055" y="34382"/>
                    <a:pt x="47189" y="34232"/>
                  </a:cubicBezTo>
                  <a:cubicBezTo>
                    <a:pt x="46322" y="34082"/>
                    <a:pt x="44815" y="33794"/>
                    <a:pt x="42680" y="33393"/>
                  </a:cubicBezTo>
                  <a:cubicBezTo>
                    <a:pt x="40029" y="32992"/>
                    <a:pt x="38120" y="32628"/>
                    <a:pt x="36952" y="32328"/>
                  </a:cubicBezTo>
                  <a:cubicBezTo>
                    <a:pt x="35784" y="32027"/>
                    <a:pt x="34402" y="31626"/>
                    <a:pt x="32820" y="31112"/>
                  </a:cubicBezTo>
                  <a:cubicBezTo>
                    <a:pt x="31237" y="30611"/>
                    <a:pt x="30119" y="29947"/>
                    <a:pt x="29454" y="29132"/>
                  </a:cubicBezTo>
                  <a:cubicBezTo>
                    <a:pt x="28788" y="28318"/>
                    <a:pt x="28461" y="27353"/>
                    <a:pt x="28461" y="26238"/>
                  </a:cubicBezTo>
                  <a:cubicBezTo>
                    <a:pt x="28461" y="24409"/>
                    <a:pt x="29152" y="22930"/>
                    <a:pt x="30521" y="21815"/>
                  </a:cubicBezTo>
                  <a:cubicBezTo>
                    <a:pt x="31903" y="20700"/>
                    <a:pt x="33762" y="20136"/>
                    <a:pt x="36098" y="20136"/>
                  </a:cubicBezTo>
                  <a:cubicBezTo>
                    <a:pt x="38748" y="20136"/>
                    <a:pt x="40858" y="20800"/>
                    <a:pt x="42441" y="22116"/>
                  </a:cubicBezTo>
                  <a:cubicBezTo>
                    <a:pt x="44024" y="23431"/>
                    <a:pt x="44802" y="25423"/>
                    <a:pt x="44802" y="28067"/>
                  </a:cubicBezTo>
                  <a:lnTo>
                    <a:pt x="71405" y="28067"/>
                  </a:lnTo>
                  <a:cubicBezTo>
                    <a:pt x="71304" y="19635"/>
                    <a:pt x="68064" y="12843"/>
                    <a:pt x="61696" y="7706"/>
                  </a:cubicBezTo>
                  <a:cubicBezTo>
                    <a:pt x="55328" y="2581"/>
                    <a:pt x="46887" y="0"/>
                    <a:pt x="36400" y="0"/>
                  </a:cubicBezTo>
                  <a:cubicBezTo>
                    <a:pt x="25799" y="0"/>
                    <a:pt x="17295" y="2468"/>
                    <a:pt x="10877" y="7393"/>
                  </a:cubicBezTo>
                  <a:cubicBezTo>
                    <a:pt x="4459" y="12330"/>
                    <a:pt x="1243" y="18908"/>
                    <a:pt x="1243" y="27140"/>
                  </a:cubicBezTo>
                  <a:cubicBezTo>
                    <a:pt x="1243" y="30999"/>
                    <a:pt x="1897" y="34408"/>
                    <a:pt x="3228" y="37352"/>
                  </a:cubicBezTo>
                  <a:cubicBezTo>
                    <a:pt x="4547" y="40309"/>
                    <a:pt x="6104" y="42640"/>
                    <a:pt x="7888" y="44369"/>
                  </a:cubicBezTo>
                  <a:cubicBezTo>
                    <a:pt x="9671" y="46098"/>
                    <a:pt x="12033" y="47602"/>
                    <a:pt x="14997" y="48867"/>
                  </a:cubicBezTo>
                  <a:cubicBezTo>
                    <a:pt x="17949" y="50145"/>
                    <a:pt x="20549" y="51035"/>
                    <a:pt x="22797" y="51536"/>
                  </a:cubicBezTo>
                  <a:cubicBezTo>
                    <a:pt x="25033" y="52050"/>
                    <a:pt x="27758" y="52551"/>
                    <a:pt x="30973" y="53065"/>
                  </a:cubicBezTo>
                  <a:cubicBezTo>
                    <a:pt x="34189" y="53579"/>
                    <a:pt x="36651" y="54055"/>
                    <a:pt x="38384" y="54518"/>
                  </a:cubicBezTo>
                  <a:cubicBezTo>
                    <a:pt x="40117" y="54969"/>
                    <a:pt x="41675" y="55709"/>
                    <a:pt x="43044" y="56724"/>
                  </a:cubicBezTo>
                  <a:cubicBezTo>
                    <a:pt x="44413" y="57738"/>
                    <a:pt x="45104" y="59017"/>
                    <a:pt x="45104" y="60533"/>
                  </a:cubicBezTo>
                  <a:cubicBezTo>
                    <a:pt x="45104" y="62563"/>
                    <a:pt x="44313" y="64141"/>
                    <a:pt x="42730" y="65257"/>
                  </a:cubicBezTo>
                  <a:cubicBezTo>
                    <a:pt x="41147" y="66384"/>
                    <a:pt x="39238" y="66936"/>
                    <a:pt x="37002" y="66936"/>
                  </a:cubicBezTo>
                  <a:cubicBezTo>
                    <a:pt x="34151" y="66936"/>
                    <a:pt x="31853" y="66171"/>
                    <a:pt x="30119" y="64655"/>
                  </a:cubicBezTo>
                  <a:cubicBezTo>
                    <a:pt x="28386" y="63126"/>
                    <a:pt x="27519" y="60946"/>
                    <a:pt x="27519" y="58102"/>
                  </a:cubicBezTo>
                  <a:lnTo>
                    <a:pt x="0" y="58102"/>
                  </a:lnTo>
                  <a:cubicBezTo>
                    <a:pt x="201" y="67149"/>
                    <a:pt x="3542" y="74366"/>
                    <a:pt x="10011" y="79754"/>
                  </a:cubicBezTo>
                  <a:cubicBezTo>
                    <a:pt x="16479" y="85142"/>
                    <a:pt x="25321" y="87836"/>
                    <a:pt x="36538" y="87836"/>
                  </a:cubicBezTo>
                  <a:cubicBezTo>
                    <a:pt x="47540" y="87836"/>
                    <a:pt x="56383" y="85242"/>
                    <a:pt x="63052" y="80055"/>
                  </a:cubicBezTo>
                  <a:cubicBezTo>
                    <a:pt x="69772" y="74880"/>
                    <a:pt x="73113" y="67963"/>
                    <a:pt x="73113" y="59317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FF98174A-90E5-F9F9-61AD-28AAA4818EF4}"/>
                </a:ext>
              </a:extLst>
            </p:cNvPr>
            <p:cNvSpPr/>
            <p:nvPr/>
          </p:nvSpPr>
          <p:spPr>
            <a:xfrm>
              <a:off x="6263118" y="4927521"/>
              <a:ext cx="63893" cy="106430"/>
            </a:xfrm>
            <a:custGeom>
              <a:avLst/>
              <a:gdLst>
                <a:gd name="connsiteX0" fmla="*/ 46083 w 63893"/>
                <a:gd name="connsiteY0" fmla="*/ 79065 h 106430"/>
                <a:gd name="connsiteX1" fmla="*/ 43559 w 63893"/>
                <a:gd name="connsiteY1" fmla="*/ 72123 h 106430"/>
                <a:gd name="connsiteX2" fmla="*/ 43559 w 63893"/>
                <a:gd name="connsiteY2" fmla="*/ 45747 h 106430"/>
                <a:gd name="connsiteX3" fmla="*/ 63429 w 63893"/>
                <a:gd name="connsiteY3" fmla="*/ 45747 h 106430"/>
                <a:gd name="connsiteX4" fmla="*/ 63429 w 63893"/>
                <a:gd name="connsiteY4" fmla="*/ 24095 h 106430"/>
                <a:gd name="connsiteX5" fmla="*/ 42793 w 63893"/>
                <a:gd name="connsiteY5" fmla="*/ 24095 h 106430"/>
                <a:gd name="connsiteX6" fmla="*/ 42793 w 63893"/>
                <a:gd name="connsiteY6" fmla="*/ 0 h 106430"/>
                <a:gd name="connsiteX7" fmla="*/ 36990 w 63893"/>
                <a:gd name="connsiteY7" fmla="*/ 0 h 106430"/>
                <a:gd name="connsiteX8" fmla="*/ 0 w 63893"/>
                <a:gd name="connsiteY8" fmla="*/ 39344 h 106430"/>
                <a:gd name="connsiteX9" fmla="*/ 0 w 63893"/>
                <a:gd name="connsiteY9" fmla="*/ 45747 h 106430"/>
                <a:gd name="connsiteX10" fmla="*/ 15135 w 63893"/>
                <a:gd name="connsiteY10" fmla="*/ 45747 h 106430"/>
                <a:gd name="connsiteX11" fmla="*/ 15135 w 63893"/>
                <a:gd name="connsiteY11" fmla="*/ 77010 h 106430"/>
                <a:gd name="connsiteX12" fmla="*/ 18652 w 63893"/>
                <a:gd name="connsiteY12" fmla="*/ 92785 h 106430"/>
                <a:gd name="connsiteX13" fmla="*/ 28738 w 63893"/>
                <a:gd name="connsiteY13" fmla="*/ 102922 h 106430"/>
                <a:gd name="connsiteX14" fmla="*/ 44476 w 63893"/>
                <a:gd name="connsiteY14" fmla="*/ 106430 h 106430"/>
                <a:gd name="connsiteX15" fmla="*/ 63894 w 63893"/>
                <a:gd name="connsiteY15" fmla="*/ 106430 h 106430"/>
                <a:gd name="connsiteX16" fmla="*/ 63894 w 63893"/>
                <a:gd name="connsiteY16" fmla="*/ 81571 h 106430"/>
                <a:gd name="connsiteX17" fmla="*/ 53042 w 63893"/>
                <a:gd name="connsiteY17" fmla="*/ 81571 h 106430"/>
                <a:gd name="connsiteX18" fmla="*/ 46083 w 63893"/>
                <a:gd name="connsiteY18" fmla="*/ 79065 h 10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93" h="106430">
                  <a:moveTo>
                    <a:pt x="46083" y="79065"/>
                  </a:move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747"/>
                  </a:lnTo>
                  <a:lnTo>
                    <a:pt x="63429" y="45747"/>
                  </a:lnTo>
                  <a:lnTo>
                    <a:pt x="63429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747"/>
                  </a:lnTo>
                  <a:lnTo>
                    <a:pt x="15135" y="45747"/>
                  </a:lnTo>
                  <a:lnTo>
                    <a:pt x="15135" y="77010"/>
                  </a:lnTo>
                  <a:cubicBezTo>
                    <a:pt x="15135" y="83112"/>
                    <a:pt x="16303" y="88374"/>
                    <a:pt x="18652" y="92785"/>
                  </a:cubicBezTo>
                  <a:cubicBezTo>
                    <a:pt x="20988" y="97208"/>
                    <a:pt x="24354" y="100591"/>
                    <a:pt x="28738" y="102922"/>
                  </a:cubicBezTo>
                  <a:cubicBezTo>
                    <a:pt x="33121" y="105265"/>
                    <a:pt x="38371" y="106430"/>
                    <a:pt x="44476" y="106430"/>
                  </a:cubicBezTo>
                  <a:lnTo>
                    <a:pt x="63894" y="106430"/>
                  </a:lnTo>
                  <a:lnTo>
                    <a:pt x="63894" y="81571"/>
                  </a:lnTo>
                  <a:lnTo>
                    <a:pt x="53042" y="81571"/>
                  </a:lnTo>
                  <a:cubicBezTo>
                    <a:pt x="50078" y="81571"/>
                    <a:pt x="47767" y="80731"/>
                    <a:pt x="46083" y="7906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1F90E22E-0E7F-3047-C1E2-E6A9BB308C8A}"/>
                </a:ext>
              </a:extLst>
            </p:cNvPr>
            <p:cNvSpPr/>
            <p:nvPr/>
          </p:nvSpPr>
          <p:spPr>
            <a:xfrm>
              <a:off x="6341368" y="4951604"/>
              <a:ext cx="28436" cy="82347"/>
            </a:xfrm>
            <a:custGeom>
              <a:avLst/>
              <a:gdLst>
                <a:gd name="connsiteX0" fmla="*/ 0 w 28436"/>
                <a:gd name="connsiteY0" fmla="*/ 0 h 82347"/>
                <a:gd name="connsiteX1" fmla="*/ 28436 w 28436"/>
                <a:gd name="connsiteY1" fmla="*/ 0 h 82347"/>
                <a:gd name="connsiteX2" fmla="*/ 28436 w 28436"/>
                <a:gd name="connsiteY2" fmla="*/ 82348 h 82347"/>
                <a:gd name="connsiteX3" fmla="*/ 0 w 28436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6" h="82347">
                  <a:moveTo>
                    <a:pt x="0" y="0"/>
                  </a:moveTo>
                  <a:lnTo>
                    <a:pt x="28436" y="0"/>
                  </a:lnTo>
                  <a:lnTo>
                    <a:pt x="28436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3530405D-CF9E-73EB-0D51-EF7B744F69F1}"/>
                </a:ext>
              </a:extLst>
            </p:cNvPr>
            <p:cNvSpPr/>
            <p:nvPr/>
          </p:nvSpPr>
          <p:spPr>
            <a:xfrm>
              <a:off x="6341519" y="4917296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1212D3B6-B678-91AB-24CF-FE90E3AB9917}"/>
                </a:ext>
              </a:extLst>
            </p:cNvPr>
            <p:cNvSpPr/>
            <p:nvPr/>
          </p:nvSpPr>
          <p:spPr>
            <a:xfrm>
              <a:off x="6387690" y="4949173"/>
              <a:ext cx="81478" cy="84790"/>
            </a:xfrm>
            <a:custGeom>
              <a:avLst/>
              <a:gdLst>
                <a:gd name="connsiteX0" fmla="*/ 53042 w 81478"/>
                <a:gd name="connsiteY0" fmla="*/ 38430 h 84790"/>
                <a:gd name="connsiteX1" fmla="*/ 53042 w 81478"/>
                <a:gd name="connsiteY1" fmla="*/ 84791 h 84790"/>
                <a:gd name="connsiteX2" fmla="*/ 81478 w 81478"/>
                <a:gd name="connsiteY2" fmla="*/ 84791 h 84790"/>
                <a:gd name="connsiteX3" fmla="*/ 81478 w 81478"/>
                <a:gd name="connsiteY3" fmla="*/ 34621 h 84790"/>
                <a:gd name="connsiteX4" fmla="*/ 72837 w 81478"/>
                <a:gd name="connsiteY4" fmla="*/ 9460 h 84790"/>
                <a:gd name="connsiteX5" fmla="*/ 49826 w 81478"/>
                <a:gd name="connsiteY5" fmla="*/ 0 h 84790"/>
                <a:gd name="connsiteX6" fmla="*/ 23839 w 81478"/>
                <a:gd name="connsiteY6" fmla="*/ 10976 h 84790"/>
                <a:gd name="connsiteX7" fmla="*/ 19870 w 81478"/>
                <a:gd name="connsiteY7" fmla="*/ 2431 h 84790"/>
                <a:gd name="connsiteX8" fmla="*/ 0 w 81478"/>
                <a:gd name="connsiteY8" fmla="*/ 2431 h 84790"/>
                <a:gd name="connsiteX9" fmla="*/ 0 w 81478"/>
                <a:gd name="connsiteY9" fmla="*/ 84778 h 84790"/>
                <a:gd name="connsiteX10" fmla="*/ 28436 w 81478"/>
                <a:gd name="connsiteY10" fmla="*/ 84778 h 84790"/>
                <a:gd name="connsiteX11" fmla="*/ 28436 w 81478"/>
                <a:gd name="connsiteY11" fmla="*/ 40861 h 84790"/>
                <a:gd name="connsiteX12" fmla="*/ 30044 w 81478"/>
                <a:gd name="connsiteY12" fmla="*/ 31789 h 84790"/>
                <a:gd name="connsiteX13" fmla="*/ 34779 w 81478"/>
                <a:gd name="connsiteY13" fmla="*/ 26075 h 84790"/>
                <a:gd name="connsiteX14" fmla="*/ 42353 w 81478"/>
                <a:gd name="connsiteY14" fmla="*/ 24095 h 84790"/>
                <a:gd name="connsiteX15" fmla="*/ 53042 w 81478"/>
                <a:gd name="connsiteY15" fmla="*/ 38430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53042" y="38430"/>
                  </a:moveTo>
                  <a:lnTo>
                    <a:pt x="53042" y="84791"/>
                  </a:lnTo>
                  <a:lnTo>
                    <a:pt x="81478" y="84791"/>
                  </a:ln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36" y="84778"/>
                  </a:lnTo>
                  <a:lnTo>
                    <a:pt x="28436" y="40861"/>
                  </a:lnTo>
                  <a:cubicBezTo>
                    <a:pt x="28436" y="37302"/>
                    <a:pt x="28976" y="34282"/>
                    <a:pt x="30044" y="31789"/>
                  </a:cubicBezTo>
                  <a:cubicBezTo>
                    <a:pt x="31112" y="29295"/>
                    <a:pt x="32694" y="27391"/>
                    <a:pt x="34779" y="26075"/>
                  </a:cubicBezTo>
                  <a:cubicBezTo>
                    <a:pt x="36864" y="24759"/>
                    <a:pt x="39389" y="24095"/>
                    <a:pt x="42353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3044EB42-7819-CEF5-2B59-E5060A258F60}"/>
                </a:ext>
              </a:extLst>
            </p:cNvPr>
            <p:cNvSpPr/>
            <p:nvPr/>
          </p:nvSpPr>
          <p:spPr>
            <a:xfrm>
              <a:off x="6481402" y="4949022"/>
              <a:ext cx="89730" cy="87660"/>
            </a:xfrm>
            <a:custGeom>
              <a:avLst/>
              <a:gdLst>
                <a:gd name="connsiteX0" fmla="*/ 55705 w 89730"/>
                <a:gd name="connsiteY0" fmla="*/ 58929 h 87660"/>
                <a:gd name="connsiteX1" fmla="*/ 45694 w 89730"/>
                <a:gd name="connsiteY1" fmla="*/ 62212 h 87660"/>
                <a:gd name="connsiteX2" fmla="*/ 33385 w 89730"/>
                <a:gd name="connsiteY2" fmla="*/ 57024 h 87660"/>
                <a:gd name="connsiteX3" fmla="*/ 28575 w 89730"/>
                <a:gd name="connsiteY3" fmla="*/ 43755 h 87660"/>
                <a:gd name="connsiteX4" fmla="*/ 33385 w 89730"/>
                <a:gd name="connsiteY4" fmla="*/ 30573 h 87660"/>
                <a:gd name="connsiteX5" fmla="*/ 45694 w 89730"/>
                <a:gd name="connsiteY5" fmla="*/ 25461 h 87660"/>
                <a:gd name="connsiteX6" fmla="*/ 55554 w 89730"/>
                <a:gd name="connsiteY6" fmla="*/ 28431 h 87660"/>
                <a:gd name="connsiteX7" fmla="*/ 61746 w 89730"/>
                <a:gd name="connsiteY7" fmla="*/ 36437 h 87660"/>
                <a:gd name="connsiteX8" fmla="*/ 89416 w 89730"/>
                <a:gd name="connsiteY8" fmla="*/ 36437 h 87660"/>
                <a:gd name="connsiteX9" fmla="*/ 81930 w 89730"/>
                <a:gd name="connsiteY9" fmla="*/ 17379 h 87660"/>
                <a:gd name="connsiteX10" fmla="*/ 66569 w 89730"/>
                <a:gd name="connsiteY10" fmla="*/ 4573 h 87660"/>
                <a:gd name="connsiteX11" fmla="*/ 45707 w 89730"/>
                <a:gd name="connsiteY11" fmla="*/ 0 h 87660"/>
                <a:gd name="connsiteX12" fmla="*/ 22169 w 89730"/>
                <a:gd name="connsiteY12" fmla="*/ 5563 h 87660"/>
                <a:gd name="connsiteX13" fmla="*/ 5891 w 89730"/>
                <a:gd name="connsiteY13" fmla="*/ 21113 h 87660"/>
                <a:gd name="connsiteX14" fmla="*/ 0 w 89730"/>
                <a:gd name="connsiteY14" fmla="*/ 43680 h 87660"/>
                <a:gd name="connsiteX15" fmla="*/ 5891 w 89730"/>
                <a:gd name="connsiteY15" fmla="*/ 66322 h 87660"/>
                <a:gd name="connsiteX16" fmla="*/ 22169 w 89730"/>
                <a:gd name="connsiteY16" fmla="*/ 82022 h 87660"/>
                <a:gd name="connsiteX17" fmla="*/ 45707 w 89730"/>
                <a:gd name="connsiteY17" fmla="*/ 87660 h 87660"/>
                <a:gd name="connsiteX18" fmla="*/ 75211 w 89730"/>
                <a:gd name="connsiteY18" fmla="*/ 77285 h 87660"/>
                <a:gd name="connsiteX19" fmla="*/ 89730 w 89730"/>
                <a:gd name="connsiteY19" fmla="*/ 50145 h 87660"/>
                <a:gd name="connsiteX20" fmla="*/ 61759 w 89730"/>
                <a:gd name="connsiteY20" fmla="*/ 50145 h 87660"/>
                <a:gd name="connsiteX21" fmla="*/ 55705 w 89730"/>
                <a:gd name="connsiteY21" fmla="*/ 58929 h 8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730" h="87660">
                  <a:moveTo>
                    <a:pt x="55705" y="58929"/>
                  </a:moveTo>
                  <a:cubicBezTo>
                    <a:pt x="52803" y="61122"/>
                    <a:pt x="49462" y="62212"/>
                    <a:pt x="45694" y="62212"/>
                  </a:cubicBezTo>
                  <a:cubicBezTo>
                    <a:pt x="40708" y="62212"/>
                    <a:pt x="36601" y="60483"/>
                    <a:pt x="33385" y="57024"/>
                  </a:cubicBezTo>
                  <a:cubicBezTo>
                    <a:pt x="30170" y="53566"/>
                    <a:pt x="28575" y="49143"/>
                    <a:pt x="28575" y="43755"/>
                  </a:cubicBezTo>
                  <a:cubicBezTo>
                    <a:pt x="28575" y="38367"/>
                    <a:pt x="30182" y="33969"/>
                    <a:pt x="33385" y="30573"/>
                  </a:cubicBezTo>
                  <a:cubicBezTo>
                    <a:pt x="36601" y="27165"/>
                    <a:pt x="40695" y="25461"/>
                    <a:pt x="45694" y="25461"/>
                  </a:cubicBezTo>
                  <a:cubicBezTo>
                    <a:pt x="49362" y="25461"/>
                    <a:pt x="52653" y="26451"/>
                    <a:pt x="55554" y="28431"/>
                  </a:cubicBezTo>
                  <a:cubicBezTo>
                    <a:pt x="58455" y="30410"/>
                    <a:pt x="60515" y="33079"/>
                    <a:pt x="61746" y="36437"/>
                  </a:cubicBezTo>
                  <a:lnTo>
                    <a:pt x="89416" y="36437"/>
                  </a:lnTo>
                  <a:cubicBezTo>
                    <a:pt x="88399" y="29220"/>
                    <a:pt x="85899" y="22867"/>
                    <a:pt x="81930" y="17379"/>
                  </a:cubicBezTo>
                  <a:cubicBezTo>
                    <a:pt x="77961" y="11891"/>
                    <a:pt x="72837" y="7618"/>
                    <a:pt x="66569" y="4573"/>
                  </a:cubicBezTo>
                  <a:cubicBezTo>
                    <a:pt x="60302" y="1529"/>
                    <a:pt x="53343" y="0"/>
                    <a:pt x="45707" y="0"/>
                  </a:cubicBezTo>
                  <a:cubicBezTo>
                    <a:pt x="36940" y="0"/>
                    <a:pt x="29102" y="1854"/>
                    <a:pt x="22169" y="5563"/>
                  </a:cubicBezTo>
                  <a:cubicBezTo>
                    <a:pt x="15236" y="9272"/>
                    <a:pt x="9810" y="14460"/>
                    <a:pt x="5891" y="21113"/>
                  </a:cubicBezTo>
                  <a:cubicBezTo>
                    <a:pt x="1972" y="27767"/>
                    <a:pt x="0" y="35297"/>
                    <a:pt x="0" y="43680"/>
                  </a:cubicBezTo>
                  <a:cubicBezTo>
                    <a:pt x="0" y="52062"/>
                    <a:pt x="1959" y="59618"/>
                    <a:pt x="5891" y="66322"/>
                  </a:cubicBezTo>
                  <a:cubicBezTo>
                    <a:pt x="9810" y="73025"/>
                    <a:pt x="15236" y="78263"/>
                    <a:pt x="22169" y="82022"/>
                  </a:cubicBezTo>
                  <a:cubicBezTo>
                    <a:pt x="29102" y="85781"/>
                    <a:pt x="36940" y="87660"/>
                    <a:pt x="45707" y="87660"/>
                  </a:cubicBezTo>
                  <a:cubicBezTo>
                    <a:pt x="57325" y="87660"/>
                    <a:pt x="67160" y="84202"/>
                    <a:pt x="75211" y="77285"/>
                  </a:cubicBezTo>
                  <a:cubicBezTo>
                    <a:pt x="83262" y="70369"/>
                    <a:pt x="88097" y="61322"/>
                    <a:pt x="89730" y="50145"/>
                  </a:cubicBezTo>
                  <a:lnTo>
                    <a:pt x="61759" y="50145"/>
                  </a:lnTo>
                  <a:cubicBezTo>
                    <a:pt x="60616" y="53817"/>
                    <a:pt x="58606" y="56749"/>
                    <a:pt x="55705" y="58929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807D2EFA-D04C-CAB1-6E3D-A08FA01CF105}"/>
                </a:ext>
              </a:extLst>
            </p:cNvPr>
            <p:cNvSpPr/>
            <p:nvPr/>
          </p:nvSpPr>
          <p:spPr>
            <a:xfrm>
              <a:off x="6574323" y="4927508"/>
              <a:ext cx="64057" cy="106442"/>
            </a:xfrm>
            <a:custGeom>
              <a:avLst/>
              <a:gdLst>
                <a:gd name="connsiteX0" fmla="*/ 53042 w 64057"/>
                <a:gd name="connsiteY0" fmla="*/ 81583 h 106442"/>
                <a:gd name="connsiteX1" fmla="*/ 46083 w 64057"/>
                <a:gd name="connsiteY1" fmla="*/ 79065 h 106442"/>
                <a:gd name="connsiteX2" fmla="*/ 43559 w 64057"/>
                <a:gd name="connsiteY2" fmla="*/ 72123 h 106442"/>
                <a:gd name="connsiteX3" fmla="*/ 43559 w 64057"/>
                <a:gd name="connsiteY3" fmla="*/ 45898 h 106442"/>
                <a:gd name="connsiteX4" fmla="*/ 63580 w 64057"/>
                <a:gd name="connsiteY4" fmla="*/ 45898 h 106442"/>
                <a:gd name="connsiteX5" fmla="*/ 63580 w 64057"/>
                <a:gd name="connsiteY5" fmla="*/ 24095 h 106442"/>
                <a:gd name="connsiteX6" fmla="*/ 42793 w 64057"/>
                <a:gd name="connsiteY6" fmla="*/ 24095 h 106442"/>
                <a:gd name="connsiteX7" fmla="*/ 42793 w 64057"/>
                <a:gd name="connsiteY7" fmla="*/ 0 h 106442"/>
                <a:gd name="connsiteX8" fmla="*/ 36990 w 64057"/>
                <a:gd name="connsiteY8" fmla="*/ 0 h 106442"/>
                <a:gd name="connsiteX9" fmla="*/ 0 w 64057"/>
                <a:gd name="connsiteY9" fmla="*/ 39344 h 106442"/>
                <a:gd name="connsiteX10" fmla="*/ 0 w 64057"/>
                <a:gd name="connsiteY10" fmla="*/ 45910 h 106442"/>
                <a:gd name="connsiteX11" fmla="*/ 15135 w 64057"/>
                <a:gd name="connsiteY11" fmla="*/ 45910 h 106442"/>
                <a:gd name="connsiteX12" fmla="*/ 15135 w 64057"/>
                <a:gd name="connsiteY12" fmla="*/ 77010 h 106442"/>
                <a:gd name="connsiteX13" fmla="*/ 22935 w 64057"/>
                <a:gd name="connsiteY13" fmla="*/ 98586 h 106442"/>
                <a:gd name="connsiteX14" fmla="*/ 44488 w 64057"/>
                <a:gd name="connsiteY14" fmla="*/ 106443 h 106442"/>
                <a:gd name="connsiteX15" fmla="*/ 64057 w 64057"/>
                <a:gd name="connsiteY15" fmla="*/ 106443 h 106442"/>
                <a:gd name="connsiteX16" fmla="*/ 64057 w 64057"/>
                <a:gd name="connsiteY16" fmla="*/ 81583 h 106442"/>
                <a:gd name="connsiteX17" fmla="*/ 53042 w 64057"/>
                <a:gd name="connsiteY17" fmla="*/ 81583 h 10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057" h="106442">
                  <a:moveTo>
                    <a:pt x="53042" y="81583"/>
                  </a:moveTo>
                  <a:cubicBezTo>
                    <a:pt x="50090" y="81583"/>
                    <a:pt x="47766" y="80744"/>
                    <a:pt x="46083" y="79065"/>
                  </a:cubicBez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898"/>
                  </a:lnTo>
                  <a:lnTo>
                    <a:pt x="63580" y="45898"/>
                  </a:lnTo>
                  <a:lnTo>
                    <a:pt x="63580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910"/>
                  </a:lnTo>
                  <a:lnTo>
                    <a:pt x="15135" y="45910"/>
                  </a:lnTo>
                  <a:lnTo>
                    <a:pt x="15135" y="77010"/>
                  </a:lnTo>
                  <a:cubicBezTo>
                    <a:pt x="15135" y="86157"/>
                    <a:pt x="17735" y="93349"/>
                    <a:pt x="22935" y="98586"/>
                  </a:cubicBezTo>
                  <a:cubicBezTo>
                    <a:pt x="28135" y="103824"/>
                    <a:pt x="35319" y="106443"/>
                    <a:pt x="44488" y="106443"/>
                  </a:cubicBezTo>
                  <a:lnTo>
                    <a:pt x="64057" y="106443"/>
                  </a:lnTo>
                  <a:lnTo>
                    <a:pt x="64057" y="81583"/>
                  </a:lnTo>
                  <a:lnTo>
                    <a:pt x="53042" y="81583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A79B5B4C-3A88-5ED0-66D6-E13C3809F793}"/>
                </a:ext>
              </a:extLst>
            </p:cNvPr>
            <p:cNvSpPr/>
            <p:nvPr/>
          </p:nvSpPr>
          <p:spPr>
            <a:xfrm>
              <a:off x="6038391" y="5076428"/>
              <a:ext cx="113268" cy="112244"/>
            </a:xfrm>
            <a:custGeom>
              <a:avLst/>
              <a:gdLst>
                <a:gd name="connsiteX0" fmla="*/ 54599 w 113268"/>
                <a:gd name="connsiteY0" fmla="*/ 70908 h 112244"/>
                <a:gd name="connsiteX1" fmla="*/ 81189 w 113268"/>
                <a:gd name="connsiteY1" fmla="*/ 70908 h 112244"/>
                <a:gd name="connsiteX2" fmla="*/ 72096 w 113268"/>
                <a:gd name="connsiteY2" fmla="*/ 80894 h 112244"/>
                <a:gd name="connsiteX3" fmla="*/ 57036 w 113268"/>
                <a:gd name="connsiteY3" fmla="*/ 84628 h 112244"/>
                <a:gd name="connsiteX4" fmla="*/ 42818 w 113268"/>
                <a:gd name="connsiteY4" fmla="*/ 81044 h 112244"/>
                <a:gd name="connsiteX5" fmla="*/ 33410 w 113268"/>
                <a:gd name="connsiteY5" fmla="*/ 70983 h 112244"/>
                <a:gd name="connsiteX6" fmla="*/ 30132 w 113268"/>
                <a:gd name="connsiteY6" fmla="*/ 56272 h 112244"/>
                <a:gd name="connsiteX7" fmla="*/ 37542 w 113268"/>
                <a:gd name="connsiteY7" fmla="*/ 35535 h 112244"/>
                <a:gd name="connsiteX8" fmla="*/ 57023 w 113268"/>
                <a:gd name="connsiteY8" fmla="*/ 27604 h 112244"/>
                <a:gd name="connsiteX9" fmla="*/ 71769 w 113268"/>
                <a:gd name="connsiteY9" fmla="*/ 31638 h 112244"/>
                <a:gd name="connsiteX10" fmla="*/ 81327 w 113268"/>
                <a:gd name="connsiteY10" fmla="*/ 42389 h 112244"/>
                <a:gd name="connsiteX11" fmla="*/ 112200 w 113268"/>
                <a:gd name="connsiteY11" fmla="*/ 42389 h 112244"/>
                <a:gd name="connsiteX12" fmla="*/ 93247 w 113268"/>
                <a:gd name="connsiteY12" fmla="*/ 11891 h 112244"/>
                <a:gd name="connsiteX13" fmla="*/ 56709 w 113268"/>
                <a:gd name="connsiteY13" fmla="*/ 0 h 112244"/>
                <a:gd name="connsiteX14" fmla="*/ 15977 w 113268"/>
                <a:gd name="connsiteY14" fmla="*/ 15938 h 112244"/>
                <a:gd name="connsiteX15" fmla="*/ 0 w 113268"/>
                <a:gd name="connsiteY15" fmla="*/ 56272 h 112244"/>
                <a:gd name="connsiteX16" fmla="*/ 16127 w 113268"/>
                <a:gd name="connsiteY16" fmla="*/ 96381 h 112244"/>
                <a:gd name="connsiteX17" fmla="*/ 57011 w 113268"/>
                <a:gd name="connsiteY17" fmla="*/ 112244 h 112244"/>
                <a:gd name="connsiteX18" fmla="*/ 86364 w 113268"/>
                <a:gd name="connsiteY18" fmla="*/ 104626 h 112244"/>
                <a:gd name="connsiteX19" fmla="*/ 106234 w 113268"/>
                <a:gd name="connsiteY19" fmla="*/ 83350 h 112244"/>
                <a:gd name="connsiteX20" fmla="*/ 113268 w 113268"/>
                <a:gd name="connsiteY20" fmla="*/ 52463 h 112244"/>
                <a:gd name="connsiteX21" fmla="*/ 54574 w 113268"/>
                <a:gd name="connsiteY21" fmla="*/ 52463 h 112244"/>
                <a:gd name="connsiteX22" fmla="*/ 54574 w 113268"/>
                <a:gd name="connsiteY22" fmla="*/ 70908 h 11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268" h="112244">
                  <a:moveTo>
                    <a:pt x="54599" y="70908"/>
                  </a:moveTo>
                  <a:lnTo>
                    <a:pt x="81189" y="70908"/>
                  </a:lnTo>
                  <a:cubicBezTo>
                    <a:pt x="79556" y="75080"/>
                    <a:pt x="76529" y="78401"/>
                    <a:pt x="72096" y="80894"/>
                  </a:cubicBezTo>
                  <a:cubicBezTo>
                    <a:pt x="67662" y="83388"/>
                    <a:pt x="62650" y="84628"/>
                    <a:pt x="57036" y="84628"/>
                  </a:cubicBezTo>
                  <a:cubicBezTo>
                    <a:pt x="51635" y="84628"/>
                    <a:pt x="46900" y="83438"/>
                    <a:pt x="42818" y="81044"/>
                  </a:cubicBezTo>
                  <a:cubicBezTo>
                    <a:pt x="38736" y="78651"/>
                    <a:pt x="35608" y="75306"/>
                    <a:pt x="33410" y="70983"/>
                  </a:cubicBezTo>
                  <a:cubicBezTo>
                    <a:pt x="31225" y="66660"/>
                    <a:pt x="30132" y="61761"/>
                    <a:pt x="30132" y="56272"/>
                  </a:cubicBezTo>
                  <a:cubicBezTo>
                    <a:pt x="30132" y="47727"/>
                    <a:pt x="32606" y="40823"/>
                    <a:pt x="37542" y="35535"/>
                  </a:cubicBezTo>
                  <a:cubicBezTo>
                    <a:pt x="42479" y="30248"/>
                    <a:pt x="48972" y="27604"/>
                    <a:pt x="57023" y="27604"/>
                  </a:cubicBezTo>
                  <a:cubicBezTo>
                    <a:pt x="62424" y="27604"/>
                    <a:pt x="67348" y="28957"/>
                    <a:pt x="71769" y="31638"/>
                  </a:cubicBezTo>
                  <a:cubicBezTo>
                    <a:pt x="76203" y="34332"/>
                    <a:pt x="79381" y="37916"/>
                    <a:pt x="81327" y="42389"/>
                  </a:cubicBezTo>
                  <a:lnTo>
                    <a:pt x="112200" y="42389"/>
                  </a:lnTo>
                  <a:cubicBezTo>
                    <a:pt x="109952" y="29984"/>
                    <a:pt x="103647" y="19823"/>
                    <a:pt x="93247" y="11891"/>
                  </a:cubicBezTo>
                  <a:cubicBezTo>
                    <a:pt x="82860" y="3960"/>
                    <a:pt x="70676" y="0"/>
                    <a:pt x="56709" y="0"/>
                  </a:cubicBezTo>
                  <a:cubicBezTo>
                    <a:pt x="40205" y="0"/>
                    <a:pt x="26615" y="5313"/>
                    <a:pt x="15977" y="15938"/>
                  </a:cubicBezTo>
                  <a:cubicBezTo>
                    <a:pt x="5326" y="26564"/>
                    <a:pt x="0" y="40008"/>
                    <a:pt x="0" y="56272"/>
                  </a:cubicBezTo>
                  <a:cubicBezTo>
                    <a:pt x="0" y="72436"/>
                    <a:pt x="5376" y="85806"/>
                    <a:pt x="16127" y="96381"/>
                  </a:cubicBezTo>
                  <a:cubicBezTo>
                    <a:pt x="26879" y="106957"/>
                    <a:pt x="40507" y="112244"/>
                    <a:pt x="57011" y="112244"/>
                  </a:cubicBezTo>
                  <a:cubicBezTo>
                    <a:pt x="68014" y="112244"/>
                    <a:pt x="77798" y="109701"/>
                    <a:pt x="86364" y="104626"/>
                  </a:cubicBezTo>
                  <a:cubicBezTo>
                    <a:pt x="94930" y="99539"/>
                    <a:pt x="101549" y="92447"/>
                    <a:pt x="106234" y="83350"/>
                  </a:cubicBezTo>
                  <a:cubicBezTo>
                    <a:pt x="110919" y="74253"/>
                    <a:pt x="113268" y="63953"/>
                    <a:pt x="113268" y="52463"/>
                  </a:cubicBezTo>
                  <a:lnTo>
                    <a:pt x="54574" y="52463"/>
                  </a:lnTo>
                  <a:lnTo>
                    <a:pt x="54574" y="7090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74CC9DD6-223A-6B5E-355C-ECD14B9A36C2}"/>
                </a:ext>
              </a:extLst>
            </p:cNvPr>
            <p:cNvSpPr/>
            <p:nvPr/>
          </p:nvSpPr>
          <p:spPr>
            <a:xfrm>
              <a:off x="6164834" y="5103117"/>
              <a:ext cx="53657" cy="82798"/>
            </a:xfrm>
            <a:custGeom>
              <a:avLst/>
              <a:gdLst>
                <a:gd name="connsiteX0" fmla="*/ 23387 w 53657"/>
                <a:gd name="connsiteY0" fmla="*/ 9598 h 82798"/>
                <a:gd name="connsiteX1" fmla="*/ 18953 w 53657"/>
                <a:gd name="connsiteY1" fmla="*/ 451 h 82798"/>
                <a:gd name="connsiteX2" fmla="*/ 0 w 53657"/>
                <a:gd name="connsiteY2" fmla="*/ 451 h 82798"/>
                <a:gd name="connsiteX3" fmla="*/ 0 w 53657"/>
                <a:gd name="connsiteY3" fmla="*/ 82799 h 82798"/>
                <a:gd name="connsiteX4" fmla="*/ 28436 w 53657"/>
                <a:gd name="connsiteY4" fmla="*/ 82799 h 82798"/>
                <a:gd name="connsiteX5" fmla="*/ 28436 w 53657"/>
                <a:gd name="connsiteY5" fmla="*/ 40861 h 82798"/>
                <a:gd name="connsiteX6" fmla="*/ 31802 w 53657"/>
                <a:gd name="connsiteY6" fmla="*/ 29583 h 82798"/>
                <a:gd name="connsiteX7" fmla="*/ 42655 w 53657"/>
                <a:gd name="connsiteY7" fmla="*/ 26075 h 82798"/>
                <a:gd name="connsiteX8" fmla="*/ 53657 w 53657"/>
                <a:gd name="connsiteY8" fmla="*/ 26075 h 82798"/>
                <a:gd name="connsiteX9" fmla="*/ 53657 w 53657"/>
                <a:gd name="connsiteY9" fmla="*/ 0 h 82798"/>
                <a:gd name="connsiteX10" fmla="*/ 46171 w 53657"/>
                <a:gd name="connsiteY10" fmla="*/ 0 h 82798"/>
                <a:gd name="connsiteX11" fmla="*/ 23387 w 53657"/>
                <a:gd name="connsiteY11" fmla="*/ 9598 h 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57" h="82798">
                  <a:moveTo>
                    <a:pt x="23387" y="9598"/>
                  </a:moveTo>
                  <a:lnTo>
                    <a:pt x="18953" y="451"/>
                  </a:lnTo>
                  <a:lnTo>
                    <a:pt x="0" y="451"/>
                  </a:lnTo>
                  <a:lnTo>
                    <a:pt x="0" y="82799"/>
                  </a:lnTo>
                  <a:lnTo>
                    <a:pt x="28436" y="82799"/>
                  </a:lnTo>
                  <a:lnTo>
                    <a:pt x="28436" y="40861"/>
                  </a:lnTo>
                  <a:cubicBezTo>
                    <a:pt x="28436" y="35673"/>
                    <a:pt x="29554" y="31914"/>
                    <a:pt x="31802" y="29583"/>
                  </a:cubicBezTo>
                  <a:cubicBezTo>
                    <a:pt x="34038" y="27240"/>
                    <a:pt x="37656" y="26075"/>
                    <a:pt x="42655" y="26075"/>
                  </a:cubicBezTo>
                  <a:lnTo>
                    <a:pt x="53657" y="26075"/>
                  </a:lnTo>
                  <a:lnTo>
                    <a:pt x="53657" y="0"/>
                  </a:lnTo>
                  <a:lnTo>
                    <a:pt x="46171" y="0"/>
                  </a:lnTo>
                  <a:cubicBezTo>
                    <a:pt x="36475" y="-13"/>
                    <a:pt x="28889" y="3195"/>
                    <a:pt x="23387" y="959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1A80DDF8-DC88-D131-EC11-7ABD50C486CB}"/>
                </a:ext>
              </a:extLst>
            </p:cNvPr>
            <p:cNvSpPr/>
            <p:nvPr/>
          </p:nvSpPr>
          <p:spPr>
            <a:xfrm>
              <a:off x="6223064" y="5100824"/>
              <a:ext cx="92644" cy="87835"/>
            </a:xfrm>
            <a:custGeom>
              <a:avLst/>
              <a:gdLst>
                <a:gd name="connsiteX0" fmla="*/ 46322 w 92644"/>
                <a:gd name="connsiteY0" fmla="*/ 0 h 87835"/>
                <a:gd name="connsiteX1" fmla="*/ 13075 w 92644"/>
                <a:gd name="connsiteY1" fmla="*/ 12355 h 87835"/>
                <a:gd name="connsiteX2" fmla="*/ 0 w 92644"/>
                <a:gd name="connsiteY2" fmla="*/ 43918 h 87835"/>
                <a:gd name="connsiteX3" fmla="*/ 13075 w 92644"/>
                <a:gd name="connsiteY3" fmla="*/ 75406 h 87835"/>
                <a:gd name="connsiteX4" fmla="*/ 46322 w 92644"/>
                <a:gd name="connsiteY4" fmla="*/ 87836 h 87835"/>
                <a:gd name="connsiteX5" fmla="*/ 79494 w 92644"/>
                <a:gd name="connsiteY5" fmla="*/ 75406 h 87835"/>
                <a:gd name="connsiteX6" fmla="*/ 92644 w 92644"/>
                <a:gd name="connsiteY6" fmla="*/ 43918 h 87835"/>
                <a:gd name="connsiteX7" fmla="*/ 79582 w 92644"/>
                <a:gd name="connsiteY7" fmla="*/ 12430 h 87835"/>
                <a:gd name="connsiteX8" fmla="*/ 46322 w 92644"/>
                <a:gd name="connsiteY8" fmla="*/ 0 h 87835"/>
                <a:gd name="connsiteX9" fmla="*/ 59083 w 92644"/>
                <a:gd name="connsiteY9" fmla="*/ 57175 h 87835"/>
                <a:gd name="connsiteX10" fmla="*/ 46322 w 92644"/>
                <a:gd name="connsiteY10" fmla="*/ 62362 h 87835"/>
                <a:gd name="connsiteX11" fmla="*/ 33486 w 92644"/>
                <a:gd name="connsiteY11" fmla="*/ 57175 h 87835"/>
                <a:gd name="connsiteX12" fmla="*/ 28436 w 92644"/>
                <a:gd name="connsiteY12" fmla="*/ 43905 h 87835"/>
                <a:gd name="connsiteX13" fmla="*/ 30722 w 92644"/>
                <a:gd name="connsiteY13" fmla="*/ 34370 h 87835"/>
                <a:gd name="connsiteX14" fmla="*/ 37065 w 92644"/>
                <a:gd name="connsiteY14" fmla="*/ 27817 h 87835"/>
                <a:gd name="connsiteX15" fmla="*/ 46310 w 92644"/>
                <a:gd name="connsiteY15" fmla="*/ 25449 h 87835"/>
                <a:gd name="connsiteX16" fmla="*/ 59071 w 92644"/>
                <a:gd name="connsiteY16" fmla="*/ 30636 h 87835"/>
                <a:gd name="connsiteX17" fmla="*/ 64045 w 92644"/>
                <a:gd name="connsiteY17" fmla="*/ 43905 h 87835"/>
                <a:gd name="connsiteX18" fmla="*/ 59083 w 92644"/>
                <a:gd name="connsiteY18" fmla="*/ 57175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644" h="87835">
                  <a:moveTo>
                    <a:pt x="46322" y="0"/>
                  </a:moveTo>
                  <a:cubicBezTo>
                    <a:pt x="32870" y="0"/>
                    <a:pt x="21792" y="4122"/>
                    <a:pt x="13075" y="12355"/>
                  </a:cubicBezTo>
                  <a:cubicBezTo>
                    <a:pt x="4358" y="20587"/>
                    <a:pt x="0" y="31112"/>
                    <a:pt x="0" y="43918"/>
                  </a:cubicBezTo>
                  <a:cubicBezTo>
                    <a:pt x="0" y="56623"/>
                    <a:pt x="4358" y="67124"/>
                    <a:pt x="13075" y="75406"/>
                  </a:cubicBezTo>
                  <a:cubicBezTo>
                    <a:pt x="21792" y="83688"/>
                    <a:pt x="32870" y="87836"/>
                    <a:pt x="46322" y="87836"/>
                  </a:cubicBezTo>
                  <a:cubicBezTo>
                    <a:pt x="59674" y="87836"/>
                    <a:pt x="70727" y="83701"/>
                    <a:pt x="79494" y="75406"/>
                  </a:cubicBezTo>
                  <a:cubicBezTo>
                    <a:pt x="88261" y="67124"/>
                    <a:pt x="92644" y="56623"/>
                    <a:pt x="92644" y="43918"/>
                  </a:cubicBezTo>
                  <a:cubicBezTo>
                    <a:pt x="92644" y="31212"/>
                    <a:pt x="88286" y="20725"/>
                    <a:pt x="79582" y="12430"/>
                  </a:cubicBezTo>
                  <a:cubicBezTo>
                    <a:pt x="70852" y="4135"/>
                    <a:pt x="59774" y="0"/>
                    <a:pt x="46322" y="0"/>
                  </a:cubicBezTo>
                  <a:close/>
                  <a:moveTo>
                    <a:pt x="59083" y="57175"/>
                  </a:moveTo>
                  <a:cubicBezTo>
                    <a:pt x="55767" y="60633"/>
                    <a:pt x="51522" y="62362"/>
                    <a:pt x="46322" y="62362"/>
                  </a:cubicBezTo>
                  <a:cubicBezTo>
                    <a:pt x="41122" y="62362"/>
                    <a:pt x="36839" y="60633"/>
                    <a:pt x="33486" y="57175"/>
                  </a:cubicBezTo>
                  <a:cubicBezTo>
                    <a:pt x="30119" y="53716"/>
                    <a:pt x="28436" y="49293"/>
                    <a:pt x="28436" y="43905"/>
                  </a:cubicBezTo>
                  <a:cubicBezTo>
                    <a:pt x="28436" y="40347"/>
                    <a:pt x="29203" y="37177"/>
                    <a:pt x="30722" y="34370"/>
                  </a:cubicBezTo>
                  <a:cubicBezTo>
                    <a:pt x="32255" y="31576"/>
                    <a:pt x="34365" y="29396"/>
                    <a:pt x="37065" y="27817"/>
                  </a:cubicBezTo>
                  <a:cubicBezTo>
                    <a:pt x="39766" y="26238"/>
                    <a:pt x="42843" y="25449"/>
                    <a:pt x="46310" y="25449"/>
                  </a:cubicBezTo>
                  <a:cubicBezTo>
                    <a:pt x="51509" y="25449"/>
                    <a:pt x="55755" y="27178"/>
                    <a:pt x="59071" y="30636"/>
                  </a:cubicBezTo>
                  <a:cubicBezTo>
                    <a:pt x="62387" y="34094"/>
                    <a:pt x="64045" y="38517"/>
                    <a:pt x="64045" y="43905"/>
                  </a:cubicBezTo>
                  <a:cubicBezTo>
                    <a:pt x="64045" y="49306"/>
                    <a:pt x="62387" y="53729"/>
                    <a:pt x="59083" y="5717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5D6B5931-6FFA-48FE-0E62-E4D5D4C7606F}"/>
                </a:ext>
              </a:extLst>
            </p:cNvPr>
            <p:cNvSpPr/>
            <p:nvPr/>
          </p:nvSpPr>
          <p:spPr>
            <a:xfrm>
              <a:off x="6327753" y="5103568"/>
              <a:ext cx="81340" cy="85091"/>
            </a:xfrm>
            <a:custGeom>
              <a:avLst/>
              <a:gdLst>
                <a:gd name="connsiteX0" fmla="*/ 52904 w 81340"/>
                <a:gd name="connsiteY0" fmla="*/ 45747 h 85091"/>
                <a:gd name="connsiteX1" fmla="*/ 49613 w 81340"/>
                <a:gd name="connsiteY1" fmla="*/ 55884 h 85091"/>
                <a:gd name="connsiteX2" fmla="*/ 40595 w 81340"/>
                <a:gd name="connsiteY2" fmla="*/ 59618 h 85091"/>
                <a:gd name="connsiteX3" fmla="*/ 31652 w 81340"/>
                <a:gd name="connsiteY3" fmla="*/ 55959 h 85091"/>
                <a:gd name="connsiteX4" fmla="*/ 28436 w 81340"/>
                <a:gd name="connsiteY4" fmla="*/ 45747 h 85091"/>
                <a:gd name="connsiteX5" fmla="*/ 28436 w 81340"/>
                <a:gd name="connsiteY5" fmla="*/ 0 h 85091"/>
                <a:gd name="connsiteX6" fmla="*/ 0 w 81340"/>
                <a:gd name="connsiteY6" fmla="*/ 0 h 85091"/>
                <a:gd name="connsiteX7" fmla="*/ 0 w 81340"/>
                <a:gd name="connsiteY7" fmla="*/ 46963 h 85091"/>
                <a:gd name="connsiteX8" fmla="*/ 11166 w 81340"/>
                <a:gd name="connsiteY8" fmla="*/ 74642 h 85091"/>
                <a:gd name="connsiteX9" fmla="*/ 40670 w 81340"/>
                <a:gd name="connsiteY9" fmla="*/ 85092 h 85091"/>
                <a:gd name="connsiteX10" fmla="*/ 61997 w 81340"/>
                <a:gd name="connsiteY10" fmla="*/ 80368 h 85091"/>
                <a:gd name="connsiteX11" fmla="*/ 76291 w 81340"/>
                <a:gd name="connsiteY11" fmla="*/ 67023 h 85091"/>
                <a:gd name="connsiteX12" fmla="*/ 81340 w 81340"/>
                <a:gd name="connsiteY12" fmla="*/ 46975 h 85091"/>
                <a:gd name="connsiteX13" fmla="*/ 81340 w 81340"/>
                <a:gd name="connsiteY13" fmla="*/ 13 h 85091"/>
                <a:gd name="connsiteX14" fmla="*/ 52904 w 81340"/>
                <a:gd name="connsiteY14" fmla="*/ 13 h 85091"/>
                <a:gd name="connsiteX15" fmla="*/ 52904 w 81340"/>
                <a:gd name="connsiteY15" fmla="*/ 45747 h 8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340" h="85091">
                  <a:moveTo>
                    <a:pt x="52904" y="45747"/>
                  </a:moveTo>
                  <a:cubicBezTo>
                    <a:pt x="52904" y="50020"/>
                    <a:pt x="51811" y="53391"/>
                    <a:pt x="49613" y="55884"/>
                  </a:cubicBezTo>
                  <a:cubicBezTo>
                    <a:pt x="47415" y="58378"/>
                    <a:pt x="44413" y="59618"/>
                    <a:pt x="40595" y="59618"/>
                  </a:cubicBezTo>
                  <a:cubicBezTo>
                    <a:pt x="36776" y="59618"/>
                    <a:pt x="33787" y="58403"/>
                    <a:pt x="31652" y="55959"/>
                  </a:cubicBezTo>
                  <a:cubicBezTo>
                    <a:pt x="29504" y="53516"/>
                    <a:pt x="28436" y="50120"/>
                    <a:pt x="28436" y="45747"/>
                  </a:cubicBezTo>
                  <a:lnTo>
                    <a:pt x="28436" y="0"/>
                  </a:lnTo>
                  <a:lnTo>
                    <a:pt x="0" y="0"/>
                  </a:lnTo>
                  <a:lnTo>
                    <a:pt x="0" y="46963"/>
                  </a:lnTo>
                  <a:cubicBezTo>
                    <a:pt x="0" y="58453"/>
                    <a:pt x="3718" y="67675"/>
                    <a:pt x="11166" y="74642"/>
                  </a:cubicBezTo>
                  <a:cubicBezTo>
                    <a:pt x="18602" y="81608"/>
                    <a:pt x="28436" y="85092"/>
                    <a:pt x="40670" y="85092"/>
                  </a:cubicBezTo>
                  <a:cubicBezTo>
                    <a:pt x="48721" y="85092"/>
                    <a:pt x="55830" y="83513"/>
                    <a:pt x="61997" y="80368"/>
                  </a:cubicBezTo>
                  <a:cubicBezTo>
                    <a:pt x="68164" y="77223"/>
                    <a:pt x="72925" y="72775"/>
                    <a:pt x="76291" y="67023"/>
                  </a:cubicBezTo>
                  <a:cubicBezTo>
                    <a:pt x="79657" y="61285"/>
                    <a:pt x="81340" y="54593"/>
                    <a:pt x="81340" y="46975"/>
                  </a:cubicBezTo>
                  <a:lnTo>
                    <a:pt x="81340" y="13"/>
                  </a:lnTo>
                  <a:lnTo>
                    <a:pt x="52904" y="13"/>
                  </a:lnTo>
                  <a:lnTo>
                    <a:pt x="52904" y="45747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8117C5C8-D5B4-F916-C279-12287D5FE9CA}"/>
                </a:ext>
              </a:extLst>
            </p:cNvPr>
            <p:cNvSpPr/>
            <p:nvPr/>
          </p:nvSpPr>
          <p:spPr>
            <a:xfrm>
              <a:off x="6425911" y="5100824"/>
              <a:ext cx="91400" cy="114825"/>
            </a:xfrm>
            <a:custGeom>
              <a:avLst/>
              <a:gdLst>
                <a:gd name="connsiteX0" fmla="*/ 48143 w 91400"/>
                <a:gd name="connsiteY0" fmla="*/ 0 h 114825"/>
                <a:gd name="connsiteX1" fmla="*/ 22772 w 91400"/>
                <a:gd name="connsiteY1" fmla="*/ 9297 h 114825"/>
                <a:gd name="connsiteX2" fmla="*/ 19255 w 91400"/>
                <a:gd name="connsiteY2" fmla="*/ 2744 h 114825"/>
                <a:gd name="connsiteX3" fmla="*/ 0 w 91400"/>
                <a:gd name="connsiteY3" fmla="*/ 2744 h 114825"/>
                <a:gd name="connsiteX4" fmla="*/ 0 w 91400"/>
                <a:gd name="connsiteY4" fmla="*/ 114825 h 114825"/>
                <a:gd name="connsiteX5" fmla="*/ 27972 w 91400"/>
                <a:gd name="connsiteY5" fmla="*/ 114825 h 114825"/>
                <a:gd name="connsiteX6" fmla="*/ 27972 w 91400"/>
                <a:gd name="connsiteY6" fmla="*/ 82348 h 114825"/>
                <a:gd name="connsiteX7" fmla="*/ 48143 w 91400"/>
                <a:gd name="connsiteY7" fmla="*/ 87836 h 114825"/>
                <a:gd name="connsiteX8" fmla="*/ 79242 w 91400"/>
                <a:gd name="connsiteY8" fmla="*/ 75481 h 114825"/>
                <a:gd name="connsiteX9" fmla="*/ 91401 w 91400"/>
                <a:gd name="connsiteY9" fmla="*/ 43918 h 114825"/>
                <a:gd name="connsiteX10" fmla="*/ 79242 w 91400"/>
                <a:gd name="connsiteY10" fmla="*/ 12355 h 114825"/>
                <a:gd name="connsiteX11" fmla="*/ 48143 w 91400"/>
                <a:gd name="connsiteY11" fmla="*/ 0 h 114825"/>
                <a:gd name="connsiteX12" fmla="*/ 57538 w 91400"/>
                <a:gd name="connsiteY12" fmla="*/ 57413 h 114825"/>
                <a:gd name="connsiteX13" fmla="*/ 44313 w 91400"/>
                <a:gd name="connsiteY13" fmla="*/ 62826 h 114825"/>
                <a:gd name="connsiteX14" fmla="*/ 34842 w 91400"/>
                <a:gd name="connsiteY14" fmla="*/ 60382 h 114825"/>
                <a:gd name="connsiteX15" fmla="*/ 28198 w 91400"/>
                <a:gd name="connsiteY15" fmla="*/ 53591 h 114825"/>
                <a:gd name="connsiteX16" fmla="*/ 25824 w 91400"/>
                <a:gd name="connsiteY16" fmla="*/ 43905 h 114825"/>
                <a:gd name="connsiteX17" fmla="*/ 31099 w 91400"/>
                <a:gd name="connsiteY17" fmla="*/ 30410 h 114825"/>
                <a:gd name="connsiteX18" fmla="*/ 44325 w 91400"/>
                <a:gd name="connsiteY18" fmla="*/ 24997 h 114825"/>
                <a:gd name="connsiteX19" fmla="*/ 57551 w 91400"/>
                <a:gd name="connsiteY19" fmla="*/ 30410 h 114825"/>
                <a:gd name="connsiteX20" fmla="*/ 62826 w 91400"/>
                <a:gd name="connsiteY20" fmla="*/ 43905 h 114825"/>
                <a:gd name="connsiteX21" fmla="*/ 57538 w 91400"/>
                <a:gd name="connsiteY21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00" h="114825">
                  <a:moveTo>
                    <a:pt x="48143" y="0"/>
                  </a:moveTo>
                  <a:cubicBezTo>
                    <a:pt x="38359" y="0"/>
                    <a:pt x="29893" y="3095"/>
                    <a:pt x="22772" y="9297"/>
                  </a:cubicBezTo>
                  <a:lnTo>
                    <a:pt x="19255" y="2744"/>
                  </a:lnTo>
                  <a:lnTo>
                    <a:pt x="0" y="2744"/>
                  </a:lnTo>
                  <a:lnTo>
                    <a:pt x="0" y="114825"/>
                  </a:lnTo>
                  <a:lnTo>
                    <a:pt x="27972" y="114825"/>
                  </a:lnTo>
                  <a:lnTo>
                    <a:pt x="27972" y="82348"/>
                  </a:lnTo>
                  <a:cubicBezTo>
                    <a:pt x="34088" y="86006"/>
                    <a:pt x="40808" y="87836"/>
                    <a:pt x="48143" y="87836"/>
                  </a:cubicBezTo>
                  <a:cubicBezTo>
                    <a:pt x="60779" y="87836"/>
                    <a:pt x="71141" y="83726"/>
                    <a:pt x="79242" y="75481"/>
                  </a:cubicBezTo>
                  <a:cubicBezTo>
                    <a:pt x="87344" y="67249"/>
                    <a:pt x="91401" y="56724"/>
                    <a:pt x="91401" y="43918"/>
                  </a:cubicBezTo>
                  <a:cubicBezTo>
                    <a:pt x="91401" y="31112"/>
                    <a:pt x="87344" y="20587"/>
                    <a:pt x="79242" y="12355"/>
                  </a:cubicBezTo>
                  <a:cubicBezTo>
                    <a:pt x="71141" y="4110"/>
                    <a:pt x="60779" y="0"/>
                    <a:pt x="48143" y="0"/>
                  </a:cubicBezTo>
                  <a:close/>
                  <a:moveTo>
                    <a:pt x="57538" y="57413"/>
                  </a:moveTo>
                  <a:cubicBezTo>
                    <a:pt x="54022" y="61021"/>
                    <a:pt x="49613" y="62826"/>
                    <a:pt x="44313" y="62826"/>
                  </a:cubicBezTo>
                  <a:cubicBezTo>
                    <a:pt x="40846" y="62826"/>
                    <a:pt x="37693" y="62011"/>
                    <a:pt x="34842" y="60382"/>
                  </a:cubicBezTo>
                  <a:cubicBezTo>
                    <a:pt x="31991" y="58753"/>
                    <a:pt x="29768" y="56498"/>
                    <a:pt x="28198" y="53591"/>
                  </a:cubicBezTo>
                  <a:cubicBezTo>
                    <a:pt x="26615" y="50697"/>
                    <a:pt x="25824" y="47464"/>
                    <a:pt x="25824" y="43905"/>
                  </a:cubicBezTo>
                  <a:cubicBezTo>
                    <a:pt x="25824" y="38517"/>
                    <a:pt x="27582" y="34019"/>
                    <a:pt x="31099" y="30410"/>
                  </a:cubicBezTo>
                  <a:cubicBezTo>
                    <a:pt x="34616" y="26802"/>
                    <a:pt x="39025" y="24997"/>
                    <a:pt x="44325" y="24997"/>
                  </a:cubicBezTo>
                  <a:cubicBezTo>
                    <a:pt x="49625" y="24997"/>
                    <a:pt x="54034" y="26802"/>
                    <a:pt x="57551" y="30410"/>
                  </a:cubicBezTo>
                  <a:cubicBezTo>
                    <a:pt x="61068" y="34019"/>
                    <a:pt x="62826" y="38517"/>
                    <a:pt x="62826" y="43905"/>
                  </a:cubicBezTo>
                  <a:cubicBezTo>
                    <a:pt x="62814" y="49306"/>
                    <a:pt x="61055" y="53804"/>
                    <a:pt x="57538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C8908991-CD4D-5A28-BF4C-87752BC88E81}"/>
                </a:ext>
              </a:extLst>
            </p:cNvPr>
            <p:cNvSpPr/>
            <p:nvPr/>
          </p:nvSpPr>
          <p:spPr>
            <a:xfrm>
              <a:off x="5538017" y="4793136"/>
              <a:ext cx="368529" cy="367631"/>
            </a:xfrm>
            <a:custGeom>
              <a:avLst/>
              <a:gdLst>
                <a:gd name="connsiteX0" fmla="*/ 192511 w 368529"/>
                <a:gd name="connsiteY0" fmla="*/ 0 h 367631"/>
                <a:gd name="connsiteX1" fmla="*/ 176019 w 368529"/>
                <a:gd name="connsiteY1" fmla="*/ 0 h 367631"/>
                <a:gd name="connsiteX2" fmla="*/ 176019 w 368529"/>
                <a:gd name="connsiteY2" fmla="*/ 163943 h 367631"/>
                <a:gd name="connsiteX3" fmla="*/ 91740 w 368529"/>
                <a:gd name="connsiteY3" fmla="*/ 79879 h 367631"/>
                <a:gd name="connsiteX4" fmla="*/ 58995 w 368529"/>
                <a:gd name="connsiteY4" fmla="*/ 47201 h 367631"/>
                <a:gd name="connsiteX5" fmla="*/ 47327 w 368529"/>
                <a:gd name="connsiteY5" fmla="*/ 58841 h 367631"/>
                <a:gd name="connsiteX6" fmla="*/ 80084 w 368529"/>
                <a:gd name="connsiteY6" fmla="*/ 91520 h 367631"/>
                <a:gd name="connsiteX7" fmla="*/ 164351 w 368529"/>
                <a:gd name="connsiteY7" fmla="*/ 175584 h 367631"/>
                <a:gd name="connsiteX8" fmla="*/ 0 w 368529"/>
                <a:gd name="connsiteY8" fmla="*/ 175584 h 367631"/>
                <a:gd name="connsiteX9" fmla="*/ 0 w 368529"/>
                <a:gd name="connsiteY9" fmla="*/ 192048 h 367631"/>
                <a:gd name="connsiteX10" fmla="*/ 176019 w 368529"/>
                <a:gd name="connsiteY10" fmla="*/ 192048 h 367631"/>
                <a:gd name="connsiteX11" fmla="*/ 176019 w 368529"/>
                <a:gd name="connsiteY11" fmla="*/ 367632 h 367631"/>
                <a:gd name="connsiteX12" fmla="*/ 192511 w 368529"/>
                <a:gd name="connsiteY12" fmla="*/ 367632 h 367631"/>
                <a:gd name="connsiteX13" fmla="*/ 192511 w 368529"/>
                <a:gd name="connsiteY13" fmla="*/ 203676 h 367631"/>
                <a:gd name="connsiteX14" fmla="*/ 276790 w 368529"/>
                <a:gd name="connsiteY14" fmla="*/ 287753 h 367631"/>
                <a:gd name="connsiteX15" fmla="*/ 306093 w 368529"/>
                <a:gd name="connsiteY15" fmla="*/ 316985 h 367631"/>
                <a:gd name="connsiteX16" fmla="*/ 317749 w 368529"/>
                <a:gd name="connsiteY16" fmla="*/ 305345 h 367631"/>
                <a:gd name="connsiteX17" fmla="*/ 288458 w 368529"/>
                <a:gd name="connsiteY17" fmla="*/ 276112 h 367631"/>
                <a:gd name="connsiteX18" fmla="*/ 204179 w 368529"/>
                <a:gd name="connsiteY18" fmla="*/ 192048 h 367631"/>
                <a:gd name="connsiteX19" fmla="*/ 368530 w 368529"/>
                <a:gd name="connsiteY19" fmla="*/ 192048 h 367631"/>
                <a:gd name="connsiteX20" fmla="*/ 368530 w 368529"/>
                <a:gd name="connsiteY20" fmla="*/ 175584 h 367631"/>
                <a:gd name="connsiteX21" fmla="*/ 192511 w 368529"/>
                <a:gd name="connsiteY21" fmla="*/ 175584 h 36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8529" h="367631">
                  <a:moveTo>
                    <a:pt x="192511" y="0"/>
                  </a:moveTo>
                  <a:lnTo>
                    <a:pt x="176019" y="0"/>
                  </a:lnTo>
                  <a:lnTo>
                    <a:pt x="176019" y="163943"/>
                  </a:lnTo>
                  <a:lnTo>
                    <a:pt x="91740" y="79879"/>
                  </a:lnTo>
                  <a:lnTo>
                    <a:pt x="58995" y="47201"/>
                  </a:lnTo>
                  <a:lnTo>
                    <a:pt x="47327" y="58841"/>
                  </a:lnTo>
                  <a:lnTo>
                    <a:pt x="80084" y="91520"/>
                  </a:lnTo>
                  <a:lnTo>
                    <a:pt x="164351" y="175584"/>
                  </a:lnTo>
                  <a:lnTo>
                    <a:pt x="0" y="175584"/>
                  </a:lnTo>
                  <a:lnTo>
                    <a:pt x="0" y="192048"/>
                  </a:lnTo>
                  <a:lnTo>
                    <a:pt x="176019" y="192048"/>
                  </a:lnTo>
                  <a:lnTo>
                    <a:pt x="176019" y="367632"/>
                  </a:lnTo>
                  <a:lnTo>
                    <a:pt x="192511" y="367632"/>
                  </a:lnTo>
                  <a:lnTo>
                    <a:pt x="192511" y="203676"/>
                  </a:lnTo>
                  <a:lnTo>
                    <a:pt x="276790" y="287753"/>
                  </a:lnTo>
                  <a:lnTo>
                    <a:pt x="306093" y="316985"/>
                  </a:lnTo>
                  <a:lnTo>
                    <a:pt x="317749" y="305345"/>
                  </a:lnTo>
                  <a:lnTo>
                    <a:pt x="288458" y="276112"/>
                  </a:lnTo>
                  <a:lnTo>
                    <a:pt x="204179" y="192048"/>
                  </a:lnTo>
                  <a:lnTo>
                    <a:pt x="368530" y="192048"/>
                  </a:lnTo>
                  <a:lnTo>
                    <a:pt x="368530" y="175584"/>
                  </a:lnTo>
                  <a:lnTo>
                    <a:pt x="192511" y="17558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7C6FB0A1-241C-ABDC-D5F6-103532058EA9}"/>
                </a:ext>
              </a:extLst>
            </p:cNvPr>
            <p:cNvSpPr/>
            <p:nvPr/>
          </p:nvSpPr>
          <p:spPr>
            <a:xfrm rot="-2706320">
              <a:off x="5717548" y="4848307"/>
              <a:ext cx="248979" cy="16464"/>
            </a:xfrm>
            <a:custGeom>
              <a:avLst/>
              <a:gdLst>
                <a:gd name="connsiteX0" fmla="*/ 0 w 248979"/>
                <a:gd name="connsiteY0" fmla="*/ 0 h 16464"/>
                <a:gd name="connsiteX1" fmla="*/ 248979 w 248979"/>
                <a:gd name="connsiteY1" fmla="*/ 0 h 16464"/>
                <a:gd name="connsiteX2" fmla="*/ 248979 w 248979"/>
                <a:gd name="connsiteY2" fmla="*/ 16464 h 16464"/>
                <a:gd name="connsiteX3" fmla="*/ 0 w 248979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79" h="16464">
                  <a:moveTo>
                    <a:pt x="0" y="0"/>
                  </a:moveTo>
                  <a:lnTo>
                    <a:pt x="248979" y="0"/>
                  </a:lnTo>
                  <a:lnTo>
                    <a:pt x="248979" y="16464"/>
                  </a:lnTo>
                  <a:lnTo>
                    <a:pt x="0" y="1646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7BB93AD7-12F0-07BE-1C48-23E3F96D00E1}"/>
                </a:ext>
              </a:extLst>
            </p:cNvPr>
            <p:cNvSpPr/>
            <p:nvPr/>
          </p:nvSpPr>
          <p:spPr>
            <a:xfrm rot="-2711668">
              <a:off x="5478608" y="5089681"/>
              <a:ext cx="246342" cy="16464"/>
            </a:xfrm>
            <a:custGeom>
              <a:avLst/>
              <a:gdLst>
                <a:gd name="connsiteX0" fmla="*/ 0 w 246342"/>
                <a:gd name="connsiteY0" fmla="*/ 0 h 16464"/>
                <a:gd name="connsiteX1" fmla="*/ 246343 w 246342"/>
                <a:gd name="connsiteY1" fmla="*/ 0 h 16464"/>
                <a:gd name="connsiteX2" fmla="*/ 246343 w 246342"/>
                <a:gd name="connsiteY2" fmla="*/ 16464 h 16464"/>
                <a:gd name="connsiteX3" fmla="*/ 0 w 246342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342" h="16464">
                  <a:moveTo>
                    <a:pt x="0" y="0"/>
                  </a:moveTo>
                  <a:lnTo>
                    <a:pt x="246343" y="0"/>
                  </a:lnTo>
                  <a:lnTo>
                    <a:pt x="246343" y="16464"/>
                  </a:lnTo>
                  <a:lnTo>
                    <a:pt x="0" y="1646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4" name="Slide Number Placeholder 1">
            <a:extLst>
              <a:ext uri="{FF2B5EF4-FFF2-40B4-BE49-F238E27FC236}">
                <a16:creationId xmlns:a16="http://schemas.microsoft.com/office/drawing/2014/main" id="{63ACA53D-DE87-4C87-903E-763DD0CBD348}"/>
              </a:ext>
            </a:extLst>
          </p:cNvPr>
          <p:cNvSpPr txBox="1">
            <a:spLocks/>
          </p:cNvSpPr>
          <p:nvPr/>
        </p:nvSpPr>
        <p:spPr>
          <a:xfrm>
            <a:off x="11310425" y="438315"/>
            <a:ext cx="512793" cy="2844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A72523C2-A87A-404E-93C0-B84239F30C9F}" type="slidenum">
              <a:rPr lang="ru-RU" sz="110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 algn="r">
                <a:defRPr/>
              </a:pPr>
              <a:t>11</a:t>
            </a:fld>
            <a:endParaRPr lang="ru-RU" sz="1100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7" name="Picture 1">
            <a:extLst>
              <a:ext uri="{FF2B5EF4-FFF2-40B4-BE49-F238E27FC236}">
                <a16:creationId xmlns:a16="http://schemas.microsoft.com/office/drawing/2014/main" id="{22252433-BED7-47F5-9222-7D12A01867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</a:blip>
          <a:srcRect r="16667"/>
          <a:stretch/>
        </p:blipFill>
        <p:spPr>
          <a:xfrm>
            <a:off x="-1" y="6577"/>
            <a:ext cx="12192002" cy="6858000"/>
          </a:xfrm>
          <a:prstGeom prst="rect">
            <a:avLst/>
          </a:prstGeom>
          <a:solidFill>
            <a:schemeClr val="tx1">
              <a:alpha val="40000"/>
            </a:schemeClr>
          </a:solidFill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E370708-ABE2-469B-AD6F-CF1DE0D23F09}"/>
              </a:ext>
            </a:extLst>
          </p:cNvPr>
          <p:cNvGrpSpPr/>
          <p:nvPr/>
        </p:nvGrpSpPr>
        <p:grpSpPr>
          <a:xfrm>
            <a:off x="5306096" y="438315"/>
            <a:ext cx="6634767" cy="4292878"/>
            <a:chOff x="6674509" y="3002820"/>
            <a:chExt cx="2957287" cy="2277247"/>
          </a:xfrm>
        </p:grpSpPr>
        <p:graphicFrame>
          <p:nvGraphicFramePr>
            <p:cNvPr id="32" name="Диаграмма 31">
              <a:extLst>
                <a:ext uri="{FF2B5EF4-FFF2-40B4-BE49-F238E27FC236}">
                  <a16:creationId xmlns:a16="http://schemas.microsoft.com/office/drawing/2014/main" id="{73790DDA-EC62-49D9-8CBC-DA90783AE67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50458806"/>
                </p:ext>
              </p:extLst>
            </p:nvPr>
          </p:nvGraphicFramePr>
          <p:xfrm>
            <a:off x="6674509" y="3002820"/>
            <a:ext cx="2774638" cy="22772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FD0B3BC-32E4-450C-A955-2238C0F9FFE5}"/>
                </a:ext>
              </a:extLst>
            </p:cNvPr>
            <p:cNvSpPr txBox="1"/>
            <p:nvPr/>
          </p:nvSpPr>
          <p:spPr>
            <a:xfrm>
              <a:off x="8931993" y="3117823"/>
              <a:ext cx="590076" cy="2122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highlight>
                    <a:srgbClr val="566230"/>
                  </a:highlight>
                </a:rPr>
                <a:t>+3</a:t>
              </a:r>
              <a:r>
                <a:rPr lang="en-US" sz="2000" b="1" dirty="0">
                  <a:solidFill>
                    <a:schemeClr val="bg1"/>
                  </a:solidFill>
                  <a:highlight>
                    <a:srgbClr val="566230"/>
                  </a:highlight>
                </a:rPr>
                <a:t>0</a:t>
              </a:r>
              <a:r>
                <a:rPr lang="ru-RU" sz="2000" b="1" dirty="0">
                  <a:solidFill>
                    <a:schemeClr val="bg1"/>
                  </a:solidFill>
                  <a:highlight>
                    <a:srgbClr val="566230"/>
                  </a:highlight>
                </a:rPr>
                <a:t>%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C125F93-9751-48A8-8A3E-EC781FA5C53E}"/>
                </a:ext>
              </a:extLst>
            </p:cNvPr>
            <p:cNvSpPr txBox="1"/>
            <p:nvPr/>
          </p:nvSpPr>
          <p:spPr>
            <a:xfrm>
              <a:off x="8822267" y="3713166"/>
              <a:ext cx="809529" cy="2122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highlight>
                    <a:srgbClr val="800000"/>
                  </a:highlight>
                </a:rPr>
                <a:t>-3</a:t>
              </a:r>
              <a:r>
                <a:rPr lang="en-US" sz="2000" b="1" dirty="0">
                  <a:solidFill>
                    <a:schemeClr val="bg1"/>
                  </a:solidFill>
                  <a:highlight>
                    <a:srgbClr val="800000"/>
                  </a:highlight>
                </a:rPr>
                <a:t>0</a:t>
              </a:r>
              <a:r>
                <a:rPr lang="ru-RU" sz="2000" b="1" dirty="0">
                  <a:solidFill>
                    <a:schemeClr val="bg1"/>
                  </a:solidFill>
                  <a:highlight>
                    <a:srgbClr val="800000"/>
                  </a:highlight>
                </a:rPr>
                <a:t>%</a:t>
              </a:r>
            </a:p>
          </p:txBody>
        </p:sp>
      </p:grpSp>
      <p:sp>
        <p:nvSpPr>
          <p:cNvPr id="38" name="Прямоугольник 30">
            <a:extLst>
              <a:ext uri="{FF2B5EF4-FFF2-40B4-BE49-F238E27FC236}">
                <a16:creationId xmlns:a16="http://schemas.microsoft.com/office/drawing/2014/main" id="{9D622AB6-09E3-44A6-ABF6-CF61F5F61D58}"/>
              </a:ext>
            </a:extLst>
          </p:cNvPr>
          <p:cNvSpPr/>
          <p:nvPr/>
        </p:nvSpPr>
        <p:spPr>
          <a:xfrm>
            <a:off x="509512" y="3382208"/>
            <a:ext cx="6751390" cy="214212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  <a:t>НЕ </a:t>
            </a:r>
            <a:r>
              <a:rPr lang="ru-RU" sz="4400" b="1" dirty="0"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latin typeface="Montserrat" pitchFamily="2" charset="0"/>
              </a:rPr>
              <a:t>СТОИТ ПЕРЕОЦЕНИВАТЬ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  <a:t>СИЛУ </a:t>
            </a: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  <a:t>КРЕАТИВА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325695">
                  <a:srgbClr val="0D2E44">
                    <a:alpha val="40000"/>
                  </a:srgbClr>
                </a:glow>
                <a:outerShdw blurRad="504572" algn="ctr" rotWithShape="0">
                  <a:prstClr val="black"/>
                </a:outerShdw>
              </a:effectLst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4EEA3F-DAEA-45BA-AD15-E200B25B3E58}"/>
              </a:ext>
            </a:extLst>
          </p:cNvPr>
          <p:cNvSpPr txBox="1"/>
          <p:nvPr/>
        </p:nvSpPr>
        <p:spPr>
          <a:xfrm>
            <a:off x="554846" y="5373406"/>
            <a:ext cx="67229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accent1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latin typeface="Montserrat Bold" panose="00000800000000000000" charset="0"/>
                <a:cs typeface="Montserrat Bold" panose="00000800000000000000" charset="0"/>
              </a:rPr>
              <a:t>Не косячить </a:t>
            </a:r>
            <a:r>
              <a:rPr lang="ru-RU" dirty="0">
                <a:solidFill>
                  <a:schemeClr val="bg1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latin typeface="Montserrat Light" panose="02110004020202020204"/>
              </a:rPr>
              <a:t>– гораздо важнее и эффективнее, чем пытаться сделать прорыв в моменте</a:t>
            </a:r>
          </a:p>
        </p:txBody>
      </p:sp>
      <p:grpSp>
        <p:nvGrpSpPr>
          <p:cNvPr id="64" name="Рисунок 7">
            <a:extLst>
              <a:ext uri="{FF2B5EF4-FFF2-40B4-BE49-F238E27FC236}">
                <a16:creationId xmlns:a16="http://schemas.microsoft.com/office/drawing/2014/main" id="{E881AB76-B30E-40E4-8E87-CEF7AC67A935}"/>
              </a:ext>
            </a:extLst>
          </p:cNvPr>
          <p:cNvGrpSpPr/>
          <p:nvPr/>
        </p:nvGrpSpPr>
        <p:grpSpPr>
          <a:xfrm>
            <a:off x="551451" y="218462"/>
            <a:ext cx="851205" cy="341383"/>
            <a:chOff x="5509125" y="4762752"/>
            <a:chExt cx="1129254" cy="452897"/>
          </a:xfrm>
          <a:solidFill>
            <a:schemeClr val="bg1"/>
          </a:solidFill>
        </p:grpSpPr>
        <p:sp>
          <p:nvSpPr>
            <p:cNvPr id="65" name="Полилиния 15">
              <a:extLst>
                <a:ext uri="{FF2B5EF4-FFF2-40B4-BE49-F238E27FC236}">
                  <a16:creationId xmlns:a16="http://schemas.microsoft.com/office/drawing/2014/main" id="{812FBB34-7A68-46E8-9A1B-BA8C77C74CEF}"/>
                </a:ext>
              </a:extLst>
            </p:cNvPr>
            <p:cNvSpPr/>
            <p:nvPr/>
          </p:nvSpPr>
          <p:spPr>
            <a:xfrm>
              <a:off x="6037813" y="4775256"/>
              <a:ext cx="141541" cy="106893"/>
            </a:xfrm>
            <a:custGeom>
              <a:avLst/>
              <a:gdLst>
                <a:gd name="connsiteX0" fmla="*/ 38057 w 141541"/>
                <a:gd name="connsiteY0" fmla="*/ 45284 h 106893"/>
                <a:gd name="connsiteX1" fmla="*/ 66481 w 141541"/>
                <a:gd name="connsiteY1" fmla="*/ 106894 h 106893"/>
                <a:gd name="connsiteX2" fmla="*/ 75198 w 141541"/>
                <a:gd name="connsiteY2" fmla="*/ 106894 h 106893"/>
                <a:gd name="connsiteX3" fmla="*/ 103471 w 141541"/>
                <a:gd name="connsiteY3" fmla="*/ 45284 h 106893"/>
                <a:gd name="connsiteX4" fmla="*/ 111886 w 141541"/>
                <a:gd name="connsiteY4" fmla="*/ 106744 h 106893"/>
                <a:gd name="connsiteX5" fmla="*/ 141541 w 141541"/>
                <a:gd name="connsiteY5" fmla="*/ 106744 h 106893"/>
                <a:gd name="connsiteX6" fmla="*/ 125640 w 141541"/>
                <a:gd name="connsiteY6" fmla="*/ 0 h 106893"/>
                <a:gd name="connsiteX7" fmla="*/ 96136 w 141541"/>
                <a:gd name="connsiteY7" fmla="*/ 0 h 106893"/>
                <a:gd name="connsiteX8" fmla="*/ 70764 w 141541"/>
                <a:gd name="connsiteY8" fmla="*/ 58102 h 106893"/>
                <a:gd name="connsiteX9" fmla="*/ 45543 w 141541"/>
                <a:gd name="connsiteY9" fmla="*/ 0 h 106893"/>
                <a:gd name="connsiteX10" fmla="*/ 16190 w 141541"/>
                <a:gd name="connsiteY10" fmla="*/ 0 h 106893"/>
                <a:gd name="connsiteX11" fmla="*/ 0 w 141541"/>
                <a:gd name="connsiteY11" fmla="*/ 106744 h 106893"/>
                <a:gd name="connsiteX12" fmla="*/ 29805 w 141541"/>
                <a:gd name="connsiteY12" fmla="*/ 106744 h 10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541" h="106893">
                  <a:moveTo>
                    <a:pt x="38057" y="45284"/>
                  </a:moveTo>
                  <a:lnTo>
                    <a:pt x="66481" y="106894"/>
                  </a:lnTo>
                  <a:lnTo>
                    <a:pt x="75198" y="106894"/>
                  </a:lnTo>
                  <a:lnTo>
                    <a:pt x="103471" y="45284"/>
                  </a:lnTo>
                  <a:lnTo>
                    <a:pt x="111886" y="106744"/>
                  </a:lnTo>
                  <a:lnTo>
                    <a:pt x="141541" y="106744"/>
                  </a:lnTo>
                  <a:lnTo>
                    <a:pt x="125640" y="0"/>
                  </a:lnTo>
                  <a:lnTo>
                    <a:pt x="96136" y="0"/>
                  </a:lnTo>
                  <a:lnTo>
                    <a:pt x="70764" y="58102"/>
                  </a:lnTo>
                  <a:lnTo>
                    <a:pt x="45543" y="0"/>
                  </a:lnTo>
                  <a:lnTo>
                    <a:pt x="16190" y="0"/>
                  </a:lnTo>
                  <a:lnTo>
                    <a:pt x="0" y="106744"/>
                  </a:lnTo>
                  <a:lnTo>
                    <a:pt x="29805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6" name="Полилиния 17">
              <a:extLst>
                <a:ext uri="{FF2B5EF4-FFF2-40B4-BE49-F238E27FC236}">
                  <a16:creationId xmlns:a16="http://schemas.microsoft.com/office/drawing/2014/main" id="{3D976408-008B-44DD-9D00-670C33ABDF61}"/>
                </a:ext>
              </a:extLst>
            </p:cNvPr>
            <p:cNvSpPr/>
            <p:nvPr/>
          </p:nvSpPr>
          <p:spPr>
            <a:xfrm>
              <a:off x="6186714" y="4796933"/>
              <a:ext cx="89868" cy="87810"/>
            </a:xfrm>
            <a:custGeom>
              <a:avLst/>
              <a:gdLst>
                <a:gd name="connsiteX0" fmla="*/ 44765 w 89868"/>
                <a:gd name="connsiteY0" fmla="*/ 87811 h 87810"/>
                <a:gd name="connsiteX1" fmla="*/ 72045 w 89868"/>
                <a:gd name="connsiteY1" fmla="*/ 79578 h 87810"/>
                <a:gd name="connsiteX2" fmla="*/ 88022 w 89868"/>
                <a:gd name="connsiteY2" fmla="*/ 57162 h 87810"/>
                <a:gd name="connsiteX3" fmla="*/ 59749 w 89868"/>
                <a:gd name="connsiteY3" fmla="*/ 57162 h 87810"/>
                <a:gd name="connsiteX4" fmla="*/ 56157 w 89868"/>
                <a:gd name="connsiteY4" fmla="*/ 61360 h 87810"/>
                <a:gd name="connsiteX5" fmla="*/ 51032 w 89868"/>
                <a:gd name="connsiteY5" fmla="*/ 64029 h 87810"/>
                <a:gd name="connsiteX6" fmla="*/ 44765 w 89868"/>
                <a:gd name="connsiteY6" fmla="*/ 64943 h 87810"/>
                <a:gd name="connsiteX7" fmla="*/ 33687 w 89868"/>
                <a:gd name="connsiteY7" fmla="*/ 61285 h 87810"/>
                <a:gd name="connsiteX8" fmla="*/ 27959 w 89868"/>
                <a:gd name="connsiteY8" fmla="*/ 50609 h 87810"/>
                <a:gd name="connsiteX9" fmla="*/ 89253 w 89868"/>
                <a:gd name="connsiteY9" fmla="*/ 50609 h 87810"/>
                <a:gd name="connsiteX10" fmla="*/ 89868 w 89868"/>
                <a:gd name="connsiteY10" fmla="*/ 43141 h 87810"/>
                <a:gd name="connsiteX11" fmla="*/ 84216 w 89868"/>
                <a:gd name="connsiteY11" fmla="*/ 21264 h 87810"/>
                <a:gd name="connsiteX12" fmla="*/ 68240 w 89868"/>
                <a:gd name="connsiteY12" fmla="*/ 5714 h 87810"/>
                <a:gd name="connsiteX13" fmla="*/ 44777 w 89868"/>
                <a:gd name="connsiteY13" fmla="*/ 0 h 87810"/>
                <a:gd name="connsiteX14" fmla="*/ 21855 w 89868"/>
                <a:gd name="connsiteY14" fmla="*/ 5639 h 87810"/>
                <a:gd name="connsiteX15" fmla="*/ 5803 w 89868"/>
                <a:gd name="connsiteY15" fmla="*/ 21351 h 87810"/>
                <a:gd name="connsiteX16" fmla="*/ 0 w 89868"/>
                <a:gd name="connsiteY16" fmla="*/ 43918 h 87810"/>
                <a:gd name="connsiteX17" fmla="*/ 12761 w 89868"/>
                <a:gd name="connsiteY17" fmla="*/ 75256 h 87810"/>
                <a:gd name="connsiteX18" fmla="*/ 44765 w 89868"/>
                <a:gd name="connsiteY18" fmla="*/ 87811 h 87810"/>
                <a:gd name="connsiteX19" fmla="*/ 34440 w 89868"/>
                <a:gd name="connsiteY19" fmla="*/ 25511 h 87810"/>
                <a:gd name="connsiteX20" fmla="*/ 44765 w 89868"/>
                <a:gd name="connsiteY20" fmla="*/ 22228 h 87810"/>
                <a:gd name="connsiteX21" fmla="*/ 61884 w 89868"/>
                <a:gd name="connsiteY21" fmla="*/ 34884 h 87810"/>
                <a:gd name="connsiteX22" fmla="*/ 28411 w 89868"/>
                <a:gd name="connsiteY22" fmla="*/ 34884 h 87810"/>
                <a:gd name="connsiteX23" fmla="*/ 34440 w 89868"/>
                <a:gd name="connsiteY23" fmla="*/ 25511 h 8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868" h="87810">
                  <a:moveTo>
                    <a:pt x="44765" y="87811"/>
                  </a:moveTo>
                  <a:cubicBezTo>
                    <a:pt x="55165" y="87811"/>
                    <a:pt x="64258" y="85067"/>
                    <a:pt x="72045" y="79578"/>
                  </a:cubicBezTo>
                  <a:cubicBezTo>
                    <a:pt x="79845" y="74090"/>
                    <a:pt x="85171" y="66622"/>
                    <a:pt x="88022" y="57162"/>
                  </a:cubicBezTo>
                  <a:lnTo>
                    <a:pt x="59749" y="57162"/>
                  </a:lnTo>
                  <a:cubicBezTo>
                    <a:pt x="58832" y="58791"/>
                    <a:pt x="57626" y="60194"/>
                    <a:pt x="56157" y="61360"/>
                  </a:cubicBezTo>
                  <a:cubicBezTo>
                    <a:pt x="54675" y="62525"/>
                    <a:pt x="52967" y="63415"/>
                    <a:pt x="51032" y="64029"/>
                  </a:cubicBezTo>
                  <a:cubicBezTo>
                    <a:pt x="49098" y="64643"/>
                    <a:pt x="47000" y="64943"/>
                    <a:pt x="44765" y="64943"/>
                  </a:cubicBezTo>
                  <a:cubicBezTo>
                    <a:pt x="40281" y="64943"/>
                    <a:pt x="36588" y="63728"/>
                    <a:pt x="33687" y="61285"/>
                  </a:cubicBezTo>
                  <a:cubicBezTo>
                    <a:pt x="30785" y="58841"/>
                    <a:pt x="28876" y="55283"/>
                    <a:pt x="27959" y="50609"/>
                  </a:cubicBezTo>
                  <a:lnTo>
                    <a:pt x="89253" y="50609"/>
                  </a:lnTo>
                  <a:cubicBezTo>
                    <a:pt x="89655" y="47965"/>
                    <a:pt x="89868" y="45484"/>
                    <a:pt x="89868" y="43141"/>
                  </a:cubicBezTo>
                  <a:cubicBezTo>
                    <a:pt x="89868" y="35109"/>
                    <a:pt x="87984" y="27817"/>
                    <a:pt x="84216" y="21264"/>
                  </a:cubicBezTo>
                  <a:cubicBezTo>
                    <a:pt x="80448" y="14710"/>
                    <a:pt x="75123" y="9523"/>
                    <a:pt x="68240" y="5714"/>
                  </a:cubicBezTo>
                  <a:cubicBezTo>
                    <a:pt x="61357" y="1905"/>
                    <a:pt x="53544" y="0"/>
                    <a:pt x="44777" y="0"/>
                  </a:cubicBezTo>
                  <a:cubicBezTo>
                    <a:pt x="36312" y="0"/>
                    <a:pt x="28675" y="1880"/>
                    <a:pt x="21855" y="5639"/>
                  </a:cubicBezTo>
                  <a:cubicBezTo>
                    <a:pt x="15022" y="9398"/>
                    <a:pt x="9671" y="14635"/>
                    <a:pt x="5803" y="21351"/>
                  </a:cubicBezTo>
                  <a:cubicBezTo>
                    <a:pt x="1934" y="28055"/>
                    <a:pt x="0" y="35585"/>
                    <a:pt x="0" y="43918"/>
                  </a:cubicBezTo>
                  <a:cubicBezTo>
                    <a:pt x="0" y="56423"/>
                    <a:pt x="4258" y="66873"/>
                    <a:pt x="12761" y="75256"/>
                  </a:cubicBezTo>
                  <a:cubicBezTo>
                    <a:pt x="21239" y="83613"/>
                    <a:pt x="31916" y="87811"/>
                    <a:pt x="44765" y="87811"/>
                  </a:cubicBezTo>
                  <a:close/>
                  <a:moveTo>
                    <a:pt x="34440" y="25511"/>
                  </a:moveTo>
                  <a:cubicBezTo>
                    <a:pt x="37241" y="23331"/>
                    <a:pt x="40683" y="22228"/>
                    <a:pt x="44765" y="22228"/>
                  </a:cubicBezTo>
                  <a:cubicBezTo>
                    <a:pt x="53632" y="22228"/>
                    <a:pt x="59334" y="26451"/>
                    <a:pt x="61884" y="34884"/>
                  </a:cubicBezTo>
                  <a:lnTo>
                    <a:pt x="28411" y="34884"/>
                  </a:lnTo>
                  <a:cubicBezTo>
                    <a:pt x="29630" y="30824"/>
                    <a:pt x="31639" y="27704"/>
                    <a:pt x="34440" y="25511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7" name="Полилиния 18">
              <a:extLst>
                <a:ext uri="{FF2B5EF4-FFF2-40B4-BE49-F238E27FC236}">
                  <a16:creationId xmlns:a16="http://schemas.microsoft.com/office/drawing/2014/main" id="{C04A628C-2B81-4DFF-8F8A-77ABCAE9D334}"/>
                </a:ext>
              </a:extLst>
            </p:cNvPr>
            <p:cNvSpPr/>
            <p:nvPr/>
          </p:nvSpPr>
          <p:spPr>
            <a:xfrm>
              <a:off x="6284659" y="4769918"/>
              <a:ext cx="92028" cy="114825"/>
            </a:xfrm>
            <a:custGeom>
              <a:avLst/>
              <a:gdLst>
                <a:gd name="connsiteX0" fmla="*/ 43421 w 92028"/>
                <a:gd name="connsiteY0" fmla="*/ 114825 h 114825"/>
                <a:gd name="connsiteX1" fmla="*/ 68340 w 92028"/>
                <a:gd name="connsiteY1" fmla="*/ 105979 h 114825"/>
                <a:gd name="connsiteX2" fmla="*/ 70940 w 92028"/>
                <a:gd name="connsiteY2" fmla="*/ 112081 h 114825"/>
                <a:gd name="connsiteX3" fmla="*/ 92029 w 92028"/>
                <a:gd name="connsiteY3" fmla="*/ 112081 h 114825"/>
                <a:gd name="connsiteX4" fmla="*/ 92029 w 92028"/>
                <a:gd name="connsiteY4" fmla="*/ 0 h 114825"/>
                <a:gd name="connsiteX5" fmla="*/ 63906 w 92028"/>
                <a:gd name="connsiteY5" fmla="*/ 0 h 114825"/>
                <a:gd name="connsiteX6" fmla="*/ 63906 w 92028"/>
                <a:gd name="connsiteY6" fmla="*/ 32779 h 114825"/>
                <a:gd name="connsiteX7" fmla="*/ 43421 w 92028"/>
                <a:gd name="connsiteY7" fmla="*/ 26990 h 114825"/>
                <a:gd name="connsiteX8" fmla="*/ 12234 w 92028"/>
                <a:gd name="connsiteY8" fmla="*/ 39344 h 114825"/>
                <a:gd name="connsiteX9" fmla="*/ 0 w 92028"/>
                <a:gd name="connsiteY9" fmla="*/ 70908 h 114825"/>
                <a:gd name="connsiteX10" fmla="*/ 12234 w 92028"/>
                <a:gd name="connsiteY10" fmla="*/ 102471 h 114825"/>
                <a:gd name="connsiteX11" fmla="*/ 43421 w 92028"/>
                <a:gd name="connsiteY11" fmla="*/ 114825 h 114825"/>
                <a:gd name="connsiteX12" fmla="*/ 34026 w 92028"/>
                <a:gd name="connsiteY12" fmla="*/ 57413 h 114825"/>
                <a:gd name="connsiteX13" fmla="*/ 47252 w 92028"/>
                <a:gd name="connsiteY13" fmla="*/ 52000 h 114825"/>
                <a:gd name="connsiteX14" fmla="*/ 54511 w 92028"/>
                <a:gd name="connsiteY14" fmla="*/ 53453 h 114825"/>
                <a:gd name="connsiteX15" fmla="*/ 60402 w 92028"/>
                <a:gd name="connsiteY15" fmla="*/ 57413 h 114825"/>
                <a:gd name="connsiteX16" fmla="*/ 64296 w 92028"/>
                <a:gd name="connsiteY16" fmla="*/ 63440 h 114825"/>
                <a:gd name="connsiteX17" fmla="*/ 65753 w 92028"/>
                <a:gd name="connsiteY17" fmla="*/ 70908 h 114825"/>
                <a:gd name="connsiteX18" fmla="*/ 60477 w 92028"/>
                <a:gd name="connsiteY18" fmla="*/ 84402 h 114825"/>
                <a:gd name="connsiteX19" fmla="*/ 47264 w 92028"/>
                <a:gd name="connsiteY19" fmla="*/ 89815 h 114825"/>
                <a:gd name="connsiteX20" fmla="*/ 34038 w 92028"/>
                <a:gd name="connsiteY20" fmla="*/ 84402 h 114825"/>
                <a:gd name="connsiteX21" fmla="*/ 28763 w 92028"/>
                <a:gd name="connsiteY21" fmla="*/ 70908 h 114825"/>
                <a:gd name="connsiteX22" fmla="*/ 34026 w 92028"/>
                <a:gd name="connsiteY22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2028" h="114825">
                  <a:moveTo>
                    <a:pt x="43421" y="114825"/>
                  </a:moveTo>
                  <a:cubicBezTo>
                    <a:pt x="52904" y="114825"/>
                    <a:pt x="61206" y="111881"/>
                    <a:pt x="68340" y="105979"/>
                  </a:cubicBezTo>
                  <a:lnTo>
                    <a:pt x="70940" y="112081"/>
                  </a:lnTo>
                  <a:lnTo>
                    <a:pt x="92029" y="112081"/>
                  </a:lnTo>
                  <a:lnTo>
                    <a:pt x="92029" y="0"/>
                  </a:lnTo>
                  <a:lnTo>
                    <a:pt x="63906" y="0"/>
                  </a:lnTo>
                  <a:lnTo>
                    <a:pt x="63906" y="32779"/>
                  </a:lnTo>
                  <a:cubicBezTo>
                    <a:pt x="57790" y="28919"/>
                    <a:pt x="50957" y="26990"/>
                    <a:pt x="43421" y="26990"/>
                  </a:cubicBezTo>
                  <a:cubicBezTo>
                    <a:pt x="30785" y="26990"/>
                    <a:pt x="20385" y="31112"/>
                    <a:pt x="12234" y="39344"/>
                  </a:cubicBezTo>
                  <a:cubicBezTo>
                    <a:pt x="4082" y="47577"/>
                    <a:pt x="0" y="58102"/>
                    <a:pt x="0" y="70908"/>
                  </a:cubicBezTo>
                  <a:cubicBezTo>
                    <a:pt x="0" y="83713"/>
                    <a:pt x="4082" y="94239"/>
                    <a:pt x="12234" y="102471"/>
                  </a:cubicBezTo>
                  <a:cubicBezTo>
                    <a:pt x="20385" y="110703"/>
                    <a:pt x="30785" y="114825"/>
                    <a:pt x="43421" y="114825"/>
                  </a:cubicBezTo>
                  <a:close/>
                  <a:moveTo>
                    <a:pt x="34026" y="57413"/>
                  </a:moveTo>
                  <a:cubicBezTo>
                    <a:pt x="37542" y="53804"/>
                    <a:pt x="41951" y="52000"/>
                    <a:pt x="47252" y="52000"/>
                  </a:cubicBezTo>
                  <a:cubicBezTo>
                    <a:pt x="49801" y="52000"/>
                    <a:pt x="52213" y="52488"/>
                    <a:pt x="54511" y="53453"/>
                  </a:cubicBezTo>
                  <a:cubicBezTo>
                    <a:pt x="56797" y="54418"/>
                    <a:pt x="58769" y="55746"/>
                    <a:pt x="60402" y="57413"/>
                  </a:cubicBezTo>
                  <a:cubicBezTo>
                    <a:pt x="62035" y="59092"/>
                    <a:pt x="63329" y="61097"/>
                    <a:pt x="64296" y="63440"/>
                  </a:cubicBezTo>
                  <a:cubicBezTo>
                    <a:pt x="65263" y="65783"/>
                    <a:pt x="65753" y="68264"/>
                    <a:pt x="65753" y="70908"/>
                  </a:cubicBezTo>
                  <a:cubicBezTo>
                    <a:pt x="65753" y="76296"/>
                    <a:pt x="63994" y="80794"/>
                    <a:pt x="60477" y="84402"/>
                  </a:cubicBezTo>
                  <a:cubicBezTo>
                    <a:pt x="56961" y="88011"/>
                    <a:pt x="52552" y="89815"/>
                    <a:pt x="47264" y="89815"/>
                  </a:cubicBezTo>
                  <a:cubicBezTo>
                    <a:pt x="41964" y="89815"/>
                    <a:pt x="37555" y="88011"/>
                    <a:pt x="34038" y="84402"/>
                  </a:cubicBezTo>
                  <a:cubicBezTo>
                    <a:pt x="30521" y="80794"/>
                    <a:pt x="28763" y="76296"/>
                    <a:pt x="28763" y="70908"/>
                  </a:cubicBezTo>
                  <a:cubicBezTo>
                    <a:pt x="28750" y="65520"/>
                    <a:pt x="30509" y="61021"/>
                    <a:pt x="34026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8" name="Полилиния 19">
              <a:extLst>
                <a:ext uri="{FF2B5EF4-FFF2-40B4-BE49-F238E27FC236}">
                  <a16:creationId xmlns:a16="http://schemas.microsoft.com/office/drawing/2014/main" id="{15DDE2D2-ACD9-4B5C-9770-ED90DA65021C}"/>
                </a:ext>
              </a:extLst>
            </p:cNvPr>
            <p:cNvSpPr/>
            <p:nvPr/>
          </p:nvSpPr>
          <p:spPr>
            <a:xfrm>
              <a:off x="6394574" y="4799652"/>
              <a:ext cx="28423" cy="82347"/>
            </a:xfrm>
            <a:custGeom>
              <a:avLst/>
              <a:gdLst>
                <a:gd name="connsiteX0" fmla="*/ 0 w 28423"/>
                <a:gd name="connsiteY0" fmla="*/ 0 h 82347"/>
                <a:gd name="connsiteX1" fmla="*/ 28424 w 28423"/>
                <a:gd name="connsiteY1" fmla="*/ 0 h 82347"/>
                <a:gd name="connsiteX2" fmla="*/ 28424 w 28423"/>
                <a:gd name="connsiteY2" fmla="*/ 82348 h 82347"/>
                <a:gd name="connsiteX3" fmla="*/ 0 w 28423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3" h="82347">
                  <a:moveTo>
                    <a:pt x="0" y="0"/>
                  </a:moveTo>
                  <a:lnTo>
                    <a:pt x="28424" y="0"/>
                  </a:lnTo>
                  <a:lnTo>
                    <a:pt x="28424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9" name="Полилиния 22">
              <a:extLst>
                <a:ext uri="{FF2B5EF4-FFF2-40B4-BE49-F238E27FC236}">
                  <a16:creationId xmlns:a16="http://schemas.microsoft.com/office/drawing/2014/main" id="{AD7033EE-FF5C-40D8-8CD8-E548ED5CC234}"/>
                </a:ext>
              </a:extLst>
            </p:cNvPr>
            <p:cNvSpPr/>
            <p:nvPr/>
          </p:nvSpPr>
          <p:spPr>
            <a:xfrm>
              <a:off x="6394724" y="4765344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0" name="Полилиния 23">
              <a:extLst>
                <a:ext uri="{FF2B5EF4-FFF2-40B4-BE49-F238E27FC236}">
                  <a16:creationId xmlns:a16="http://schemas.microsoft.com/office/drawing/2014/main" id="{92D9BA1B-8C37-40F7-A419-542DE3E000B9}"/>
                </a:ext>
              </a:extLst>
            </p:cNvPr>
            <p:cNvSpPr/>
            <p:nvPr/>
          </p:nvSpPr>
          <p:spPr>
            <a:xfrm>
              <a:off x="6435985" y="4797058"/>
              <a:ext cx="92644" cy="87672"/>
            </a:xfrm>
            <a:custGeom>
              <a:avLst/>
              <a:gdLst>
                <a:gd name="connsiteX0" fmla="*/ 21026 w 92644"/>
                <a:gd name="connsiteY0" fmla="*/ 82034 h 87672"/>
                <a:gd name="connsiteX1" fmla="*/ 43421 w 92644"/>
                <a:gd name="connsiteY1" fmla="*/ 87673 h 87672"/>
                <a:gd name="connsiteX2" fmla="*/ 68340 w 92644"/>
                <a:gd name="connsiteY2" fmla="*/ 78977 h 87672"/>
                <a:gd name="connsiteX3" fmla="*/ 70789 w 92644"/>
                <a:gd name="connsiteY3" fmla="*/ 84766 h 87672"/>
                <a:gd name="connsiteX4" fmla="*/ 92644 w 92644"/>
                <a:gd name="connsiteY4" fmla="*/ 84766 h 87672"/>
                <a:gd name="connsiteX5" fmla="*/ 92644 w 92644"/>
                <a:gd name="connsiteY5" fmla="*/ 2443 h 87672"/>
                <a:gd name="connsiteX6" fmla="*/ 71543 w 92644"/>
                <a:gd name="connsiteY6" fmla="*/ 2443 h 87672"/>
                <a:gd name="connsiteX7" fmla="*/ 68642 w 92644"/>
                <a:gd name="connsiteY7" fmla="*/ 8846 h 87672"/>
                <a:gd name="connsiteX8" fmla="*/ 43421 w 92644"/>
                <a:gd name="connsiteY8" fmla="*/ 0 h 87672"/>
                <a:gd name="connsiteX9" fmla="*/ 12234 w 92644"/>
                <a:gd name="connsiteY9" fmla="*/ 12279 h 87672"/>
                <a:gd name="connsiteX10" fmla="*/ 0 w 92644"/>
                <a:gd name="connsiteY10" fmla="*/ 43617 h 87672"/>
                <a:gd name="connsiteX11" fmla="*/ 5577 w 92644"/>
                <a:gd name="connsiteY11" fmla="*/ 66334 h 87672"/>
                <a:gd name="connsiteX12" fmla="*/ 21026 w 92644"/>
                <a:gd name="connsiteY12" fmla="*/ 82034 h 87672"/>
                <a:gd name="connsiteX13" fmla="*/ 33938 w 92644"/>
                <a:gd name="connsiteY13" fmla="*/ 30348 h 87672"/>
                <a:gd name="connsiteX14" fmla="*/ 47239 w 92644"/>
                <a:gd name="connsiteY14" fmla="*/ 25010 h 87672"/>
                <a:gd name="connsiteX15" fmla="*/ 60390 w 92644"/>
                <a:gd name="connsiteY15" fmla="*/ 30348 h 87672"/>
                <a:gd name="connsiteX16" fmla="*/ 65589 w 92644"/>
                <a:gd name="connsiteY16" fmla="*/ 43767 h 87672"/>
                <a:gd name="connsiteX17" fmla="*/ 60390 w 92644"/>
                <a:gd name="connsiteY17" fmla="*/ 57187 h 87672"/>
                <a:gd name="connsiteX18" fmla="*/ 47164 w 92644"/>
                <a:gd name="connsiteY18" fmla="*/ 62525 h 87672"/>
                <a:gd name="connsiteX19" fmla="*/ 33938 w 92644"/>
                <a:gd name="connsiteY19" fmla="*/ 57187 h 87672"/>
                <a:gd name="connsiteX20" fmla="*/ 28738 w 92644"/>
                <a:gd name="connsiteY20" fmla="*/ 43767 h 87672"/>
                <a:gd name="connsiteX21" fmla="*/ 33938 w 92644"/>
                <a:gd name="connsiteY21" fmla="*/ 30348 h 8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644" h="87672">
                  <a:moveTo>
                    <a:pt x="21026" y="82034"/>
                  </a:moveTo>
                  <a:cubicBezTo>
                    <a:pt x="27595" y="85793"/>
                    <a:pt x="35056" y="87673"/>
                    <a:pt x="43421" y="87673"/>
                  </a:cubicBezTo>
                  <a:cubicBezTo>
                    <a:pt x="52904" y="87673"/>
                    <a:pt x="61206" y="84778"/>
                    <a:pt x="68340" y="78977"/>
                  </a:cubicBezTo>
                  <a:lnTo>
                    <a:pt x="70789" y="84766"/>
                  </a:lnTo>
                  <a:lnTo>
                    <a:pt x="92644" y="84766"/>
                  </a:lnTo>
                  <a:lnTo>
                    <a:pt x="92644" y="2443"/>
                  </a:lnTo>
                  <a:lnTo>
                    <a:pt x="71543" y="2443"/>
                  </a:lnTo>
                  <a:lnTo>
                    <a:pt x="68642" y="8846"/>
                  </a:lnTo>
                  <a:cubicBezTo>
                    <a:pt x="61407" y="2945"/>
                    <a:pt x="52992" y="0"/>
                    <a:pt x="43421" y="0"/>
                  </a:cubicBezTo>
                  <a:cubicBezTo>
                    <a:pt x="30785" y="0"/>
                    <a:pt x="20385" y="4097"/>
                    <a:pt x="12234" y="12279"/>
                  </a:cubicBezTo>
                  <a:cubicBezTo>
                    <a:pt x="4082" y="20462"/>
                    <a:pt x="0" y="30912"/>
                    <a:pt x="0" y="43617"/>
                  </a:cubicBezTo>
                  <a:cubicBezTo>
                    <a:pt x="0" y="52050"/>
                    <a:pt x="1859" y="59631"/>
                    <a:pt x="5577" y="66334"/>
                  </a:cubicBezTo>
                  <a:cubicBezTo>
                    <a:pt x="9307" y="73050"/>
                    <a:pt x="14457" y="78275"/>
                    <a:pt x="21026" y="82034"/>
                  </a:cubicBezTo>
                  <a:close/>
                  <a:moveTo>
                    <a:pt x="33938" y="30348"/>
                  </a:moveTo>
                  <a:cubicBezTo>
                    <a:pt x="37404" y="26789"/>
                    <a:pt x="41838" y="25010"/>
                    <a:pt x="47239" y="25010"/>
                  </a:cubicBezTo>
                  <a:cubicBezTo>
                    <a:pt x="52539" y="25010"/>
                    <a:pt x="56923" y="26789"/>
                    <a:pt x="60390" y="30348"/>
                  </a:cubicBezTo>
                  <a:cubicBezTo>
                    <a:pt x="63856" y="33906"/>
                    <a:pt x="65589" y="38380"/>
                    <a:pt x="65589" y="43767"/>
                  </a:cubicBezTo>
                  <a:cubicBezTo>
                    <a:pt x="65589" y="49155"/>
                    <a:pt x="63856" y="53629"/>
                    <a:pt x="60390" y="57187"/>
                  </a:cubicBezTo>
                  <a:cubicBezTo>
                    <a:pt x="56923" y="60746"/>
                    <a:pt x="52514" y="62525"/>
                    <a:pt x="47164" y="62525"/>
                  </a:cubicBezTo>
                  <a:cubicBezTo>
                    <a:pt x="41813" y="62525"/>
                    <a:pt x="37404" y="60746"/>
                    <a:pt x="33938" y="57187"/>
                  </a:cubicBezTo>
                  <a:cubicBezTo>
                    <a:pt x="30471" y="53629"/>
                    <a:pt x="28738" y="49155"/>
                    <a:pt x="28738" y="43767"/>
                  </a:cubicBezTo>
                  <a:cubicBezTo>
                    <a:pt x="28738" y="38380"/>
                    <a:pt x="30471" y="33906"/>
                    <a:pt x="33938" y="3034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1" name="Полилиния 24">
              <a:extLst>
                <a:ext uri="{FF2B5EF4-FFF2-40B4-BE49-F238E27FC236}">
                  <a16:creationId xmlns:a16="http://schemas.microsoft.com/office/drawing/2014/main" id="{1DC4E46F-7CF5-4E0A-9F13-18D6A7968F4C}"/>
                </a:ext>
              </a:extLst>
            </p:cNvPr>
            <p:cNvSpPr/>
            <p:nvPr/>
          </p:nvSpPr>
          <p:spPr>
            <a:xfrm>
              <a:off x="6043917" y="4927208"/>
              <a:ext cx="29805" cy="106743"/>
            </a:xfrm>
            <a:custGeom>
              <a:avLst/>
              <a:gdLst>
                <a:gd name="connsiteX0" fmla="*/ 0 w 29805"/>
                <a:gd name="connsiteY0" fmla="*/ 0 h 106743"/>
                <a:gd name="connsiteX1" fmla="*/ 29805 w 29805"/>
                <a:gd name="connsiteY1" fmla="*/ 0 h 106743"/>
                <a:gd name="connsiteX2" fmla="*/ 29805 w 29805"/>
                <a:gd name="connsiteY2" fmla="*/ 106744 h 106743"/>
                <a:gd name="connsiteX3" fmla="*/ 0 w 29805"/>
                <a:gd name="connsiteY3" fmla="*/ 106744 h 1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05" h="106743">
                  <a:moveTo>
                    <a:pt x="0" y="0"/>
                  </a:moveTo>
                  <a:lnTo>
                    <a:pt x="29805" y="0"/>
                  </a:lnTo>
                  <a:lnTo>
                    <a:pt x="29805" y="106744"/>
                  </a:lnTo>
                  <a:lnTo>
                    <a:pt x="0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2" name="Полилиния 25">
              <a:extLst>
                <a:ext uri="{FF2B5EF4-FFF2-40B4-BE49-F238E27FC236}">
                  <a16:creationId xmlns:a16="http://schemas.microsoft.com/office/drawing/2014/main" id="{19BD0F59-B62F-4090-BBFD-9549D0CCF475}"/>
                </a:ext>
              </a:extLst>
            </p:cNvPr>
            <p:cNvSpPr/>
            <p:nvPr/>
          </p:nvSpPr>
          <p:spPr>
            <a:xfrm>
              <a:off x="6092061" y="4949160"/>
              <a:ext cx="81478" cy="84790"/>
            </a:xfrm>
            <a:custGeom>
              <a:avLst/>
              <a:gdLst>
                <a:gd name="connsiteX0" fmla="*/ 81478 w 81478"/>
                <a:gd name="connsiteY0" fmla="*/ 84791 h 84790"/>
                <a:gd name="connsiteX1" fmla="*/ 81478 w 81478"/>
                <a:gd name="connsiteY1" fmla="*/ 34621 h 84790"/>
                <a:gd name="connsiteX2" fmla="*/ 72837 w 81478"/>
                <a:gd name="connsiteY2" fmla="*/ 9460 h 84790"/>
                <a:gd name="connsiteX3" fmla="*/ 49826 w 81478"/>
                <a:gd name="connsiteY3" fmla="*/ 0 h 84790"/>
                <a:gd name="connsiteX4" fmla="*/ 23839 w 81478"/>
                <a:gd name="connsiteY4" fmla="*/ 10976 h 84790"/>
                <a:gd name="connsiteX5" fmla="*/ 19870 w 81478"/>
                <a:gd name="connsiteY5" fmla="*/ 2431 h 84790"/>
                <a:gd name="connsiteX6" fmla="*/ 0 w 81478"/>
                <a:gd name="connsiteY6" fmla="*/ 2431 h 84790"/>
                <a:gd name="connsiteX7" fmla="*/ 0 w 81478"/>
                <a:gd name="connsiteY7" fmla="*/ 84778 h 84790"/>
                <a:gd name="connsiteX8" fmla="*/ 28424 w 81478"/>
                <a:gd name="connsiteY8" fmla="*/ 84778 h 84790"/>
                <a:gd name="connsiteX9" fmla="*/ 28424 w 81478"/>
                <a:gd name="connsiteY9" fmla="*/ 40861 h 84790"/>
                <a:gd name="connsiteX10" fmla="*/ 30031 w 81478"/>
                <a:gd name="connsiteY10" fmla="*/ 31789 h 84790"/>
                <a:gd name="connsiteX11" fmla="*/ 34767 w 81478"/>
                <a:gd name="connsiteY11" fmla="*/ 26075 h 84790"/>
                <a:gd name="connsiteX12" fmla="*/ 42341 w 81478"/>
                <a:gd name="connsiteY12" fmla="*/ 24095 h 84790"/>
                <a:gd name="connsiteX13" fmla="*/ 53042 w 81478"/>
                <a:gd name="connsiteY13" fmla="*/ 38430 h 84790"/>
                <a:gd name="connsiteX14" fmla="*/ 53042 w 81478"/>
                <a:gd name="connsiteY14" fmla="*/ 84791 h 84790"/>
                <a:gd name="connsiteX15" fmla="*/ 81478 w 81478"/>
                <a:gd name="connsiteY15" fmla="*/ 84791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81478" y="84791"/>
                  </a:move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24" y="84778"/>
                  </a:lnTo>
                  <a:lnTo>
                    <a:pt x="28424" y="40861"/>
                  </a:lnTo>
                  <a:cubicBezTo>
                    <a:pt x="28424" y="37302"/>
                    <a:pt x="28964" y="34282"/>
                    <a:pt x="30031" y="31789"/>
                  </a:cubicBezTo>
                  <a:cubicBezTo>
                    <a:pt x="31099" y="29295"/>
                    <a:pt x="32682" y="27391"/>
                    <a:pt x="34767" y="26075"/>
                  </a:cubicBezTo>
                  <a:cubicBezTo>
                    <a:pt x="36852" y="24759"/>
                    <a:pt x="39376" y="24095"/>
                    <a:pt x="42341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lnTo>
                    <a:pt x="53042" y="84791"/>
                  </a:lnTo>
                  <a:lnTo>
                    <a:pt x="81478" y="84791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3" name="Полилиния 26">
              <a:extLst>
                <a:ext uri="{FF2B5EF4-FFF2-40B4-BE49-F238E27FC236}">
                  <a16:creationId xmlns:a16="http://schemas.microsoft.com/office/drawing/2014/main" id="{213EF930-D105-4FA0-A07D-2342C5D07BF3}"/>
                </a:ext>
              </a:extLst>
            </p:cNvPr>
            <p:cNvSpPr/>
            <p:nvPr/>
          </p:nvSpPr>
          <p:spPr>
            <a:xfrm>
              <a:off x="6185873" y="4948859"/>
              <a:ext cx="73113" cy="87835"/>
            </a:xfrm>
            <a:custGeom>
              <a:avLst/>
              <a:gdLst>
                <a:gd name="connsiteX0" fmla="*/ 73113 w 73113"/>
                <a:gd name="connsiteY0" fmla="*/ 59317 h 87835"/>
                <a:gd name="connsiteX1" fmla="*/ 72422 w 73113"/>
                <a:gd name="connsiteY1" fmla="*/ 52990 h 87835"/>
                <a:gd name="connsiteX2" fmla="*/ 70815 w 73113"/>
                <a:gd name="connsiteY2" fmla="*/ 47877 h 87835"/>
                <a:gd name="connsiteX3" fmla="*/ 67988 w 73113"/>
                <a:gd name="connsiteY3" fmla="*/ 43843 h 87835"/>
                <a:gd name="connsiteX4" fmla="*/ 64698 w 73113"/>
                <a:gd name="connsiteY4" fmla="*/ 40723 h 87835"/>
                <a:gd name="connsiteX5" fmla="*/ 60565 w 73113"/>
                <a:gd name="connsiteY5" fmla="*/ 38279 h 87835"/>
                <a:gd name="connsiteX6" fmla="*/ 56358 w 73113"/>
                <a:gd name="connsiteY6" fmla="*/ 36525 h 87835"/>
                <a:gd name="connsiteX7" fmla="*/ 51698 w 73113"/>
                <a:gd name="connsiteY7" fmla="*/ 35222 h 87835"/>
                <a:gd name="connsiteX8" fmla="*/ 47189 w 73113"/>
                <a:gd name="connsiteY8" fmla="*/ 34232 h 87835"/>
                <a:gd name="connsiteX9" fmla="*/ 42680 w 73113"/>
                <a:gd name="connsiteY9" fmla="*/ 33393 h 87835"/>
                <a:gd name="connsiteX10" fmla="*/ 36952 w 73113"/>
                <a:gd name="connsiteY10" fmla="*/ 32328 h 87835"/>
                <a:gd name="connsiteX11" fmla="*/ 32820 w 73113"/>
                <a:gd name="connsiteY11" fmla="*/ 31112 h 87835"/>
                <a:gd name="connsiteX12" fmla="*/ 29454 w 73113"/>
                <a:gd name="connsiteY12" fmla="*/ 29132 h 87835"/>
                <a:gd name="connsiteX13" fmla="*/ 28461 w 73113"/>
                <a:gd name="connsiteY13" fmla="*/ 26238 h 87835"/>
                <a:gd name="connsiteX14" fmla="*/ 30521 w 73113"/>
                <a:gd name="connsiteY14" fmla="*/ 21815 h 87835"/>
                <a:gd name="connsiteX15" fmla="*/ 36098 w 73113"/>
                <a:gd name="connsiteY15" fmla="*/ 20136 h 87835"/>
                <a:gd name="connsiteX16" fmla="*/ 42441 w 73113"/>
                <a:gd name="connsiteY16" fmla="*/ 22116 h 87835"/>
                <a:gd name="connsiteX17" fmla="*/ 44802 w 73113"/>
                <a:gd name="connsiteY17" fmla="*/ 28067 h 87835"/>
                <a:gd name="connsiteX18" fmla="*/ 71405 w 73113"/>
                <a:gd name="connsiteY18" fmla="*/ 28067 h 87835"/>
                <a:gd name="connsiteX19" fmla="*/ 61696 w 73113"/>
                <a:gd name="connsiteY19" fmla="*/ 7706 h 87835"/>
                <a:gd name="connsiteX20" fmla="*/ 36400 w 73113"/>
                <a:gd name="connsiteY20" fmla="*/ 0 h 87835"/>
                <a:gd name="connsiteX21" fmla="*/ 10877 w 73113"/>
                <a:gd name="connsiteY21" fmla="*/ 7393 h 87835"/>
                <a:gd name="connsiteX22" fmla="*/ 1243 w 73113"/>
                <a:gd name="connsiteY22" fmla="*/ 27140 h 87835"/>
                <a:gd name="connsiteX23" fmla="*/ 3228 w 73113"/>
                <a:gd name="connsiteY23" fmla="*/ 37352 h 87835"/>
                <a:gd name="connsiteX24" fmla="*/ 7888 w 73113"/>
                <a:gd name="connsiteY24" fmla="*/ 44369 h 87835"/>
                <a:gd name="connsiteX25" fmla="*/ 14997 w 73113"/>
                <a:gd name="connsiteY25" fmla="*/ 48867 h 87835"/>
                <a:gd name="connsiteX26" fmla="*/ 22797 w 73113"/>
                <a:gd name="connsiteY26" fmla="*/ 51536 h 87835"/>
                <a:gd name="connsiteX27" fmla="*/ 30973 w 73113"/>
                <a:gd name="connsiteY27" fmla="*/ 53065 h 87835"/>
                <a:gd name="connsiteX28" fmla="*/ 38384 w 73113"/>
                <a:gd name="connsiteY28" fmla="*/ 54518 h 87835"/>
                <a:gd name="connsiteX29" fmla="*/ 43044 w 73113"/>
                <a:gd name="connsiteY29" fmla="*/ 56724 h 87835"/>
                <a:gd name="connsiteX30" fmla="*/ 45104 w 73113"/>
                <a:gd name="connsiteY30" fmla="*/ 60533 h 87835"/>
                <a:gd name="connsiteX31" fmla="*/ 42730 w 73113"/>
                <a:gd name="connsiteY31" fmla="*/ 65257 h 87835"/>
                <a:gd name="connsiteX32" fmla="*/ 37002 w 73113"/>
                <a:gd name="connsiteY32" fmla="*/ 66936 h 87835"/>
                <a:gd name="connsiteX33" fmla="*/ 30119 w 73113"/>
                <a:gd name="connsiteY33" fmla="*/ 64655 h 87835"/>
                <a:gd name="connsiteX34" fmla="*/ 27519 w 73113"/>
                <a:gd name="connsiteY34" fmla="*/ 58102 h 87835"/>
                <a:gd name="connsiteX35" fmla="*/ 0 w 73113"/>
                <a:gd name="connsiteY35" fmla="*/ 58102 h 87835"/>
                <a:gd name="connsiteX36" fmla="*/ 10011 w 73113"/>
                <a:gd name="connsiteY36" fmla="*/ 79754 h 87835"/>
                <a:gd name="connsiteX37" fmla="*/ 36538 w 73113"/>
                <a:gd name="connsiteY37" fmla="*/ 87836 h 87835"/>
                <a:gd name="connsiteX38" fmla="*/ 63052 w 73113"/>
                <a:gd name="connsiteY38" fmla="*/ 80055 h 87835"/>
                <a:gd name="connsiteX39" fmla="*/ 73113 w 73113"/>
                <a:gd name="connsiteY39" fmla="*/ 59317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3113" h="87835">
                  <a:moveTo>
                    <a:pt x="73113" y="59317"/>
                  </a:moveTo>
                  <a:cubicBezTo>
                    <a:pt x="73113" y="57087"/>
                    <a:pt x="72887" y="54969"/>
                    <a:pt x="72422" y="52990"/>
                  </a:cubicBezTo>
                  <a:cubicBezTo>
                    <a:pt x="71957" y="51010"/>
                    <a:pt x="71430" y="49306"/>
                    <a:pt x="70815" y="47877"/>
                  </a:cubicBezTo>
                  <a:cubicBezTo>
                    <a:pt x="70199" y="46461"/>
                    <a:pt x="69257" y="45108"/>
                    <a:pt x="67988" y="43843"/>
                  </a:cubicBezTo>
                  <a:cubicBezTo>
                    <a:pt x="66707" y="42577"/>
                    <a:pt x="65615" y="41537"/>
                    <a:pt x="64698" y="40723"/>
                  </a:cubicBezTo>
                  <a:cubicBezTo>
                    <a:pt x="63781" y="39908"/>
                    <a:pt x="62399" y="39094"/>
                    <a:pt x="60565" y="38279"/>
                  </a:cubicBezTo>
                  <a:cubicBezTo>
                    <a:pt x="58732" y="37465"/>
                    <a:pt x="57325" y="36888"/>
                    <a:pt x="56358" y="36525"/>
                  </a:cubicBezTo>
                  <a:cubicBezTo>
                    <a:pt x="55391" y="36174"/>
                    <a:pt x="53833" y="35736"/>
                    <a:pt x="51698" y="35222"/>
                  </a:cubicBezTo>
                  <a:cubicBezTo>
                    <a:pt x="49563" y="34721"/>
                    <a:pt x="48055" y="34382"/>
                    <a:pt x="47189" y="34232"/>
                  </a:cubicBezTo>
                  <a:cubicBezTo>
                    <a:pt x="46322" y="34082"/>
                    <a:pt x="44815" y="33794"/>
                    <a:pt x="42680" y="33393"/>
                  </a:cubicBezTo>
                  <a:cubicBezTo>
                    <a:pt x="40029" y="32992"/>
                    <a:pt x="38120" y="32628"/>
                    <a:pt x="36952" y="32328"/>
                  </a:cubicBezTo>
                  <a:cubicBezTo>
                    <a:pt x="35784" y="32027"/>
                    <a:pt x="34402" y="31626"/>
                    <a:pt x="32820" y="31112"/>
                  </a:cubicBezTo>
                  <a:cubicBezTo>
                    <a:pt x="31237" y="30611"/>
                    <a:pt x="30119" y="29947"/>
                    <a:pt x="29454" y="29132"/>
                  </a:cubicBezTo>
                  <a:cubicBezTo>
                    <a:pt x="28788" y="28318"/>
                    <a:pt x="28461" y="27353"/>
                    <a:pt x="28461" y="26238"/>
                  </a:cubicBezTo>
                  <a:cubicBezTo>
                    <a:pt x="28461" y="24409"/>
                    <a:pt x="29152" y="22930"/>
                    <a:pt x="30521" y="21815"/>
                  </a:cubicBezTo>
                  <a:cubicBezTo>
                    <a:pt x="31903" y="20700"/>
                    <a:pt x="33762" y="20136"/>
                    <a:pt x="36098" y="20136"/>
                  </a:cubicBezTo>
                  <a:cubicBezTo>
                    <a:pt x="38748" y="20136"/>
                    <a:pt x="40858" y="20800"/>
                    <a:pt x="42441" y="22116"/>
                  </a:cubicBezTo>
                  <a:cubicBezTo>
                    <a:pt x="44024" y="23431"/>
                    <a:pt x="44802" y="25423"/>
                    <a:pt x="44802" y="28067"/>
                  </a:cubicBezTo>
                  <a:lnTo>
                    <a:pt x="71405" y="28067"/>
                  </a:lnTo>
                  <a:cubicBezTo>
                    <a:pt x="71304" y="19635"/>
                    <a:pt x="68064" y="12843"/>
                    <a:pt x="61696" y="7706"/>
                  </a:cubicBezTo>
                  <a:cubicBezTo>
                    <a:pt x="55328" y="2581"/>
                    <a:pt x="46887" y="0"/>
                    <a:pt x="36400" y="0"/>
                  </a:cubicBezTo>
                  <a:cubicBezTo>
                    <a:pt x="25799" y="0"/>
                    <a:pt x="17295" y="2468"/>
                    <a:pt x="10877" y="7393"/>
                  </a:cubicBezTo>
                  <a:cubicBezTo>
                    <a:pt x="4459" y="12330"/>
                    <a:pt x="1243" y="18908"/>
                    <a:pt x="1243" y="27140"/>
                  </a:cubicBezTo>
                  <a:cubicBezTo>
                    <a:pt x="1243" y="30999"/>
                    <a:pt x="1897" y="34408"/>
                    <a:pt x="3228" y="37352"/>
                  </a:cubicBezTo>
                  <a:cubicBezTo>
                    <a:pt x="4547" y="40309"/>
                    <a:pt x="6104" y="42640"/>
                    <a:pt x="7888" y="44369"/>
                  </a:cubicBezTo>
                  <a:cubicBezTo>
                    <a:pt x="9671" y="46098"/>
                    <a:pt x="12033" y="47602"/>
                    <a:pt x="14997" y="48867"/>
                  </a:cubicBezTo>
                  <a:cubicBezTo>
                    <a:pt x="17949" y="50145"/>
                    <a:pt x="20549" y="51035"/>
                    <a:pt x="22797" y="51536"/>
                  </a:cubicBezTo>
                  <a:cubicBezTo>
                    <a:pt x="25033" y="52050"/>
                    <a:pt x="27758" y="52551"/>
                    <a:pt x="30973" y="53065"/>
                  </a:cubicBezTo>
                  <a:cubicBezTo>
                    <a:pt x="34189" y="53579"/>
                    <a:pt x="36651" y="54055"/>
                    <a:pt x="38384" y="54518"/>
                  </a:cubicBezTo>
                  <a:cubicBezTo>
                    <a:pt x="40117" y="54969"/>
                    <a:pt x="41675" y="55709"/>
                    <a:pt x="43044" y="56724"/>
                  </a:cubicBezTo>
                  <a:cubicBezTo>
                    <a:pt x="44413" y="57738"/>
                    <a:pt x="45104" y="59017"/>
                    <a:pt x="45104" y="60533"/>
                  </a:cubicBezTo>
                  <a:cubicBezTo>
                    <a:pt x="45104" y="62563"/>
                    <a:pt x="44313" y="64141"/>
                    <a:pt x="42730" y="65257"/>
                  </a:cubicBezTo>
                  <a:cubicBezTo>
                    <a:pt x="41147" y="66384"/>
                    <a:pt x="39238" y="66936"/>
                    <a:pt x="37002" y="66936"/>
                  </a:cubicBezTo>
                  <a:cubicBezTo>
                    <a:pt x="34151" y="66936"/>
                    <a:pt x="31853" y="66171"/>
                    <a:pt x="30119" y="64655"/>
                  </a:cubicBezTo>
                  <a:cubicBezTo>
                    <a:pt x="28386" y="63126"/>
                    <a:pt x="27519" y="60946"/>
                    <a:pt x="27519" y="58102"/>
                  </a:cubicBezTo>
                  <a:lnTo>
                    <a:pt x="0" y="58102"/>
                  </a:lnTo>
                  <a:cubicBezTo>
                    <a:pt x="201" y="67149"/>
                    <a:pt x="3542" y="74366"/>
                    <a:pt x="10011" y="79754"/>
                  </a:cubicBezTo>
                  <a:cubicBezTo>
                    <a:pt x="16479" y="85142"/>
                    <a:pt x="25321" y="87836"/>
                    <a:pt x="36538" y="87836"/>
                  </a:cubicBezTo>
                  <a:cubicBezTo>
                    <a:pt x="47540" y="87836"/>
                    <a:pt x="56383" y="85242"/>
                    <a:pt x="63052" y="80055"/>
                  </a:cubicBezTo>
                  <a:cubicBezTo>
                    <a:pt x="69772" y="74880"/>
                    <a:pt x="73113" y="67963"/>
                    <a:pt x="73113" y="59317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4" name="Полилиния 27">
              <a:extLst>
                <a:ext uri="{FF2B5EF4-FFF2-40B4-BE49-F238E27FC236}">
                  <a16:creationId xmlns:a16="http://schemas.microsoft.com/office/drawing/2014/main" id="{E02166AD-57B9-4B1B-B5BA-9FD64908CCA2}"/>
                </a:ext>
              </a:extLst>
            </p:cNvPr>
            <p:cNvSpPr/>
            <p:nvPr/>
          </p:nvSpPr>
          <p:spPr>
            <a:xfrm>
              <a:off x="6263118" y="4927521"/>
              <a:ext cx="63893" cy="106430"/>
            </a:xfrm>
            <a:custGeom>
              <a:avLst/>
              <a:gdLst>
                <a:gd name="connsiteX0" fmla="*/ 46083 w 63893"/>
                <a:gd name="connsiteY0" fmla="*/ 79065 h 106430"/>
                <a:gd name="connsiteX1" fmla="*/ 43559 w 63893"/>
                <a:gd name="connsiteY1" fmla="*/ 72123 h 106430"/>
                <a:gd name="connsiteX2" fmla="*/ 43559 w 63893"/>
                <a:gd name="connsiteY2" fmla="*/ 45747 h 106430"/>
                <a:gd name="connsiteX3" fmla="*/ 63429 w 63893"/>
                <a:gd name="connsiteY3" fmla="*/ 45747 h 106430"/>
                <a:gd name="connsiteX4" fmla="*/ 63429 w 63893"/>
                <a:gd name="connsiteY4" fmla="*/ 24095 h 106430"/>
                <a:gd name="connsiteX5" fmla="*/ 42793 w 63893"/>
                <a:gd name="connsiteY5" fmla="*/ 24095 h 106430"/>
                <a:gd name="connsiteX6" fmla="*/ 42793 w 63893"/>
                <a:gd name="connsiteY6" fmla="*/ 0 h 106430"/>
                <a:gd name="connsiteX7" fmla="*/ 36990 w 63893"/>
                <a:gd name="connsiteY7" fmla="*/ 0 h 106430"/>
                <a:gd name="connsiteX8" fmla="*/ 0 w 63893"/>
                <a:gd name="connsiteY8" fmla="*/ 39344 h 106430"/>
                <a:gd name="connsiteX9" fmla="*/ 0 w 63893"/>
                <a:gd name="connsiteY9" fmla="*/ 45747 h 106430"/>
                <a:gd name="connsiteX10" fmla="*/ 15135 w 63893"/>
                <a:gd name="connsiteY10" fmla="*/ 45747 h 106430"/>
                <a:gd name="connsiteX11" fmla="*/ 15135 w 63893"/>
                <a:gd name="connsiteY11" fmla="*/ 77010 h 106430"/>
                <a:gd name="connsiteX12" fmla="*/ 18652 w 63893"/>
                <a:gd name="connsiteY12" fmla="*/ 92785 h 106430"/>
                <a:gd name="connsiteX13" fmla="*/ 28738 w 63893"/>
                <a:gd name="connsiteY13" fmla="*/ 102922 h 106430"/>
                <a:gd name="connsiteX14" fmla="*/ 44476 w 63893"/>
                <a:gd name="connsiteY14" fmla="*/ 106430 h 106430"/>
                <a:gd name="connsiteX15" fmla="*/ 63894 w 63893"/>
                <a:gd name="connsiteY15" fmla="*/ 106430 h 106430"/>
                <a:gd name="connsiteX16" fmla="*/ 63894 w 63893"/>
                <a:gd name="connsiteY16" fmla="*/ 81571 h 106430"/>
                <a:gd name="connsiteX17" fmla="*/ 53042 w 63893"/>
                <a:gd name="connsiteY17" fmla="*/ 81571 h 106430"/>
                <a:gd name="connsiteX18" fmla="*/ 46083 w 63893"/>
                <a:gd name="connsiteY18" fmla="*/ 79065 h 10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93" h="106430">
                  <a:moveTo>
                    <a:pt x="46083" y="79065"/>
                  </a:move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747"/>
                  </a:lnTo>
                  <a:lnTo>
                    <a:pt x="63429" y="45747"/>
                  </a:lnTo>
                  <a:lnTo>
                    <a:pt x="63429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747"/>
                  </a:lnTo>
                  <a:lnTo>
                    <a:pt x="15135" y="45747"/>
                  </a:lnTo>
                  <a:lnTo>
                    <a:pt x="15135" y="77010"/>
                  </a:lnTo>
                  <a:cubicBezTo>
                    <a:pt x="15135" y="83112"/>
                    <a:pt x="16303" y="88374"/>
                    <a:pt x="18652" y="92785"/>
                  </a:cubicBezTo>
                  <a:cubicBezTo>
                    <a:pt x="20988" y="97208"/>
                    <a:pt x="24354" y="100591"/>
                    <a:pt x="28738" y="102922"/>
                  </a:cubicBezTo>
                  <a:cubicBezTo>
                    <a:pt x="33121" y="105265"/>
                    <a:pt x="38371" y="106430"/>
                    <a:pt x="44476" y="106430"/>
                  </a:cubicBezTo>
                  <a:lnTo>
                    <a:pt x="63894" y="106430"/>
                  </a:lnTo>
                  <a:lnTo>
                    <a:pt x="63894" y="81571"/>
                  </a:lnTo>
                  <a:lnTo>
                    <a:pt x="53042" y="81571"/>
                  </a:lnTo>
                  <a:cubicBezTo>
                    <a:pt x="50078" y="81571"/>
                    <a:pt x="47767" y="80731"/>
                    <a:pt x="46083" y="7906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5" name="Полилиния 28">
              <a:extLst>
                <a:ext uri="{FF2B5EF4-FFF2-40B4-BE49-F238E27FC236}">
                  <a16:creationId xmlns:a16="http://schemas.microsoft.com/office/drawing/2014/main" id="{95E1CEAE-4A00-4792-B354-1B136D676A6A}"/>
                </a:ext>
              </a:extLst>
            </p:cNvPr>
            <p:cNvSpPr/>
            <p:nvPr/>
          </p:nvSpPr>
          <p:spPr>
            <a:xfrm>
              <a:off x="6341368" y="4951604"/>
              <a:ext cx="28436" cy="82347"/>
            </a:xfrm>
            <a:custGeom>
              <a:avLst/>
              <a:gdLst>
                <a:gd name="connsiteX0" fmla="*/ 0 w 28436"/>
                <a:gd name="connsiteY0" fmla="*/ 0 h 82347"/>
                <a:gd name="connsiteX1" fmla="*/ 28436 w 28436"/>
                <a:gd name="connsiteY1" fmla="*/ 0 h 82347"/>
                <a:gd name="connsiteX2" fmla="*/ 28436 w 28436"/>
                <a:gd name="connsiteY2" fmla="*/ 82348 h 82347"/>
                <a:gd name="connsiteX3" fmla="*/ 0 w 28436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6" h="82347">
                  <a:moveTo>
                    <a:pt x="0" y="0"/>
                  </a:moveTo>
                  <a:lnTo>
                    <a:pt x="28436" y="0"/>
                  </a:lnTo>
                  <a:lnTo>
                    <a:pt x="28436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6" name="Полилиния 29">
              <a:extLst>
                <a:ext uri="{FF2B5EF4-FFF2-40B4-BE49-F238E27FC236}">
                  <a16:creationId xmlns:a16="http://schemas.microsoft.com/office/drawing/2014/main" id="{591B92CD-25D5-4529-BA06-1F536F028B3C}"/>
                </a:ext>
              </a:extLst>
            </p:cNvPr>
            <p:cNvSpPr/>
            <p:nvPr/>
          </p:nvSpPr>
          <p:spPr>
            <a:xfrm>
              <a:off x="6341519" y="4917296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7" name="Полилиния 30">
              <a:extLst>
                <a:ext uri="{FF2B5EF4-FFF2-40B4-BE49-F238E27FC236}">
                  <a16:creationId xmlns:a16="http://schemas.microsoft.com/office/drawing/2014/main" id="{A38DD943-7F69-48DA-9D5D-1B0E0D6DFF95}"/>
                </a:ext>
              </a:extLst>
            </p:cNvPr>
            <p:cNvSpPr/>
            <p:nvPr/>
          </p:nvSpPr>
          <p:spPr>
            <a:xfrm>
              <a:off x="6387690" y="4949173"/>
              <a:ext cx="81478" cy="84790"/>
            </a:xfrm>
            <a:custGeom>
              <a:avLst/>
              <a:gdLst>
                <a:gd name="connsiteX0" fmla="*/ 53042 w 81478"/>
                <a:gd name="connsiteY0" fmla="*/ 38430 h 84790"/>
                <a:gd name="connsiteX1" fmla="*/ 53042 w 81478"/>
                <a:gd name="connsiteY1" fmla="*/ 84791 h 84790"/>
                <a:gd name="connsiteX2" fmla="*/ 81478 w 81478"/>
                <a:gd name="connsiteY2" fmla="*/ 84791 h 84790"/>
                <a:gd name="connsiteX3" fmla="*/ 81478 w 81478"/>
                <a:gd name="connsiteY3" fmla="*/ 34621 h 84790"/>
                <a:gd name="connsiteX4" fmla="*/ 72837 w 81478"/>
                <a:gd name="connsiteY4" fmla="*/ 9460 h 84790"/>
                <a:gd name="connsiteX5" fmla="*/ 49826 w 81478"/>
                <a:gd name="connsiteY5" fmla="*/ 0 h 84790"/>
                <a:gd name="connsiteX6" fmla="*/ 23839 w 81478"/>
                <a:gd name="connsiteY6" fmla="*/ 10976 h 84790"/>
                <a:gd name="connsiteX7" fmla="*/ 19870 w 81478"/>
                <a:gd name="connsiteY7" fmla="*/ 2431 h 84790"/>
                <a:gd name="connsiteX8" fmla="*/ 0 w 81478"/>
                <a:gd name="connsiteY8" fmla="*/ 2431 h 84790"/>
                <a:gd name="connsiteX9" fmla="*/ 0 w 81478"/>
                <a:gd name="connsiteY9" fmla="*/ 84778 h 84790"/>
                <a:gd name="connsiteX10" fmla="*/ 28436 w 81478"/>
                <a:gd name="connsiteY10" fmla="*/ 84778 h 84790"/>
                <a:gd name="connsiteX11" fmla="*/ 28436 w 81478"/>
                <a:gd name="connsiteY11" fmla="*/ 40861 h 84790"/>
                <a:gd name="connsiteX12" fmla="*/ 30044 w 81478"/>
                <a:gd name="connsiteY12" fmla="*/ 31789 h 84790"/>
                <a:gd name="connsiteX13" fmla="*/ 34779 w 81478"/>
                <a:gd name="connsiteY13" fmla="*/ 26075 h 84790"/>
                <a:gd name="connsiteX14" fmla="*/ 42353 w 81478"/>
                <a:gd name="connsiteY14" fmla="*/ 24095 h 84790"/>
                <a:gd name="connsiteX15" fmla="*/ 53042 w 81478"/>
                <a:gd name="connsiteY15" fmla="*/ 38430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53042" y="38430"/>
                  </a:moveTo>
                  <a:lnTo>
                    <a:pt x="53042" y="84791"/>
                  </a:lnTo>
                  <a:lnTo>
                    <a:pt x="81478" y="84791"/>
                  </a:ln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36" y="84778"/>
                  </a:lnTo>
                  <a:lnTo>
                    <a:pt x="28436" y="40861"/>
                  </a:lnTo>
                  <a:cubicBezTo>
                    <a:pt x="28436" y="37302"/>
                    <a:pt x="28976" y="34282"/>
                    <a:pt x="30044" y="31789"/>
                  </a:cubicBezTo>
                  <a:cubicBezTo>
                    <a:pt x="31112" y="29295"/>
                    <a:pt x="32694" y="27391"/>
                    <a:pt x="34779" y="26075"/>
                  </a:cubicBezTo>
                  <a:cubicBezTo>
                    <a:pt x="36864" y="24759"/>
                    <a:pt x="39389" y="24095"/>
                    <a:pt x="42353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8" name="Полилиния 31">
              <a:extLst>
                <a:ext uri="{FF2B5EF4-FFF2-40B4-BE49-F238E27FC236}">
                  <a16:creationId xmlns:a16="http://schemas.microsoft.com/office/drawing/2014/main" id="{2CC130A4-A7C9-457A-8B87-9E655798FB4E}"/>
                </a:ext>
              </a:extLst>
            </p:cNvPr>
            <p:cNvSpPr/>
            <p:nvPr/>
          </p:nvSpPr>
          <p:spPr>
            <a:xfrm>
              <a:off x="6481402" y="4949022"/>
              <a:ext cx="89730" cy="87660"/>
            </a:xfrm>
            <a:custGeom>
              <a:avLst/>
              <a:gdLst>
                <a:gd name="connsiteX0" fmla="*/ 55705 w 89730"/>
                <a:gd name="connsiteY0" fmla="*/ 58929 h 87660"/>
                <a:gd name="connsiteX1" fmla="*/ 45694 w 89730"/>
                <a:gd name="connsiteY1" fmla="*/ 62212 h 87660"/>
                <a:gd name="connsiteX2" fmla="*/ 33385 w 89730"/>
                <a:gd name="connsiteY2" fmla="*/ 57024 h 87660"/>
                <a:gd name="connsiteX3" fmla="*/ 28575 w 89730"/>
                <a:gd name="connsiteY3" fmla="*/ 43755 h 87660"/>
                <a:gd name="connsiteX4" fmla="*/ 33385 w 89730"/>
                <a:gd name="connsiteY4" fmla="*/ 30573 h 87660"/>
                <a:gd name="connsiteX5" fmla="*/ 45694 w 89730"/>
                <a:gd name="connsiteY5" fmla="*/ 25461 h 87660"/>
                <a:gd name="connsiteX6" fmla="*/ 55554 w 89730"/>
                <a:gd name="connsiteY6" fmla="*/ 28431 h 87660"/>
                <a:gd name="connsiteX7" fmla="*/ 61746 w 89730"/>
                <a:gd name="connsiteY7" fmla="*/ 36437 h 87660"/>
                <a:gd name="connsiteX8" fmla="*/ 89416 w 89730"/>
                <a:gd name="connsiteY8" fmla="*/ 36437 h 87660"/>
                <a:gd name="connsiteX9" fmla="*/ 81930 w 89730"/>
                <a:gd name="connsiteY9" fmla="*/ 17379 h 87660"/>
                <a:gd name="connsiteX10" fmla="*/ 66569 w 89730"/>
                <a:gd name="connsiteY10" fmla="*/ 4573 h 87660"/>
                <a:gd name="connsiteX11" fmla="*/ 45707 w 89730"/>
                <a:gd name="connsiteY11" fmla="*/ 0 h 87660"/>
                <a:gd name="connsiteX12" fmla="*/ 22169 w 89730"/>
                <a:gd name="connsiteY12" fmla="*/ 5563 h 87660"/>
                <a:gd name="connsiteX13" fmla="*/ 5891 w 89730"/>
                <a:gd name="connsiteY13" fmla="*/ 21113 h 87660"/>
                <a:gd name="connsiteX14" fmla="*/ 0 w 89730"/>
                <a:gd name="connsiteY14" fmla="*/ 43680 h 87660"/>
                <a:gd name="connsiteX15" fmla="*/ 5891 w 89730"/>
                <a:gd name="connsiteY15" fmla="*/ 66322 h 87660"/>
                <a:gd name="connsiteX16" fmla="*/ 22169 w 89730"/>
                <a:gd name="connsiteY16" fmla="*/ 82022 h 87660"/>
                <a:gd name="connsiteX17" fmla="*/ 45707 w 89730"/>
                <a:gd name="connsiteY17" fmla="*/ 87660 h 87660"/>
                <a:gd name="connsiteX18" fmla="*/ 75211 w 89730"/>
                <a:gd name="connsiteY18" fmla="*/ 77285 h 87660"/>
                <a:gd name="connsiteX19" fmla="*/ 89730 w 89730"/>
                <a:gd name="connsiteY19" fmla="*/ 50145 h 87660"/>
                <a:gd name="connsiteX20" fmla="*/ 61759 w 89730"/>
                <a:gd name="connsiteY20" fmla="*/ 50145 h 87660"/>
                <a:gd name="connsiteX21" fmla="*/ 55705 w 89730"/>
                <a:gd name="connsiteY21" fmla="*/ 58929 h 8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730" h="87660">
                  <a:moveTo>
                    <a:pt x="55705" y="58929"/>
                  </a:moveTo>
                  <a:cubicBezTo>
                    <a:pt x="52803" y="61122"/>
                    <a:pt x="49462" y="62212"/>
                    <a:pt x="45694" y="62212"/>
                  </a:cubicBezTo>
                  <a:cubicBezTo>
                    <a:pt x="40708" y="62212"/>
                    <a:pt x="36601" y="60483"/>
                    <a:pt x="33385" y="57024"/>
                  </a:cubicBezTo>
                  <a:cubicBezTo>
                    <a:pt x="30170" y="53566"/>
                    <a:pt x="28575" y="49143"/>
                    <a:pt x="28575" y="43755"/>
                  </a:cubicBezTo>
                  <a:cubicBezTo>
                    <a:pt x="28575" y="38367"/>
                    <a:pt x="30182" y="33969"/>
                    <a:pt x="33385" y="30573"/>
                  </a:cubicBezTo>
                  <a:cubicBezTo>
                    <a:pt x="36601" y="27165"/>
                    <a:pt x="40695" y="25461"/>
                    <a:pt x="45694" y="25461"/>
                  </a:cubicBezTo>
                  <a:cubicBezTo>
                    <a:pt x="49362" y="25461"/>
                    <a:pt x="52653" y="26451"/>
                    <a:pt x="55554" y="28431"/>
                  </a:cubicBezTo>
                  <a:cubicBezTo>
                    <a:pt x="58455" y="30410"/>
                    <a:pt x="60515" y="33079"/>
                    <a:pt x="61746" y="36437"/>
                  </a:cubicBezTo>
                  <a:lnTo>
                    <a:pt x="89416" y="36437"/>
                  </a:lnTo>
                  <a:cubicBezTo>
                    <a:pt x="88399" y="29220"/>
                    <a:pt x="85899" y="22867"/>
                    <a:pt x="81930" y="17379"/>
                  </a:cubicBezTo>
                  <a:cubicBezTo>
                    <a:pt x="77961" y="11891"/>
                    <a:pt x="72837" y="7618"/>
                    <a:pt x="66569" y="4573"/>
                  </a:cubicBezTo>
                  <a:cubicBezTo>
                    <a:pt x="60302" y="1529"/>
                    <a:pt x="53343" y="0"/>
                    <a:pt x="45707" y="0"/>
                  </a:cubicBezTo>
                  <a:cubicBezTo>
                    <a:pt x="36940" y="0"/>
                    <a:pt x="29102" y="1854"/>
                    <a:pt x="22169" y="5563"/>
                  </a:cubicBezTo>
                  <a:cubicBezTo>
                    <a:pt x="15236" y="9272"/>
                    <a:pt x="9810" y="14460"/>
                    <a:pt x="5891" y="21113"/>
                  </a:cubicBezTo>
                  <a:cubicBezTo>
                    <a:pt x="1972" y="27767"/>
                    <a:pt x="0" y="35297"/>
                    <a:pt x="0" y="43680"/>
                  </a:cubicBezTo>
                  <a:cubicBezTo>
                    <a:pt x="0" y="52062"/>
                    <a:pt x="1959" y="59618"/>
                    <a:pt x="5891" y="66322"/>
                  </a:cubicBezTo>
                  <a:cubicBezTo>
                    <a:pt x="9810" y="73025"/>
                    <a:pt x="15236" y="78263"/>
                    <a:pt x="22169" y="82022"/>
                  </a:cubicBezTo>
                  <a:cubicBezTo>
                    <a:pt x="29102" y="85781"/>
                    <a:pt x="36940" y="87660"/>
                    <a:pt x="45707" y="87660"/>
                  </a:cubicBezTo>
                  <a:cubicBezTo>
                    <a:pt x="57325" y="87660"/>
                    <a:pt x="67160" y="84202"/>
                    <a:pt x="75211" y="77285"/>
                  </a:cubicBezTo>
                  <a:cubicBezTo>
                    <a:pt x="83262" y="70369"/>
                    <a:pt x="88097" y="61322"/>
                    <a:pt x="89730" y="50145"/>
                  </a:cubicBezTo>
                  <a:lnTo>
                    <a:pt x="61759" y="50145"/>
                  </a:lnTo>
                  <a:cubicBezTo>
                    <a:pt x="60616" y="53817"/>
                    <a:pt x="58606" y="56749"/>
                    <a:pt x="55705" y="58929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9" name="Полилиния 32">
              <a:extLst>
                <a:ext uri="{FF2B5EF4-FFF2-40B4-BE49-F238E27FC236}">
                  <a16:creationId xmlns:a16="http://schemas.microsoft.com/office/drawing/2014/main" id="{1264B2E9-1E9D-453D-8892-1B82749B2655}"/>
                </a:ext>
              </a:extLst>
            </p:cNvPr>
            <p:cNvSpPr/>
            <p:nvPr/>
          </p:nvSpPr>
          <p:spPr>
            <a:xfrm>
              <a:off x="6574323" y="4927508"/>
              <a:ext cx="64057" cy="106442"/>
            </a:xfrm>
            <a:custGeom>
              <a:avLst/>
              <a:gdLst>
                <a:gd name="connsiteX0" fmla="*/ 53042 w 64057"/>
                <a:gd name="connsiteY0" fmla="*/ 81583 h 106442"/>
                <a:gd name="connsiteX1" fmla="*/ 46083 w 64057"/>
                <a:gd name="connsiteY1" fmla="*/ 79065 h 106442"/>
                <a:gd name="connsiteX2" fmla="*/ 43559 w 64057"/>
                <a:gd name="connsiteY2" fmla="*/ 72123 h 106442"/>
                <a:gd name="connsiteX3" fmla="*/ 43559 w 64057"/>
                <a:gd name="connsiteY3" fmla="*/ 45898 h 106442"/>
                <a:gd name="connsiteX4" fmla="*/ 63580 w 64057"/>
                <a:gd name="connsiteY4" fmla="*/ 45898 h 106442"/>
                <a:gd name="connsiteX5" fmla="*/ 63580 w 64057"/>
                <a:gd name="connsiteY5" fmla="*/ 24095 h 106442"/>
                <a:gd name="connsiteX6" fmla="*/ 42793 w 64057"/>
                <a:gd name="connsiteY6" fmla="*/ 24095 h 106442"/>
                <a:gd name="connsiteX7" fmla="*/ 42793 w 64057"/>
                <a:gd name="connsiteY7" fmla="*/ 0 h 106442"/>
                <a:gd name="connsiteX8" fmla="*/ 36990 w 64057"/>
                <a:gd name="connsiteY8" fmla="*/ 0 h 106442"/>
                <a:gd name="connsiteX9" fmla="*/ 0 w 64057"/>
                <a:gd name="connsiteY9" fmla="*/ 39344 h 106442"/>
                <a:gd name="connsiteX10" fmla="*/ 0 w 64057"/>
                <a:gd name="connsiteY10" fmla="*/ 45910 h 106442"/>
                <a:gd name="connsiteX11" fmla="*/ 15135 w 64057"/>
                <a:gd name="connsiteY11" fmla="*/ 45910 h 106442"/>
                <a:gd name="connsiteX12" fmla="*/ 15135 w 64057"/>
                <a:gd name="connsiteY12" fmla="*/ 77010 h 106442"/>
                <a:gd name="connsiteX13" fmla="*/ 22935 w 64057"/>
                <a:gd name="connsiteY13" fmla="*/ 98586 h 106442"/>
                <a:gd name="connsiteX14" fmla="*/ 44488 w 64057"/>
                <a:gd name="connsiteY14" fmla="*/ 106443 h 106442"/>
                <a:gd name="connsiteX15" fmla="*/ 64057 w 64057"/>
                <a:gd name="connsiteY15" fmla="*/ 106443 h 106442"/>
                <a:gd name="connsiteX16" fmla="*/ 64057 w 64057"/>
                <a:gd name="connsiteY16" fmla="*/ 81583 h 106442"/>
                <a:gd name="connsiteX17" fmla="*/ 53042 w 64057"/>
                <a:gd name="connsiteY17" fmla="*/ 81583 h 10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057" h="106442">
                  <a:moveTo>
                    <a:pt x="53042" y="81583"/>
                  </a:moveTo>
                  <a:cubicBezTo>
                    <a:pt x="50090" y="81583"/>
                    <a:pt x="47766" y="80744"/>
                    <a:pt x="46083" y="79065"/>
                  </a:cubicBez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898"/>
                  </a:lnTo>
                  <a:lnTo>
                    <a:pt x="63580" y="45898"/>
                  </a:lnTo>
                  <a:lnTo>
                    <a:pt x="63580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910"/>
                  </a:lnTo>
                  <a:lnTo>
                    <a:pt x="15135" y="45910"/>
                  </a:lnTo>
                  <a:lnTo>
                    <a:pt x="15135" y="77010"/>
                  </a:lnTo>
                  <a:cubicBezTo>
                    <a:pt x="15135" y="86157"/>
                    <a:pt x="17735" y="93349"/>
                    <a:pt x="22935" y="98586"/>
                  </a:cubicBezTo>
                  <a:cubicBezTo>
                    <a:pt x="28135" y="103824"/>
                    <a:pt x="35319" y="106443"/>
                    <a:pt x="44488" y="106443"/>
                  </a:cubicBezTo>
                  <a:lnTo>
                    <a:pt x="64057" y="106443"/>
                  </a:lnTo>
                  <a:lnTo>
                    <a:pt x="64057" y="81583"/>
                  </a:lnTo>
                  <a:lnTo>
                    <a:pt x="53042" y="81583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80" name="Полилиния 33">
              <a:extLst>
                <a:ext uri="{FF2B5EF4-FFF2-40B4-BE49-F238E27FC236}">
                  <a16:creationId xmlns:a16="http://schemas.microsoft.com/office/drawing/2014/main" id="{6B6C19CF-B4AE-4FD3-8E8A-D11D88656890}"/>
                </a:ext>
              </a:extLst>
            </p:cNvPr>
            <p:cNvSpPr/>
            <p:nvPr/>
          </p:nvSpPr>
          <p:spPr>
            <a:xfrm>
              <a:off x="6038391" y="5076428"/>
              <a:ext cx="113268" cy="112244"/>
            </a:xfrm>
            <a:custGeom>
              <a:avLst/>
              <a:gdLst>
                <a:gd name="connsiteX0" fmla="*/ 54599 w 113268"/>
                <a:gd name="connsiteY0" fmla="*/ 70908 h 112244"/>
                <a:gd name="connsiteX1" fmla="*/ 81189 w 113268"/>
                <a:gd name="connsiteY1" fmla="*/ 70908 h 112244"/>
                <a:gd name="connsiteX2" fmla="*/ 72096 w 113268"/>
                <a:gd name="connsiteY2" fmla="*/ 80894 h 112244"/>
                <a:gd name="connsiteX3" fmla="*/ 57036 w 113268"/>
                <a:gd name="connsiteY3" fmla="*/ 84628 h 112244"/>
                <a:gd name="connsiteX4" fmla="*/ 42818 w 113268"/>
                <a:gd name="connsiteY4" fmla="*/ 81044 h 112244"/>
                <a:gd name="connsiteX5" fmla="*/ 33410 w 113268"/>
                <a:gd name="connsiteY5" fmla="*/ 70983 h 112244"/>
                <a:gd name="connsiteX6" fmla="*/ 30132 w 113268"/>
                <a:gd name="connsiteY6" fmla="*/ 56272 h 112244"/>
                <a:gd name="connsiteX7" fmla="*/ 37542 w 113268"/>
                <a:gd name="connsiteY7" fmla="*/ 35535 h 112244"/>
                <a:gd name="connsiteX8" fmla="*/ 57023 w 113268"/>
                <a:gd name="connsiteY8" fmla="*/ 27604 h 112244"/>
                <a:gd name="connsiteX9" fmla="*/ 71769 w 113268"/>
                <a:gd name="connsiteY9" fmla="*/ 31638 h 112244"/>
                <a:gd name="connsiteX10" fmla="*/ 81327 w 113268"/>
                <a:gd name="connsiteY10" fmla="*/ 42389 h 112244"/>
                <a:gd name="connsiteX11" fmla="*/ 112200 w 113268"/>
                <a:gd name="connsiteY11" fmla="*/ 42389 h 112244"/>
                <a:gd name="connsiteX12" fmla="*/ 93247 w 113268"/>
                <a:gd name="connsiteY12" fmla="*/ 11891 h 112244"/>
                <a:gd name="connsiteX13" fmla="*/ 56709 w 113268"/>
                <a:gd name="connsiteY13" fmla="*/ 0 h 112244"/>
                <a:gd name="connsiteX14" fmla="*/ 15977 w 113268"/>
                <a:gd name="connsiteY14" fmla="*/ 15938 h 112244"/>
                <a:gd name="connsiteX15" fmla="*/ 0 w 113268"/>
                <a:gd name="connsiteY15" fmla="*/ 56272 h 112244"/>
                <a:gd name="connsiteX16" fmla="*/ 16127 w 113268"/>
                <a:gd name="connsiteY16" fmla="*/ 96381 h 112244"/>
                <a:gd name="connsiteX17" fmla="*/ 57011 w 113268"/>
                <a:gd name="connsiteY17" fmla="*/ 112244 h 112244"/>
                <a:gd name="connsiteX18" fmla="*/ 86364 w 113268"/>
                <a:gd name="connsiteY18" fmla="*/ 104626 h 112244"/>
                <a:gd name="connsiteX19" fmla="*/ 106234 w 113268"/>
                <a:gd name="connsiteY19" fmla="*/ 83350 h 112244"/>
                <a:gd name="connsiteX20" fmla="*/ 113268 w 113268"/>
                <a:gd name="connsiteY20" fmla="*/ 52463 h 112244"/>
                <a:gd name="connsiteX21" fmla="*/ 54574 w 113268"/>
                <a:gd name="connsiteY21" fmla="*/ 52463 h 112244"/>
                <a:gd name="connsiteX22" fmla="*/ 54574 w 113268"/>
                <a:gd name="connsiteY22" fmla="*/ 70908 h 11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268" h="112244">
                  <a:moveTo>
                    <a:pt x="54599" y="70908"/>
                  </a:moveTo>
                  <a:lnTo>
                    <a:pt x="81189" y="70908"/>
                  </a:lnTo>
                  <a:cubicBezTo>
                    <a:pt x="79556" y="75080"/>
                    <a:pt x="76529" y="78401"/>
                    <a:pt x="72096" y="80894"/>
                  </a:cubicBezTo>
                  <a:cubicBezTo>
                    <a:pt x="67662" y="83388"/>
                    <a:pt x="62650" y="84628"/>
                    <a:pt x="57036" y="84628"/>
                  </a:cubicBezTo>
                  <a:cubicBezTo>
                    <a:pt x="51635" y="84628"/>
                    <a:pt x="46900" y="83438"/>
                    <a:pt x="42818" y="81044"/>
                  </a:cubicBezTo>
                  <a:cubicBezTo>
                    <a:pt x="38736" y="78651"/>
                    <a:pt x="35608" y="75306"/>
                    <a:pt x="33410" y="70983"/>
                  </a:cubicBezTo>
                  <a:cubicBezTo>
                    <a:pt x="31225" y="66660"/>
                    <a:pt x="30132" y="61761"/>
                    <a:pt x="30132" y="56272"/>
                  </a:cubicBezTo>
                  <a:cubicBezTo>
                    <a:pt x="30132" y="47727"/>
                    <a:pt x="32606" y="40823"/>
                    <a:pt x="37542" y="35535"/>
                  </a:cubicBezTo>
                  <a:cubicBezTo>
                    <a:pt x="42479" y="30248"/>
                    <a:pt x="48972" y="27604"/>
                    <a:pt x="57023" y="27604"/>
                  </a:cubicBezTo>
                  <a:cubicBezTo>
                    <a:pt x="62424" y="27604"/>
                    <a:pt x="67348" y="28957"/>
                    <a:pt x="71769" y="31638"/>
                  </a:cubicBezTo>
                  <a:cubicBezTo>
                    <a:pt x="76203" y="34332"/>
                    <a:pt x="79381" y="37916"/>
                    <a:pt x="81327" y="42389"/>
                  </a:cubicBezTo>
                  <a:lnTo>
                    <a:pt x="112200" y="42389"/>
                  </a:lnTo>
                  <a:cubicBezTo>
                    <a:pt x="109952" y="29984"/>
                    <a:pt x="103647" y="19823"/>
                    <a:pt x="93247" y="11891"/>
                  </a:cubicBezTo>
                  <a:cubicBezTo>
                    <a:pt x="82860" y="3960"/>
                    <a:pt x="70676" y="0"/>
                    <a:pt x="56709" y="0"/>
                  </a:cubicBezTo>
                  <a:cubicBezTo>
                    <a:pt x="40205" y="0"/>
                    <a:pt x="26615" y="5313"/>
                    <a:pt x="15977" y="15938"/>
                  </a:cubicBezTo>
                  <a:cubicBezTo>
                    <a:pt x="5326" y="26564"/>
                    <a:pt x="0" y="40008"/>
                    <a:pt x="0" y="56272"/>
                  </a:cubicBezTo>
                  <a:cubicBezTo>
                    <a:pt x="0" y="72436"/>
                    <a:pt x="5376" y="85806"/>
                    <a:pt x="16127" y="96381"/>
                  </a:cubicBezTo>
                  <a:cubicBezTo>
                    <a:pt x="26879" y="106957"/>
                    <a:pt x="40507" y="112244"/>
                    <a:pt x="57011" y="112244"/>
                  </a:cubicBezTo>
                  <a:cubicBezTo>
                    <a:pt x="68014" y="112244"/>
                    <a:pt x="77798" y="109701"/>
                    <a:pt x="86364" y="104626"/>
                  </a:cubicBezTo>
                  <a:cubicBezTo>
                    <a:pt x="94930" y="99539"/>
                    <a:pt x="101549" y="92447"/>
                    <a:pt x="106234" y="83350"/>
                  </a:cubicBezTo>
                  <a:cubicBezTo>
                    <a:pt x="110919" y="74253"/>
                    <a:pt x="113268" y="63953"/>
                    <a:pt x="113268" y="52463"/>
                  </a:cubicBezTo>
                  <a:lnTo>
                    <a:pt x="54574" y="52463"/>
                  </a:lnTo>
                  <a:lnTo>
                    <a:pt x="54574" y="7090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81" name="Полилиния 34">
              <a:extLst>
                <a:ext uri="{FF2B5EF4-FFF2-40B4-BE49-F238E27FC236}">
                  <a16:creationId xmlns:a16="http://schemas.microsoft.com/office/drawing/2014/main" id="{8F387201-8F34-4850-BAC4-BC0C2445B434}"/>
                </a:ext>
              </a:extLst>
            </p:cNvPr>
            <p:cNvSpPr/>
            <p:nvPr/>
          </p:nvSpPr>
          <p:spPr>
            <a:xfrm>
              <a:off x="6164834" y="5103117"/>
              <a:ext cx="53657" cy="82798"/>
            </a:xfrm>
            <a:custGeom>
              <a:avLst/>
              <a:gdLst>
                <a:gd name="connsiteX0" fmla="*/ 23387 w 53657"/>
                <a:gd name="connsiteY0" fmla="*/ 9598 h 82798"/>
                <a:gd name="connsiteX1" fmla="*/ 18953 w 53657"/>
                <a:gd name="connsiteY1" fmla="*/ 451 h 82798"/>
                <a:gd name="connsiteX2" fmla="*/ 0 w 53657"/>
                <a:gd name="connsiteY2" fmla="*/ 451 h 82798"/>
                <a:gd name="connsiteX3" fmla="*/ 0 w 53657"/>
                <a:gd name="connsiteY3" fmla="*/ 82799 h 82798"/>
                <a:gd name="connsiteX4" fmla="*/ 28436 w 53657"/>
                <a:gd name="connsiteY4" fmla="*/ 82799 h 82798"/>
                <a:gd name="connsiteX5" fmla="*/ 28436 w 53657"/>
                <a:gd name="connsiteY5" fmla="*/ 40861 h 82798"/>
                <a:gd name="connsiteX6" fmla="*/ 31802 w 53657"/>
                <a:gd name="connsiteY6" fmla="*/ 29583 h 82798"/>
                <a:gd name="connsiteX7" fmla="*/ 42655 w 53657"/>
                <a:gd name="connsiteY7" fmla="*/ 26075 h 82798"/>
                <a:gd name="connsiteX8" fmla="*/ 53657 w 53657"/>
                <a:gd name="connsiteY8" fmla="*/ 26075 h 82798"/>
                <a:gd name="connsiteX9" fmla="*/ 53657 w 53657"/>
                <a:gd name="connsiteY9" fmla="*/ 0 h 82798"/>
                <a:gd name="connsiteX10" fmla="*/ 46171 w 53657"/>
                <a:gd name="connsiteY10" fmla="*/ 0 h 82798"/>
                <a:gd name="connsiteX11" fmla="*/ 23387 w 53657"/>
                <a:gd name="connsiteY11" fmla="*/ 9598 h 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57" h="82798">
                  <a:moveTo>
                    <a:pt x="23387" y="9598"/>
                  </a:moveTo>
                  <a:lnTo>
                    <a:pt x="18953" y="451"/>
                  </a:lnTo>
                  <a:lnTo>
                    <a:pt x="0" y="451"/>
                  </a:lnTo>
                  <a:lnTo>
                    <a:pt x="0" y="82799"/>
                  </a:lnTo>
                  <a:lnTo>
                    <a:pt x="28436" y="82799"/>
                  </a:lnTo>
                  <a:lnTo>
                    <a:pt x="28436" y="40861"/>
                  </a:lnTo>
                  <a:cubicBezTo>
                    <a:pt x="28436" y="35673"/>
                    <a:pt x="29554" y="31914"/>
                    <a:pt x="31802" y="29583"/>
                  </a:cubicBezTo>
                  <a:cubicBezTo>
                    <a:pt x="34038" y="27240"/>
                    <a:pt x="37656" y="26075"/>
                    <a:pt x="42655" y="26075"/>
                  </a:cubicBezTo>
                  <a:lnTo>
                    <a:pt x="53657" y="26075"/>
                  </a:lnTo>
                  <a:lnTo>
                    <a:pt x="53657" y="0"/>
                  </a:lnTo>
                  <a:lnTo>
                    <a:pt x="46171" y="0"/>
                  </a:lnTo>
                  <a:cubicBezTo>
                    <a:pt x="36475" y="-13"/>
                    <a:pt x="28889" y="3195"/>
                    <a:pt x="23387" y="959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82" name="Полилиния 35">
              <a:extLst>
                <a:ext uri="{FF2B5EF4-FFF2-40B4-BE49-F238E27FC236}">
                  <a16:creationId xmlns:a16="http://schemas.microsoft.com/office/drawing/2014/main" id="{E2442347-0642-4895-8459-A17D98C8B3A7}"/>
                </a:ext>
              </a:extLst>
            </p:cNvPr>
            <p:cNvSpPr/>
            <p:nvPr/>
          </p:nvSpPr>
          <p:spPr>
            <a:xfrm>
              <a:off x="6223064" y="5100824"/>
              <a:ext cx="92644" cy="87835"/>
            </a:xfrm>
            <a:custGeom>
              <a:avLst/>
              <a:gdLst>
                <a:gd name="connsiteX0" fmla="*/ 46322 w 92644"/>
                <a:gd name="connsiteY0" fmla="*/ 0 h 87835"/>
                <a:gd name="connsiteX1" fmla="*/ 13075 w 92644"/>
                <a:gd name="connsiteY1" fmla="*/ 12355 h 87835"/>
                <a:gd name="connsiteX2" fmla="*/ 0 w 92644"/>
                <a:gd name="connsiteY2" fmla="*/ 43918 h 87835"/>
                <a:gd name="connsiteX3" fmla="*/ 13075 w 92644"/>
                <a:gd name="connsiteY3" fmla="*/ 75406 h 87835"/>
                <a:gd name="connsiteX4" fmla="*/ 46322 w 92644"/>
                <a:gd name="connsiteY4" fmla="*/ 87836 h 87835"/>
                <a:gd name="connsiteX5" fmla="*/ 79494 w 92644"/>
                <a:gd name="connsiteY5" fmla="*/ 75406 h 87835"/>
                <a:gd name="connsiteX6" fmla="*/ 92644 w 92644"/>
                <a:gd name="connsiteY6" fmla="*/ 43918 h 87835"/>
                <a:gd name="connsiteX7" fmla="*/ 79582 w 92644"/>
                <a:gd name="connsiteY7" fmla="*/ 12430 h 87835"/>
                <a:gd name="connsiteX8" fmla="*/ 46322 w 92644"/>
                <a:gd name="connsiteY8" fmla="*/ 0 h 87835"/>
                <a:gd name="connsiteX9" fmla="*/ 59083 w 92644"/>
                <a:gd name="connsiteY9" fmla="*/ 57175 h 87835"/>
                <a:gd name="connsiteX10" fmla="*/ 46322 w 92644"/>
                <a:gd name="connsiteY10" fmla="*/ 62362 h 87835"/>
                <a:gd name="connsiteX11" fmla="*/ 33486 w 92644"/>
                <a:gd name="connsiteY11" fmla="*/ 57175 h 87835"/>
                <a:gd name="connsiteX12" fmla="*/ 28436 w 92644"/>
                <a:gd name="connsiteY12" fmla="*/ 43905 h 87835"/>
                <a:gd name="connsiteX13" fmla="*/ 30722 w 92644"/>
                <a:gd name="connsiteY13" fmla="*/ 34370 h 87835"/>
                <a:gd name="connsiteX14" fmla="*/ 37065 w 92644"/>
                <a:gd name="connsiteY14" fmla="*/ 27817 h 87835"/>
                <a:gd name="connsiteX15" fmla="*/ 46310 w 92644"/>
                <a:gd name="connsiteY15" fmla="*/ 25449 h 87835"/>
                <a:gd name="connsiteX16" fmla="*/ 59071 w 92644"/>
                <a:gd name="connsiteY16" fmla="*/ 30636 h 87835"/>
                <a:gd name="connsiteX17" fmla="*/ 64045 w 92644"/>
                <a:gd name="connsiteY17" fmla="*/ 43905 h 87835"/>
                <a:gd name="connsiteX18" fmla="*/ 59083 w 92644"/>
                <a:gd name="connsiteY18" fmla="*/ 57175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644" h="87835">
                  <a:moveTo>
                    <a:pt x="46322" y="0"/>
                  </a:moveTo>
                  <a:cubicBezTo>
                    <a:pt x="32870" y="0"/>
                    <a:pt x="21792" y="4122"/>
                    <a:pt x="13075" y="12355"/>
                  </a:cubicBezTo>
                  <a:cubicBezTo>
                    <a:pt x="4358" y="20587"/>
                    <a:pt x="0" y="31112"/>
                    <a:pt x="0" y="43918"/>
                  </a:cubicBezTo>
                  <a:cubicBezTo>
                    <a:pt x="0" y="56623"/>
                    <a:pt x="4358" y="67124"/>
                    <a:pt x="13075" y="75406"/>
                  </a:cubicBezTo>
                  <a:cubicBezTo>
                    <a:pt x="21792" y="83688"/>
                    <a:pt x="32870" y="87836"/>
                    <a:pt x="46322" y="87836"/>
                  </a:cubicBezTo>
                  <a:cubicBezTo>
                    <a:pt x="59674" y="87836"/>
                    <a:pt x="70727" y="83701"/>
                    <a:pt x="79494" y="75406"/>
                  </a:cubicBezTo>
                  <a:cubicBezTo>
                    <a:pt x="88261" y="67124"/>
                    <a:pt x="92644" y="56623"/>
                    <a:pt x="92644" y="43918"/>
                  </a:cubicBezTo>
                  <a:cubicBezTo>
                    <a:pt x="92644" y="31212"/>
                    <a:pt x="88286" y="20725"/>
                    <a:pt x="79582" y="12430"/>
                  </a:cubicBezTo>
                  <a:cubicBezTo>
                    <a:pt x="70852" y="4135"/>
                    <a:pt x="59774" y="0"/>
                    <a:pt x="46322" y="0"/>
                  </a:cubicBezTo>
                  <a:close/>
                  <a:moveTo>
                    <a:pt x="59083" y="57175"/>
                  </a:moveTo>
                  <a:cubicBezTo>
                    <a:pt x="55767" y="60633"/>
                    <a:pt x="51522" y="62362"/>
                    <a:pt x="46322" y="62362"/>
                  </a:cubicBezTo>
                  <a:cubicBezTo>
                    <a:pt x="41122" y="62362"/>
                    <a:pt x="36839" y="60633"/>
                    <a:pt x="33486" y="57175"/>
                  </a:cubicBezTo>
                  <a:cubicBezTo>
                    <a:pt x="30119" y="53716"/>
                    <a:pt x="28436" y="49293"/>
                    <a:pt x="28436" y="43905"/>
                  </a:cubicBezTo>
                  <a:cubicBezTo>
                    <a:pt x="28436" y="40347"/>
                    <a:pt x="29203" y="37177"/>
                    <a:pt x="30722" y="34370"/>
                  </a:cubicBezTo>
                  <a:cubicBezTo>
                    <a:pt x="32255" y="31576"/>
                    <a:pt x="34365" y="29396"/>
                    <a:pt x="37065" y="27817"/>
                  </a:cubicBezTo>
                  <a:cubicBezTo>
                    <a:pt x="39766" y="26238"/>
                    <a:pt x="42843" y="25449"/>
                    <a:pt x="46310" y="25449"/>
                  </a:cubicBezTo>
                  <a:cubicBezTo>
                    <a:pt x="51509" y="25449"/>
                    <a:pt x="55755" y="27178"/>
                    <a:pt x="59071" y="30636"/>
                  </a:cubicBezTo>
                  <a:cubicBezTo>
                    <a:pt x="62387" y="34094"/>
                    <a:pt x="64045" y="38517"/>
                    <a:pt x="64045" y="43905"/>
                  </a:cubicBezTo>
                  <a:cubicBezTo>
                    <a:pt x="64045" y="49306"/>
                    <a:pt x="62387" y="53729"/>
                    <a:pt x="59083" y="5717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83" name="Полилиния 36">
              <a:extLst>
                <a:ext uri="{FF2B5EF4-FFF2-40B4-BE49-F238E27FC236}">
                  <a16:creationId xmlns:a16="http://schemas.microsoft.com/office/drawing/2014/main" id="{619BCA97-CA3A-407C-ADF8-03719B14494B}"/>
                </a:ext>
              </a:extLst>
            </p:cNvPr>
            <p:cNvSpPr/>
            <p:nvPr/>
          </p:nvSpPr>
          <p:spPr>
            <a:xfrm>
              <a:off x="6327753" y="5103568"/>
              <a:ext cx="81340" cy="85091"/>
            </a:xfrm>
            <a:custGeom>
              <a:avLst/>
              <a:gdLst>
                <a:gd name="connsiteX0" fmla="*/ 52904 w 81340"/>
                <a:gd name="connsiteY0" fmla="*/ 45747 h 85091"/>
                <a:gd name="connsiteX1" fmla="*/ 49613 w 81340"/>
                <a:gd name="connsiteY1" fmla="*/ 55884 h 85091"/>
                <a:gd name="connsiteX2" fmla="*/ 40595 w 81340"/>
                <a:gd name="connsiteY2" fmla="*/ 59618 h 85091"/>
                <a:gd name="connsiteX3" fmla="*/ 31652 w 81340"/>
                <a:gd name="connsiteY3" fmla="*/ 55959 h 85091"/>
                <a:gd name="connsiteX4" fmla="*/ 28436 w 81340"/>
                <a:gd name="connsiteY4" fmla="*/ 45747 h 85091"/>
                <a:gd name="connsiteX5" fmla="*/ 28436 w 81340"/>
                <a:gd name="connsiteY5" fmla="*/ 0 h 85091"/>
                <a:gd name="connsiteX6" fmla="*/ 0 w 81340"/>
                <a:gd name="connsiteY6" fmla="*/ 0 h 85091"/>
                <a:gd name="connsiteX7" fmla="*/ 0 w 81340"/>
                <a:gd name="connsiteY7" fmla="*/ 46963 h 85091"/>
                <a:gd name="connsiteX8" fmla="*/ 11166 w 81340"/>
                <a:gd name="connsiteY8" fmla="*/ 74642 h 85091"/>
                <a:gd name="connsiteX9" fmla="*/ 40670 w 81340"/>
                <a:gd name="connsiteY9" fmla="*/ 85092 h 85091"/>
                <a:gd name="connsiteX10" fmla="*/ 61997 w 81340"/>
                <a:gd name="connsiteY10" fmla="*/ 80368 h 85091"/>
                <a:gd name="connsiteX11" fmla="*/ 76291 w 81340"/>
                <a:gd name="connsiteY11" fmla="*/ 67023 h 85091"/>
                <a:gd name="connsiteX12" fmla="*/ 81340 w 81340"/>
                <a:gd name="connsiteY12" fmla="*/ 46975 h 85091"/>
                <a:gd name="connsiteX13" fmla="*/ 81340 w 81340"/>
                <a:gd name="connsiteY13" fmla="*/ 13 h 85091"/>
                <a:gd name="connsiteX14" fmla="*/ 52904 w 81340"/>
                <a:gd name="connsiteY14" fmla="*/ 13 h 85091"/>
                <a:gd name="connsiteX15" fmla="*/ 52904 w 81340"/>
                <a:gd name="connsiteY15" fmla="*/ 45747 h 8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340" h="85091">
                  <a:moveTo>
                    <a:pt x="52904" y="45747"/>
                  </a:moveTo>
                  <a:cubicBezTo>
                    <a:pt x="52904" y="50020"/>
                    <a:pt x="51811" y="53391"/>
                    <a:pt x="49613" y="55884"/>
                  </a:cubicBezTo>
                  <a:cubicBezTo>
                    <a:pt x="47415" y="58378"/>
                    <a:pt x="44413" y="59618"/>
                    <a:pt x="40595" y="59618"/>
                  </a:cubicBezTo>
                  <a:cubicBezTo>
                    <a:pt x="36776" y="59618"/>
                    <a:pt x="33787" y="58403"/>
                    <a:pt x="31652" y="55959"/>
                  </a:cubicBezTo>
                  <a:cubicBezTo>
                    <a:pt x="29504" y="53516"/>
                    <a:pt x="28436" y="50120"/>
                    <a:pt x="28436" y="45747"/>
                  </a:cubicBezTo>
                  <a:lnTo>
                    <a:pt x="28436" y="0"/>
                  </a:lnTo>
                  <a:lnTo>
                    <a:pt x="0" y="0"/>
                  </a:lnTo>
                  <a:lnTo>
                    <a:pt x="0" y="46963"/>
                  </a:lnTo>
                  <a:cubicBezTo>
                    <a:pt x="0" y="58453"/>
                    <a:pt x="3718" y="67675"/>
                    <a:pt x="11166" y="74642"/>
                  </a:cubicBezTo>
                  <a:cubicBezTo>
                    <a:pt x="18602" y="81608"/>
                    <a:pt x="28436" y="85092"/>
                    <a:pt x="40670" y="85092"/>
                  </a:cubicBezTo>
                  <a:cubicBezTo>
                    <a:pt x="48721" y="85092"/>
                    <a:pt x="55830" y="83513"/>
                    <a:pt x="61997" y="80368"/>
                  </a:cubicBezTo>
                  <a:cubicBezTo>
                    <a:pt x="68164" y="77223"/>
                    <a:pt x="72925" y="72775"/>
                    <a:pt x="76291" y="67023"/>
                  </a:cubicBezTo>
                  <a:cubicBezTo>
                    <a:pt x="79657" y="61285"/>
                    <a:pt x="81340" y="54593"/>
                    <a:pt x="81340" y="46975"/>
                  </a:cubicBezTo>
                  <a:lnTo>
                    <a:pt x="81340" y="13"/>
                  </a:lnTo>
                  <a:lnTo>
                    <a:pt x="52904" y="13"/>
                  </a:lnTo>
                  <a:lnTo>
                    <a:pt x="52904" y="45747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84" name="Полилиния 37">
              <a:extLst>
                <a:ext uri="{FF2B5EF4-FFF2-40B4-BE49-F238E27FC236}">
                  <a16:creationId xmlns:a16="http://schemas.microsoft.com/office/drawing/2014/main" id="{82B74D19-4459-4E57-80FC-565048F7697D}"/>
                </a:ext>
              </a:extLst>
            </p:cNvPr>
            <p:cNvSpPr/>
            <p:nvPr/>
          </p:nvSpPr>
          <p:spPr>
            <a:xfrm>
              <a:off x="6425911" y="5100824"/>
              <a:ext cx="91400" cy="114825"/>
            </a:xfrm>
            <a:custGeom>
              <a:avLst/>
              <a:gdLst>
                <a:gd name="connsiteX0" fmla="*/ 48143 w 91400"/>
                <a:gd name="connsiteY0" fmla="*/ 0 h 114825"/>
                <a:gd name="connsiteX1" fmla="*/ 22772 w 91400"/>
                <a:gd name="connsiteY1" fmla="*/ 9297 h 114825"/>
                <a:gd name="connsiteX2" fmla="*/ 19255 w 91400"/>
                <a:gd name="connsiteY2" fmla="*/ 2744 h 114825"/>
                <a:gd name="connsiteX3" fmla="*/ 0 w 91400"/>
                <a:gd name="connsiteY3" fmla="*/ 2744 h 114825"/>
                <a:gd name="connsiteX4" fmla="*/ 0 w 91400"/>
                <a:gd name="connsiteY4" fmla="*/ 114825 h 114825"/>
                <a:gd name="connsiteX5" fmla="*/ 27972 w 91400"/>
                <a:gd name="connsiteY5" fmla="*/ 114825 h 114825"/>
                <a:gd name="connsiteX6" fmla="*/ 27972 w 91400"/>
                <a:gd name="connsiteY6" fmla="*/ 82348 h 114825"/>
                <a:gd name="connsiteX7" fmla="*/ 48143 w 91400"/>
                <a:gd name="connsiteY7" fmla="*/ 87836 h 114825"/>
                <a:gd name="connsiteX8" fmla="*/ 79242 w 91400"/>
                <a:gd name="connsiteY8" fmla="*/ 75481 h 114825"/>
                <a:gd name="connsiteX9" fmla="*/ 91401 w 91400"/>
                <a:gd name="connsiteY9" fmla="*/ 43918 h 114825"/>
                <a:gd name="connsiteX10" fmla="*/ 79242 w 91400"/>
                <a:gd name="connsiteY10" fmla="*/ 12355 h 114825"/>
                <a:gd name="connsiteX11" fmla="*/ 48143 w 91400"/>
                <a:gd name="connsiteY11" fmla="*/ 0 h 114825"/>
                <a:gd name="connsiteX12" fmla="*/ 57538 w 91400"/>
                <a:gd name="connsiteY12" fmla="*/ 57413 h 114825"/>
                <a:gd name="connsiteX13" fmla="*/ 44313 w 91400"/>
                <a:gd name="connsiteY13" fmla="*/ 62826 h 114825"/>
                <a:gd name="connsiteX14" fmla="*/ 34842 w 91400"/>
                <a:gd name="connsiteY14" fmla="*/ 60382 h 114825"/>
                <a:gd name="connsiteX15" fmla="*/ 28198 w 91400"/>
                <a:gd name="connsiteY15" fmla="*/ 53591 h 114825"/>
                <a:gd name="connsiteX16" fmla="*/ 25824 w 91400"/>
                <a:gd name="connsiteY16" fmla="*/ 43905 h 114825"/>
                <a:gd name="connsiteX17" fmla="*/ 31099 w 91400"/>
                <a:gd name="connsiteY17" fmla="*/ 30410 h 114825"/>
                <a:gd name="connsiteX18" fmla="*/ 44325 w 91400"/>
                <a:gd name="connsiteY18" fmla="*/ 24997 h 114825"/>
                <a:gd name="connsiteX19" fmla="*/ 57551 w 91400"/>
                <a:gd name="connsiteY19" fmla="*/ 30410 h 114825"/>
                <a:gd name="connsiteX20" fmla="*/ 62826 w 91400"/>
                <a:gd name="connsiteY20" fmla="*/ 43905 h 114825"/>
                <a:gd name="connsiteX21" fmla="*/ 57538 w 91400"/>
                <a:gd name="connsiteY21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00" h="114825">
                  <a:moveTo>
                    <a:pt x="48143" y="0"/>
                  </a:moveTo>
                  <a:cubicBezTo>
                    <a:pt x="38359" y="0"/>
                    <a:pt x="29893" y="3095"/>
                    <a:pt x="22772" y="9297"/>
                  </a:cubicBezTo>
                  <a:lnTo>
                    <a:pt x="19255" y="2744"/>
                  </a:lnTo>
                  <a:lnTo>
                    <a:pt x="0" y="2744"/>
                  </a:lnTo>
                  <a:lnTo>
                    <a:pt x="0" y="114825"/>
                  </a:lnTo>
                  <a:lnTo>
                    <a:pt x="27972" y="114825"/>
                  </a:lnTo>
                  <a:lnTo>
                    <a:pt x="27972" y="82348"/>
                  </a:lnTo>
                  <a:cubicBezTo>
                    <a:pt x="34088" y="86006"/>
                    <a:pt x="40808" y="87836"/>
                    <a:pt x="48143" y="87836"/>
                  </a:cubicBezTo>
                  <a:cubicBezTo>
                    <a:pt x="60779" y="87836"/>
                    <a:pt x="71141" y="83726"/>
                    <a:pt x="79242" y="75481"/>
                  </a:cubicBezTo>
                  <a:cubicBezTo>
                    <a:pt x="87344" y="67249"/>
                    <a:pt x="91401" y="56724"/>
                    <a:pt x="91401" y="43918"/>
                  </a:cubicBezTo>
                  <a:cubicBezTo>
                    <a:pt x="91401" y="31112"/>
                    <a:pt x="87344" y="20587"/>
                    <a:pt x="79242" y="12355"/>
                  </a:cubicBezTo>
                  <a:cubicBezTo>
                    <a:pt x="71141" y="4110"/>
                    <a:pt x="60779" y="0"/>
                    <a:pt x="48143" y="0"/>
                  </a:cubicBezTo>
                  <a:close/>
                  <a:moveTo>
                    <a:pt x="57538" y="57413"/>
                  </a:moveTo>
                  <a:cubicBezTo>
                    <a:pt x="54022" y="61021"/>
                    <a:pt x="49613" y="62826"/>
                    <a:pt x="44313" y="62826"/>
                  </a:cubicBezTo>
                  <a:cubicBezTo>
                    <a:pt x="40846" y="62826"/>
                    <a:pt x="37693" y="62011"/>
                    <a:pt x="34842" y="60382"/>
                  </a:cubicBezTo>
                  <a:cubicBezTo>
                    <a:pt x="31991" y="58753"/>
                    <a:pt x="29768" y="56498"/>
                    <a:pt x="28198" y="53591"/>
                  </a:cubicBezTo>
                  <a:cubicBezTo>
                    <a:pt x="26615" y="50697"/>
                    <a:pt x="25824" y="47464"/>
                    <a:pt x="25824" y="43905"/>
                  </a:cubicBezTo>
                  <a:cubicBezTo>
                    <a:pt x="25824" y="38517"/>
                    <a:pt x="27582" y="34019"/>
                    <a:pt x="31099" y="30410"/>
                  </a:cubicBezTo>
                  <a:cubicBezTo>
                    <a:pt x="34616" y="26802"/>
                    <a:pt x="39025" y="24997"/>
                    <a:pt x="44325" y="24997"/>
                  </a:cubicBezTo>
                  <a:cubicBezTo>
                    <a:pt x="49625" y="24997"/>
                    <a:pt x="54034" y="26802"/>
                    <a:pt x="57551" y="30410"/>
                  </a:cubicBezTo>
                  <a:cubicBezTo>
                    <a:pt x="61068" y="34019"/>
                    <a:pt x="62826" y="38517"/>
                    <a:pt x="62826" y="43905"/>
                  </a:cubicBezTo>
                  <a:cubicBezTo>
                    <a:pt x="62814" y="49306"/>
                    <a:pt x="61055" y="53804"/>
                    <a:pt x="57538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85" name="Полилиния 38">
              <a:extLst>
                <a:ext uri="{FF2B5EF4-FFF2-40B4-BE49-F238E27FC236}">
                  <a16:creationId xmlns:a16="http://schemas.microsoft.com/office/drawing/2014/main" id="{1EF0AEF7-6A24-457E-BE37-D325D58E524C}"/>
                </a:ext>
              </a:extLst>
            </p:cNvPr>
            <p:cNvSpPr/>
            <p:nvPr/>
          </p:nvSpPr>
          <p:spPr>
            <a:xfrm>
              <a:off x="5538017" y="4793136"/>
              <a:ext cx="368529" cy="367631"/>
            </a:xfrm>
            <a:custGeom>
              <a:avLst/>
              <a:gdLst>
                <a:gd name="connsiteX0" fmla="*/ 192511 w 368529"/>
                <a:gd name="connsiteY0" fmla="*/ 0 h 367631"/>
                <a:gd name="connsiteX1" fmla="*/ 176019 w 368529"/>
                <a:gd name="connsiteY1" fmla="*/ 0 h 367631"/>
                <a:gd name="connsiteX2" fmla="*/ 176019 w 368529"/>
                <a:gd name="connsiteY2" fmla="*/ 163943 h 367631"/>
                <a:gd name="connsiteX3" fmla="*/ 91740 w 368529"/>
                <a:gd name="connsiteY3" fmla="*/ 79879 h 367631"/>
                <a:gd name="connsiteX4" fmla="*/ 58995 w 368529"/>
                <a:gd name="connsiteY4" fmla="*/ 47201 h 367631"/>
                <a:gd name="connsiteX5" fmla="*/ 47327 w 368529"/>
                <a:gd name="connsiteY5" fmla="*/ 58841 h 367631"/>
                <a:gd name="connsiteX6" fmla="*/ 80084 w 368529"/>
                <a:gd name="connsiteY6" fmla="*/ 91520 h 367631"/>
                <a:gd name="connsiteX7" fmla="*/ 164351 w 368529"/>
                <a:gd name="connsiteY7" fmla="*/ 175584 h 367631"/>
                <a:gd name="connsiteX8" fmla="*/ 0 w 368529"/>
                <a:gd name="connsiteY8" fmla="*/ 175584 h 367631"/>
                <a:gd name="connsiteX9" fmla="*/ 0 w 368529"/>
                <a:gd name="connsiteY9" fmla="*/ 192048 h 367631"/>
                <a:gd name="connsiteX10" fmla="*/ 176019 w 368529"/>
                <a:gd name="connsiteY10" fmla="*/ 192048 h 367631"/>
                <a:gd name="connsiteX11" fmla="*/ 176019 w 368529"/>
                <a:gd name="connsiteY11" fmla="*/ 367632 h 367631"/>
                <a:gd name="connsiteX12" fmla="*/ 192511 w 368529"/>
                <a:gd name="connsiteY12" fmla="*/ 367632 h 367631"/>
                <a:gd name="connsiteX13" fmla="*/ 192511 w 368529"/>
                <a:gd name="connsiteY13" fmla="*/ 203676 h 367631"/>
                <a:gd name="connsiteX14" fmla="*/ 276790 w 368529"/>
                <a:gd name="connsiteY14" fmla="*/ 287753 h 367631"/>
                <a:gd name="connsiteX15" fmla="*/ 306093 w 368529"/>
                <a:gd name="connsiteY15" fmla="*/ 316985 h 367631"/>
                <a:gd name="connsiteX16" fmla="*/ 317749 w 368529"/>
                <a:gd name="connsiteY16" fmla="*/ 305345 h 367631"/>
                <a:gd name="connsiteX17" fmla="*/ 288458 w 368529"/>
                <a:gd name="connsiteY17" fmla="*/ 276112 h 367631"/>
                <a:gd name="connsiteX18" fmla="*/ 204179 w 368529"/>
                <a:gd name="connsiteY18" fmla="*/ 192048 h 367631"/>
                <a:gd name="connsiteX19" fmla="*/ 368530 w 368529"/>
                <a:gd name="connsiteY19" fmla="*/ 192048 h 367631"/>
                <a:gd name="connsiteX20" fmla="*/ 368530 w 368529"/>
                <a:gd name="connsiteY20" fmla="*/ 175584 h 367631"/>
                <a:gd name="connsiteX21" fmla="*/ 192511 w 368529"/>
                <a:gd name="connsiteY21" fmla="*/ 175584 h 36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8529" h="367631">
                  <a:moveTo>
                    <a:pt x="192511" y="0"/>
                  </a:moveTo>
                  <a:lnTo>
                    <a:pt x="176019" y="0"/>
                  </a:lnTo>
                  <a:lnTo>
                    <a:pt x="176019" y="163943"/>
                  </a:lnTo>
                  <a:lnTo>
                    <a:pt x="91740" y="79879"/>
                  </a:lnTo>
                  <a:lnTo>
                    <a:pt x="58995" y="47201"/>
                  </a:lnTo>
                  <a:lnTo>
                    <a:pt x="47327" y="58841"/>
                  </a:lnTo>
                  <a:lnTo>
                    <a:pt x="80084" y="91520"/>
                  </a:lnTo>
                  <a:lnTo>
                    <a:pt x="164351" y="175584"/>
                  </a:lnTo>
                  <a:lnTo>
                    <a:pt x="0" y="175584"/>
                  </a:lnTo>
                  <a:lnTo>
                    <a:pt x="0" y="192048"/>
                  </a:lnTo>
                  <a:lnTo>
                    <a:pt x="176019" y="192048"/>
                  </a:lnTo>
                  <a:lnTo>
                    <a:pt x="176019" y="367632"/>
                  </a:lnTo>
                  <a:lnTo>
                    <a:pt x="192511" y="367632"/>
                  </a:lnTo>
                  <a:lnTo>
                    <a:pt x="192511" y="203676"/>
                  </a:lnTo>
                  <a:lnTo>
                    <a:pt x="276790" y="287753"/>
                  </a:lnTo>
                  <a:lnTo>
                    <a:pt x="306093" y="316985"/>
                  </a:lnTo>
                  <a:lnTo>
                    <a:pt x="317749" y="305345"/>
                  </a:lnTo>
                  <a:lnTo>
                    <a:pt x="288458" y="276112"/>
                  </a:lnTo>
                  <a:lnTo>
                    <a:pt x="204179" y="192048"/>
                  </a:lnTo>
                  <a:lnTo>
                    <a:pt x="368530" y="192048"/>
                  </a:lnTo>
                  <a:lnTo>
                    <a:pt x="368530" y="175584"/>
                  </a:lnTo>
                  <a:lnTo>
                    <a:pt x="192511" y="17558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86" name="Полилиния 39">
              <a:extLst>
                <a:ext uri="{FF2B5EF4-FFF2-40B4-BE49-F238E27FC236}">
                  <a16:creationId xmlns:a16="http://schemas.microsoft.com/office/drawing/2014/main" id="{B4146A88-6DA0-4415-AD01-D46CEF0F8EA2}"/>
                </a:ext>
              </a:extLst>
            </p:cNvPr>
            <p:cNvSpPr/>
            <p:nvPr/>
          </p:nvSpPr>
          <p:spPr>
            <a:xfrm rot="-2706320">
              <a:off x="5717548" y="4848307"/>
              <a:ext cx="248979" cy="16464"/>
            </a:xfrm>
            <a:custGeom>
              <a:avLst/>
              <a:gdLst>
                <a:gd name="connsiteX0" fmla="*/ 0 w 248979"/>
                <a:gd name="connsiteY0" fmla="*/ 0 h 16464"/>
                <a:gd name="connsiteX1" fmla="*/ 248979 w 248979"/>
                <a:gd name="connsiteY1" fmla="*/ 0 h 16464"/>
                <a:gd name="connsiteX2" fmla="*/ 248979 w 248979"/>
                <a:gd name="connsiteY2" fmla="*/ 16464 h 16464"/>
                <a:gd name="connsiteX3" fmla="*/ 0 w 248979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79" h="16464">
                  <a:moveTo>
                    <a:pt x="0" y="0"/>
                  </a:moveTo>
                  <a:lnTo>
                    <a:pt x="248979" y="0"/>
                  </a:lnTo>
                  <a:lnTo>
                    <a:pt x="248979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87" name="Полилиния 40">
              <a:extLst>
                <a:ext uri="{FF2B5EF4-FFF2-40B4-BE49-F238E27FC236}">
                  <a16:creationId xmlns:a16="http://schemas.microsoft.com/office/drawing/2014/main" id="{5EF042EB-2FD6-4A33-8580-59B2F0F8656B}"/>
                </a:ext>
              </a:extLst>
            </p:cNvPr>
            <p:cNvSpPr/>
            <p:nvPr/>
          </p:nvSpPr>
          <p:spPr>
            <a:xfrm rot="-2711668">
              <a:off x="5478608" y="5089681"/>
              <a:ext cx="246342" cy="16464"/>
            </a:xfrm>
            <a:custGeom>
              <a:avLst/>
              <a:gdLst>
                <a:gd name="connsiteX0" fmla="*/ 0 w 246342"/>
                <a:gd name="connsiteY0" fmla="*/ 0 h 16464"/>
                <a:gd name="connsiteX1" fmla="*/ 246343 w 246342"/>
                <a:gd name="connsiteY1" fmla="*/ 0 h 16464"/>
                <a:gd name="connsiteX2" fmla="*/ 246343 w 246342"/>
                <a:gd name="connsiteY2" fmla="*/ 16464 h 16464"/>
                <a:gd name="connsiteX3" fmla="*/ 0 w 246342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342" h="16464">
                  <a:moveTo>
                    <a:pt x="0" y="0"/>
                  </a:moveTo>
                  <a:lnTo>
                    <a:pt x="246343" y="0"/>
                  </a:lnTo>
                  <a:lnTo>
                    <a:pt x="246343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0599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0B9130-5DAC-2371-AAD2-7AB93738C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C43B90-ED0C-41FA-943E-5A6D6CF293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323"/>
            <a:ext cx="12192000" cy="8128000"/>
          </a:xfrm>
          <a:prstGeom prst="rect">
            <a:avLst/>
          </a:prstGeom>
        </p:spPr>
      </p:pic>
      <p:grpSp>
        <p:nvGrpSpPr>
          <p:cNvPr id="14" name="Рисунок 7">
            <a:extLst>
              <a:ext uri="{FF2B5EF4-FFF2-40B4-BE49-F238E27FC236}">
                <a16:creationId xmlns:a16="http://schemas.microsoft.com/office/drawing/2014/main" id="{2EB369C4-8FBE-C067-82CE-624AA0A1444A}"/>
              </a:ext>
            </a:extLst>
          </p:cNvPr>
          <p:cNvGrpSpPr/>
          <p:nvPr/>
        </p:nvGrpSpPr>
        <p:grpSpPr>
          <a:xfrm>
            <a:off x="633399" y="467759"/>
            <a:ext cx="4073762" cy="1633817"/>
            <a:chOff x="5509125" y="4762752"/>
            <a:chExt cx="1129254" cy="452897"/>
          </a:xfrm>
          <a:solidFill>
            <a:schemeClr val="bg1"/>
          </a:solidFill>
        </p:grpSpPr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62FF5A40-6713-ECE7-657E-9CF6123C579D}"/>
                </a:ext>
              </a:extLst>
            </p:cNvPr>
            <p:cNvSpPr/>
            <p:nvPr/>
          </p:nvSpPr>
          <p:spPr>
            <a:xfrm>
              <a:off x="6037813" y="4775256"/>
              <a:ext cx="141541" cy="106893"/>
            </a:xfrm>
            <a:custGeom>
              <a:avLst/>
              <a:gdLst>
                <a:gd name="connsiteX0" fmla="*/ 38057 w 141541"/>
                <a:gd name="connsiteY0" fmla="*/ 45284 h 106893"/>
                <a:gd name="connsiteX1" fmla="*/ 66481 w 141541"/>
                <a:gd name="connsiteY1" fmla="*/ 106894 h 106893"/>
                <a:gd name="connsiteX2" fmla="*/ 75198 w 141541"/>
                <a:gd name="connsiteY2" fmla="*/ 106894 h 106893"/>
                <a:gd name="connsiteX3" fmla="*/ 103471 w 141541"/>
                <a:gd name="connsiteY3" fmla="*/ 45284 h 106893"/>
                <a:gd name="connsiteX4" fmla="*/ 111886 w 141541"/>
                <a:gd name="connsiteY4" fmla="*/ 106744 h 106893"/>
                <a:gd name="connsiteX5" fmla="*/ 141541 w 141541"/>
                <a:gd name="connsiteY5" fmla="*/ 106744 h 106893"/>
                <a:gd name="connsiteX6" fmla="*/ 125640 w 141541"/>
                <a:gd name="connsiteY6" fmla="*/ 0 h 106893"/>
                <a:gd name="connsiteX7" fmla="*/ 96136 w 141541"/>
                <a:gd name="connsiteY7" fmla="*/ 0 h 106893"/>
                <a:gd name="connsiteX8" fmla="*/ 70764 w 141541"/>
                <a:gd name="connsiteY8" fmla="*/ 58102 h 106893"/>
                <a:gd name="connsiteX9" fmla="*/ 45543 w 141541"/>
                <a:gd name="connsiteY9" fmla="*/ 0 h 106893"/>
                <a:gd name="connsiteX10" fmla="*/ 16190 w 141541"/>
                <a:gd name="connsiteY10" fmla="*/ 0 h 106893"/>
                <a:gd name="connsiteX11" fmla="*/ 0 w 141541"/>
                <a:gd name="connsiteY11" fmla="*/ 106744 h 106893"/>
                <a:gd name="connsiteX12" fmla="*/ 29805 w 141541"/>
                <a:gd name="connsiteY12" fmla="*/ 106744 h 10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541" h="106893">
                  <a:moveTo>
                    <a:pt x="38057" y="45284"/>
                  </a:moveTo>
                  <a:lnTo>
                    <a:pt x="66481" y="106894"/>
                  </a:lnTo>
                  <a:lnTo>
                    <a:pt x="75198" y="106894"/>
                  </a:lnTo>
                  <a:lnTo>
                    <a:pt x="103471" y="45284"/>
                  </a:lnTo>
                  <a:lnTo>
                    <a:pt x="111886" y="106744"/>
                  </a:lnTo>
                  <a:lnTo>
                    <a:pt x="141541" y="106744"/>
                  </a:lnTo>
                  <a:lnTo>
                    <a:pt x="125640" y="0"/>
                  </a:lnTo>
                  <a:lnTo>
                    <a:pt x="96136" y="0"/>
                  </a:lnTo>
                  <a:lnTo>
                    <a:pt x="70764" y="58102"/>
                  </a:lnTo>
                  <a:lnTo>
                    <a:pt x="45543" y="0"/>
                  </a:lnTo>
                  <a:lnTo>
                    <a:pt x="16190" y="0"/>
                  </a:lnTo>
                  <a:lnTo>
                    <a:pt x="0" y="106744"/>
                  </a:lnTo>
                  <a:lnTo>
                    <a:pt x="29805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89FDDEA5-AA4A-4C49-2073-D3B52495AA20}"/>
                </a:ext>
              </a:extLst>
            </p:cNvPr>
            <p:cNvSpPr/>
            <p:nvPr/>
          </p:nvSpPr>
          <p:spPr>
            <a:xfrm>
              <a:off x="6186714" y="4796933"/>
              <a:ext cx="89868" cy="87810"/>
            </a:xfrm>
            <a:custGeom>
              <a:avLst/>
              <a:gdLst>
                <a:gd name="connsiteX0" fmla="*/ 44765 w 89868"/>
                <a:gd name="connsiteY0" fmla="*/ 87811 h 87810"/>
                <a:gd name="connsiteX1" fmla="*/ 72045 w 89868"/>
                <a:gd name="connsiteY1" fmla="*/ 79578 h 87810"/>
                <a:gd name="connsiteX2" fmla="*/ 88022 w 89868"/>
                <a:gd name="connsiteY2" fmla="*/ 57162 h 87810"/>
                <a:gd name="connsiteX3" fmla="*/ 59749 w 89868"/>
                <a:gd name="connsiteY3" fmla="*/ 57162 h 87810"/>
                <a:gd name="connsiteX4" fmla="*/ 56157 w 89868"/>
                <a:gd name="connsiteY4" fmla="*/ 61360 h 87810"/>
                <a:gd name="connsiteX5" fmla="*/ 51032 w 89868"/>
                <a:gd name="connsiteY5" fmla="*/ 64029 h 87810"/>
                <a:gd name="connsiteX6" fmla="*/ 44765 w 89868"/>
                <a:gd name="connsiteY6" fmla="*/ 64943 h 87810"/>
                <a:gd name="connsiteX7" fmla="*/ 33687 w 89868"/>
                <a:gd name="connsiteY7" fmla="*/ 61285 h 87810"/>
                <a:gd name="connsiteX8" fmla="*/ 27959 w 89868"/>
                <a:gd name="connsiteY8" fmla="*/ 50609 h 87810"/>
                <a:gd name="connsiteX9" fmla="*/ 89253 w 89868"/>
                <a:gd name="connsiteY9" fmla="*/ 50609 h 87810"/>
                <a:gd name="connsiteX10" fmla="*/ 89868 w 89868"/>
                <a:gd name="connsiteY10" fmla="*/ 43141 h 87810"/>
                <a:gd name="connsiteX11" fmla="*/ 84216 w 89868"/>
                <a:gd name="connsiteY11" fmla="*/ 21264 h 87810"/>
                <a:gd name="connsiteX12" fmla="*/ 68240 w 89868"/>
                <a:gd name="connsiteY12" fmla="*/ 5714 h 87810"/>
                <a:gd name="connsiteX13" fmla="*/ 44777 w 89868"/>
                <a:gd name="connsiteY13" fmla="*/ 0 h 87810"/>
                <a:gd name="connsiteX14" fmla="*/ 21855 w 89868"/>
                <a:gd name="connsiteY14" fmla="*/ 5639 h 87810"/>
                <a:gd name="connsiteX15" fmla="*/ 5803 w 89868"/>
                <a:gd name="connsiteY15" fmla="*/ 21351 h 87810"/>
                <a:gd name="connsiteX16" fmla="*/ 0 w 89868"/>
                <a:gd name="connsiteY16" fmla="*/ 43918 h 87810"/>
                <a:gd name="connsiteX17" fmla="*/ 12761 w 89868"/>
                <a:gd name="connsiteY17" fmla="*/ 75256 h 87810"/>
                <a:gd name="connsiteX18" fmla="*/ 44765 w 89868"/>
                <a:gd name="connsiteY18" fmla="*/ 87811 h 87810"/>
                <a:gd name="connsiteX19" fmla="*/ 34440 w 89868"/>
                <a:gd name="connsiteY19" fmla="*/ 25511 h 87810"/>
                <a:gd name="connsiteX20" fmla="*/ 44765 w 89868"/>
                <a:gd name="connsiteY20" fmla="*/ 22228 h 87810"/>
                <a:gd name="connsiteX21" fmla="*/ 61884 w 89868"/>
                <a:gd name="connsiteY21" fmla="*/ 34884 h 87810"/>
                <a:gd name="connsiteX22" fmla="*/ 28411 w 89868"/>
                <a:gd name="connsiteY22" fmla="*/ 34884 h 87810"/>
                <a:gd name="connsiteX23" fmla="*/ 34440 w 89868"/>
                <a:gd name="connsiteY23" fmla="*/ 25511 h 8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868" h="87810">
                  <a:moveTo>
                    <a:pt x="44765" y="87811"/>
                  </a:moveTo>
                  <a:cubicBezTo>
                    <a:pt x="55165" y="87811"/>
                    <a:pt x="64258" y="85067"/>
                    <a:pt x="72045" y="79578"/>
                  </a:cubicBezTo>
                  <a:cubicBezTo>
                    <a:pt x="79845" y="74090"/>
                    <a:pt x="85171" y="66622"/>
                    <a:pt x="88022" y="57162"/>
                  </a:cubicBezTo>
                  <a:lnTo>
                    <a:pt x="59749" y="57162"/>
                  </a:lnTo>
                  <a:cubicBezTo>
                    <a:pt x="58832" y="58791"/>
                    <a:pt x="57626" y="60194"/>
                    <a:pt x="56157" y="61360"/>
                  </a:cubicBezTo>
                  <a:cubicBezTo>
                    <a:pt x="54675" y="62525"/>
                    <a:pt x="52967" y="63415"/>
                    <a:pt x="51032" y="64029"/>
                  </a:cubicBezTo>
                  <a:cubicBezTo>
                    <a:pt x="49098" y="64643"/>
                    <a:pt x="47000" y="64943"/>
                    <a:pt x="44765" y="64943"/>
                  </a:cubicBezTo>
                  <a:cubicBezTo>
                    <a:pt x="40281" y="64943"/>
                    <a:pt x="36588" y="63728"/>
                    <a:pt x="33687" y="61285"/>
                  </a:cubicBezTo>
                  <a:cubicBezTo>
                    <a:pt x="30785" y="58841"/>
                    <a:pt x="28876" y="55283"/>
                    <a:pt x="27959" y="50609"/>
                  </a:cubicBezTo>
                  <a:lnTo>
                    <a:pt x="89253" y="50609"/>
                  </a:lnTo>
                  <a:cubicBezTo>
                    <a:pt x="89655" y="47965"/>
                    <a:pt x="89868" y="45484"/>
                    <a:pt x="89868" y="43141"/>
                  </a:cubicBezTo>
                  <a:cubicBezTo>
                    <a:pt x="89868" y="35109"/>
                    <a:pt x="87984" y="27817"/>
                    <a:pt x="84216" y="21264"/>
                  </a:cubicBezTo>
                  <a:cubicBezTo>
                    <a:pt x="80448" y="14710"/>
                    <a:pt x="75123" y="9523"/>
                    <a:pt x="68240" y="5714"/>
                  </a:cubicBezTo>
                  <a:cubicBezTo>
                    <a:pt x="61357" y="1905"/>
                    <a:pt x="53544" y="0"/>
                    <a:pt x="44777" y="0"/>
                  </a:cubicBezTo>
                  <a:cubicBezTo>
                    <a:pt x="36312" y="0"/>
                    <a:pt x="28675" y="1880"/>
                    <a:pt x="21855" y="5639"/>
                  </a:cubicBezTo>
                  <a:cubicBezTo>
                    <a:pt x="15022" y="9398"/>
                    <a:pt x="9671" y="14635"/>
                    <a:pt x="5803" y="21351"/>
                  </a:cubicBezTo>
                  <a:cubicBezTo>
                    <a:pt x="1934" y="28055"/>
                    <a:pt x="0" y="35585"/>
                    <a:pt x="0" y="43918"/>
                  </a:cubicBezTo>
                  <a:cubicBezTo>
                    <a:pt x="0" y="56423"/>
                    <a:pt x="4258" y="66873"/>
                    <a:pt x="12761" y="75256"/>
                  </a:cubicBezTo>
                  <a:cubicBezTo>
                    <a:pt x="21239" y="83613"/>
                    <a:pt x="31916" y="87811"/>
                    <a:pt x="44765" y="87811"/>
                  </a:cubicBezTo>
                  <a:close/>
                  <a:moveTo>
                    <a:pt x="34440" y="25511"/>
                  </a:moveTo>
                  <a:cubicBezTo>
                    <a:pt x="37241" y="23331"/>
                    <a:pt x="40683" y="22228"/>
                    <a:pt x="44765" y="22228"/>
                  </a:cubicBezTo>
                  <a:cubicBezTo>
                    <a:pt x="53632" y="22228"/>
                    <a:pt x="59334" y="26451"/>
                    <a:pt x="61884" y="34884"/>
                  </a:cubicBezTo>
                  <a:lnTo>
                    <a:pt x="28411" y="34884"/>
                  </a:lnTo>
                  <a:cubicBezTo>
                    <a:pt x="29630" y="30824"/>
                    <a:pt x="31639" y="27704"/>
                    <a:pt x="34440" y="25511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845DB18A-D395-AE0B-C6FE-7D3560021907}"/>
                </a:ext>
              </a:extLst>
            </p:cNvPr>
            <p:cNvSpPr/>
            <p:nvPr/>
          </p:nvSpPr>
          <p:spPr>
            <a:xfrm>
              <a:off x="6284659" y="4769918"/>
              <a:ext cx="92028" cy="114825"/>
            </a:xfrm>
            <a:custGeom>
              <a:avLst/>
              <a:gdLst>
                <a:gd name="connsiteX0" fmla="*/ 43421 w 92028"/>
                <a:gd name="connsiteY0" fmla="*/ 114825 h 114825"/>
                <a:gd name="connsiteX1" fmla="*/ 68340 w 92028"/>
                <a:gd name="connsiteY1" fmla="*/ 105979 h 114825"/>
                <a:gd name="connsiteX2" fmla="*/ 70940 w 92028"/>
                <a:gd name="connsiteY2" fmla="*/ 112081 h 114825"/>
                <a:gd name="connsiteX3" fmla="*/ 92029 w 92028"/>
                <a:gd name="connsiteY3" fmla="*/ 112081 h 114825"/>
                <a:gd name="connsiteX4" fmla="*/ 92029 w 92028"/>
                <a:gd name="connsiteY4" fmla="*/ 0 h 114825"/>
                <a:gd name="connsiteX5" fmla="*/ 63906 w 92028"/>
                <a:gd name="connsiteY5" fmla="*/ 0 h 114825"/>
                <a:gd name="connsiteX6" fmla="*/ 63906 w 92028"/>
                <a:gd name="connsiteY6" fmla="*/ 32779 h 114825"/>
                <a:gd name="connsiteX7" fmla="*/ 43421 w 92028"/>
                <a:gd name="connsiteY7" fmla="*/ 26990 h 114825"/>
                <a:gd name="connsiteX8" fmla="*/ 12234 w 92028"/>
                <a:gd name="connsiteY8" fmla="*/ 39344 h 114825"/>
                <a:gd name="connsiteX9" fmla="*/ 0 w 92028"/>
                <a:gd name="connsiteY9" fmla="*/ 70908 h 114825"/>
                <a:gd name="connsiteX10" fmla="*/ 12234 w 92028"/>
                <a:gd name="connsiteY10" fmla="*/ 102471 h 114825"/>
                <a:gd name="connsiteX11" fmla="*/ 43421 w 92028"/>
                <a:gd name="connsiteY11" fmla="*/ 114825 h 114825"/>
                <a:gd name="connsiteX12" fmla="*/ 34026 w 92028"/>
                <a:gd name="connsiteY12" fmla="*/ 57413 h 114825"/>
                <a:gd name="connsiteX13" fmla="*/ 47252 w 92028"/>
                <a:gd name="connsiteY13" fmla="*/ 52000 h 114825"/>
                <a:gd name="connsiteX14" fmla="*/ 54511 w 92028"/>
                <a:gd name="connsiteY14" fmla="*/ 53453 h 114825"/>
                <a:gd name="connsiteX15" fmla="*/ 60402 w 92028"/>
                <a:gd name="connsiteY15" fmla="*/ 57413 h 114825"/>
                <a:gd name="connsiteX16" fmla="*/ 64296 w 92028"/>
                <a:gd name="connsiteY16" fmla="*/ 63440 h 114825"/>
                <a:gd name="connsiteX17" fmla="*/ 65753 w 92028"/>
                <a:gd name="connsiteY17" fmla="*/ 70908 h 114825"/>
                <a:gd name="connsiteX18" fmla="*/ 60477 w 92028"/>
                <a:gd name="connsiteY18" fmla="*/ 84402 h 114825"/>
                <a:gd name="connsiteX19" fmla="*/ 47264 w 92028"/>
                <a:gd name="connsiteY19" fmla="*/ 89815 h 114825"/>
                <a:gd name="connsiteX20" fmla="*/ 34038 w 92028"/>
                <a:gd name="connsiteY20" fmla="*/ 84402 h 114825"/>
                <a:gd name="connsiteX21" fmla="*/ 28763 w 92028"/>
                <a:gd name="connsiteY21" fmla="*/ 70908 h 114825"/>
                <a:gd name="connsiteX22" fmla="*/ 34026 w 92028"/>
                <a:gd name="connsiteY22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2028" h="114825">
                  <a:moveTo>
                    <a:pt x="43421" y="114825"/>
                  </a:moveTo>
                  <a:cubicBezTo>
                    <a:pt x="52904" y="114825"/>
                    <a:pt x="61206" y="111881"/>
                    <a:pt x="68340" y="105979"/>
                  </a:cubicBezTo>
                  <a:lnTo>
                    <a:pt x="70940" y="112081"/>
                  </a:lnTo>
                  <a:lnTo>
                    <a:pt x="92029" y="112081"/>
                  </a:lnTo>
                  <a:lnTo>
                    <a:pt x="92029" y="0"/>
                  </a:lnTo>
                  <a:lnTo>
                    <a:pt x="63906" y="0"/>
                  </a:lnTo>
                  <a:lnTo>
                    <a:pt x="63906" y="32779"/>
                  </a:lnTo>
                  <a:cubicBezTo>
                    <a:pt x="57790" y="28919"/>
                    <a:pt x="50957" y="26990"/>
                    <a:pt x="43421" y="26990"/>
                  </a:cubicBezTo>
                  <a:cubicBezTo>
                    <a:pt x="30785" y="26990"/>
                    <a:pt x="20385" y="31112"/>
                    <a:pt x="12234" y="39344"/>
                  </a:cubicBezTo>
                  <a:cubicBezTo>
                    <a:pt x="4082" y="47577"/>
                    <a:pt x="0" y="58102"/>
                    <a:pt x="0" y="70908"/>
                  </a:cubicBezTo>
                  <a:cubicBezTo>
                    <a:pt x="0" y="83713"/>
                    <a:pt x="4082" y="94239"/>
                    <a:pt x="12234" y="102471"/>
                  </a:cubicBezTo>
                  <a:cubicBezTo>
                    <a:pt x="20385" y="110703"/>
                    <a:pt x="30785" y="114825"/>
                    <a:pt x="43421" y="114825"/>
                  </a:cubicBezTo>
                  <a:close/>
                  <a:moveTo>
                    <a:pt x="34026" y="57413"/>
                  </a:moveTo>
                  <a:cubicBezTo>
                    <a:pt x="37542" y="53804"/>
                    <a:pt x="41951" y="52000"/>
                    <a:pt x="47252" y="52000"/>
                  </a:cubicBezTo>
                  <a:cubicBezTo>
                    <a:pt x="49801" y="52000"/>
                    <a:pt x="52213" y="52488"/>
                    <a:pt x="54511" y="53453"/>
                  </a:cubicBezTo>
                  <a:cubicBezTo>
                    <a:pt x="56797" y="54418"/>
                    <a:pt x="58769" y="55746"/>
                    <a:pt x="60402" y="57413"/>
                  </a:cubicBezTo>
                  <a:cubicBezTo>
                    <a:pt x="62035" y="59092"/>
                    <a:pt x="63329" y="61097"/>
                    <a:pt x="64296" y="63440"/>
                  </a:cubicBezTo>
                  <a:cubicBezTo>
                    <a:pt x="65263" y="65783"/>
                    <a:pt x="65753" y="68264"/>
                    <a:pt x="65753" y="70908"/>
                  </a:cubicBezTo>
                  <a:cubicBezTo>
                    <a:pt x="65753" y="76296"/>
                    <a:pt x="63994" y="80794"/>
                    <a:pt x="60477" y="84402"/>
                  </a:cubicBezTo>
                  <a:cubicBezTo>
                    <a:pt x="56961" y="88011"/>
                    <a:pt x="52552" y="89815"/>
                    <a:pt x="47264" y="89815"/>
                  </a:cubicBezTo>
                  <a:cubicBezTo>
                    <a:pt x="41964" y="89815"/>
                    <a:pt x="37555" y="88011"/>
                    <a:pt x="34038" y="84402"/>
                  </a:cubicBezTo>
                  <a:cubicBezTo>
                    <a:pt x="30521" y="80794"/>
                    <a:pt x="28763" y="76296"/>
                    <a:pt x="28763" y="70908"/>
                  </a:cubicBezTo>
                  <a:cubicBezTo>
                    <a:pt x="28750" y="65520"/>
                    <a:pt x="30509" y="61021"/>
                    <a:pt x="34026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DF4CA4A1-F79A-98E9-ECFF-A3A1F19D52CD}"/>
                </a:ext>
              </a:extLst>
            </p:cNvPr>
            <p:cNvSpPr/>
            <p:nvPr/>
          </p:nvSpPr>
          <p:spPr>
            <a:xfrm>
              <a:off x="6394574" y="4799652"/>
              <a:ext cx="28423" cy="82347"/>
            </a:xfrm>
            <a:custGeom>
              <a:avLst/>
              <a:gdLst>
                <a:gd name="connsiteX0" fmla="*/ 0 w 28423"/>
                <a:gd name="connsiteY0" fmla="*/ 0 h 82347"/>
                <a:gd name="connsiteX1" fmla="*/ 28424 w 28423"/>
                <a:gd name="connsiteY1" fmla="*/ 0 h 82347"/>
                <a:gd name="connsiteX2" fmla="*/ 28424 w 28423"/>
                <a:gd name="connsiteY2" fmla="*/ 82348 h 82347"/>
                <a:gd name="connsiteX3" fmla="*/ 0 w 28423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3" h="82347">
                  <a:moveTo>
                    <a:pt x="0" y="0"/>
                  </a:moveTo>
                  <a:lnTo>
                    <a:pt x="28424" y="0"/>
                  </a:lnTo>
                  <a:lnTo>
                    <a:pt x="28424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5B3FECEA-2A37-379A-F5A3-862B524BBDDA}"/>
                </a:ext>
              </a:extLst>
            </p:cNvPr>
            <p:cNvSpPr/>
            <p:nvPr/>
          </p:nvSpPr>
          <p:spPr>
            <a:xfrm>
              <a:off x="6394724" y="4765344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89FA5CF1-5FA9-CCF5-2F5C-DF2521B47BFA}"/>
                </a:ext>
              </a:extLst>
            </p:cNvPr>
            <p:cNvSpPr/>
            <p:nvPr/>
          </p:nvSpPr>
          <p:spPr>
            <a:xfrm>
              <a:off x="6435985" y="4797058"/>
              <a:ext cx="92644" cy="87672"/>
            </a:xfrm>
            <a:custGeom>
              <a:avLst/>
              <a:gdLst>
                <a:gd name="connsiteX0" fmla="*/ 21026 w 92644"/>
                <a:gd name="connsiteY0" fmla="*/ 82034 h 87672"/>
                <a:gd name="connsiteX1" fmla="*/ 43421 w 92644"/>
                <a:gd name="connsiteY1" fmla="*/ 87673 h 87672"/>
                <a:gd name="connsiteX2" fmla="*/ 68340 w 92644"/>
                <a:gd name="connsiteY2" fmla="*/ 78977 h 87672"/>
                <a:gd name="connsiteX3" fmla="*/ 70789 w 92644"/>
                <a:gd name="connsiteY3" fmla="*/ 84766 h 87672"/>
                <a:gd name="connsiteX4" fmla="*/ 92644 w 92644"/>
                <a:gd name="connsiteY4" fmla="*/ 84766 h 87672"/>
                <a:gd name="connsiteX5" fmla="*/ 92644 w 92644"/>
                <a:gd name="connsiteY5" fmla="*/ 2443 h 87672"/>
                <a:gd name="connsiteX6" fmla="*/ 71543 w 92644"/>
                <a:gd name="connsiteY6" fmla="*/ 2443 h 87672"/>
                <a:gd name="connsiteX7" fmla="*/ 68642 w 92644"/>
                <a:gd name="connsiteY7" fmla="*/ 8846 h 87672"/>
                <a:gd name="connsiteX8" fmla="*/ 43421 w 92644"/>
                <a:gd name="connsiteY8" fmla="*/ 0 h 87672"/>
                <a:gd name="connsiteX9" fmla="*/ 12234 w 92644"/>
                <a:gd name="connsiteY9" fmla="*/ 12279 h 87672"/>
                <a:gd name="connsiteX10" fmla="*/ 0 w 92644"/>
                <a:gd name="connsiteY10" fmla="*/ 43617 h 87672"/>
                <a:gd name="connsiteX11" fmla="*/ 5577 w 92644"/>
                <a:gd name="connsiteY11" fmla="*/ 66334 h 87672"/>
                <a:gd name="connsiteX12" fmla="*/ 21026 w 92644"/>
                <a:gd name="connsiteY12" fmla="*/ 82034 h 87672"/>
                <a:gd name="connsiteX13" fmla="*/ 33938 w 92644"/>
                <a:gd name="connsiteY13" fmla="*/ 30348 h 87672"/>
                <a:gd name="connsiteX14" fmla="*/ 47239 w 92644"/>
                <a:gd name="connsiteY14" fmla="*/ 25010 h 87672"/>
                <a:gd name="connsiteX15" fmla="*/ 60390 w 92644"/>
                <a:gd name="connsiteY15" fmla="*/ 30348 h 87672"/>
                <a:gd name="connsiteX16" fmla="*/ 65589 w 92644"/>
                <a:gd name="connsiteY16" fmla="*/ 43767 h 87672"/>
                <a:gd name="connsiteX17" fmla="*/ 60390 w 92644"/>
                <a:gd name="connsiteY17" fmla="*/ 57187 h 87672"/>
                <a:gd name="connsiteX18" fmla="*/ 47164 w 92644"/>
                <a:gd name="connsiteY18" fmla="*/ 62525 h 87672"/>
                <a:gd name="connsiteX19" fmla="*/ 33938 w 92644"/>
                <a:gd name="connsiteY19" fmla="*/ 57187 h 87672"/>
                <a:gd name="connsiteX20" fmla="*/ 28738 w 92644"/>
                <a:gd name="connsiteY20" fmla="*/ 43767 h 87672"/>
                <a:gd name="connsiteX21" fmla="*/ 33938 w 92644"/>
                <a:gd name="connsiteY21" fmla="*/ 30348 h 8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644" h="87672">
                  <a:moveTo>
                    <a:pt x="21026" y="82034"/>
                  </a:moveTo>
                  <a:cubicBezTo>
                    <a:pt x="27595" y="85793"/>
                    <a:pt x="35056" y="87673"/>
                    <a:pt x="43421" y="87673"/>
                  </a:cubicBezTo>
                  <a:cubicBezTo>
                    <a:pt x="52904" y="87673"/>
                    <a:pt x="61206" y="84778"/>
                    <a:pt x="68340" y="78977"/>
                  </a:cubicBezTo>
                  <a:lnTo>
                    <a:pt x="70789" y="84766"/>
                  </a:lnTo>
                  <a:lnTo>
                    <a:pt x="92644" y="84766"/>
                  </a:lnTo>
                  <a:lnTo>
                    <a:pt x="92644" y="2443"/>
                  </a:lnTo>
                  <a:lnTo>
                    <a:pt x="71543" y="2443"/>
                  </a:lnTo>
                  <a:lnTo>
                    <a:pt x="68642" y="8846"/>
                  </a:lnTo>
                  <a:cubicBezTo>
                    <a:pt x="61407" y="2945"/>
                    <a:pt x="52992" y="0"/>
                    <a:pt x="43421" y="0"/>
                  </a:cubicBezTo>
                  <a:cubicBezTo>
                    <a:pt x="30785" y="0"/>
                    <a:pt x="20385" y="4097"/>
                    <a:pt x="12234" y="12279"/>
                  </a:cubicBezTo>
                  <a:cubicBezTo>
                    <a:pt x="4082" y="20462"/>
                    <a:pt x="0" y="30912"/>
                    <a:pt x="0" y="43617"/>
                  </a:cubicBezTo>
                  <a:cubicBezTo>
                    <a:pt x="0" y="52050"/>
                    <a:pt x="1859" y="59631"/>
                    <a:pt x="5577" y="66334"/>
                  </a:cubicBezTo>
                  <a:cubicBezTo>
                    <a:pt x="9307" y="73050"/>
                    <a:pt x="14457" y="78275"/>
                    <a:pt x="21026" y="82034"/>
                  </a:cubicBezTo>
                  <a:close/>
                  <a:moveTo>
                    <a:pt x="33938" y="30348"/>
                  </a:moveTo>
                  <a:cubicBezTo>
                    <a:pt x="37404" y="26789"/>
                    <a:pt x="41838" y="25010"/>
                    <a:pt x="47239" y="25010"/>
                  </a:cubicBezTo>
                  <a:cubicBezTo>
                    <a:pt x="52539" y="25010"/>
                    <a:pt x="56923" y="26789"/>
                    <a:pt x="60390" y="30348"/>
                  </a:cubicBezTo>
                  <a:cubicBezTo>
                    <a:pt x="63856" y="33906"/>
                    <a:pt x="65589" y="38380"/>
                    <a:pt x="65589" y="43767"/>
                  </a:cubicBezTo>
                  <a:cubicBezTo>
                    <a:pt x="65589" y="49155"/>
                    <a:pt x="63856" y="53629"/>
                    <a:pt x="60390" y="57187"/>
                  </a:cubicBezTo>
                  <a:cubicBezTo>
                    <a:pt x="56923" y="60746"/>
                    <a:pt x="52514" y="62525"/>
                    <a:pt x="47164" y="62525"/>
                  </a:cubicBezTo>
                  <a:cubicBezTo>
                    <a:pt x="41813" y="62525"/>
                    <a:pt x="37404" y="60746"/>
                    <a:pt x="33938" y="57187"/>
                  </a:cubicBezTo>
                  <a:cubicBezTo>
                    <a:pt x="30471" y="53629"/>
                    <a:pt x="28738" y="49155"/>
                    <a:pt x="28738" y="43767"/>
                  </a:cubicBezTo>
                  <a:cubicBezTo>
                    <a:pt x="28738" y="38380"/>
                    <a:pt x="30471" y="33906"/>
                    <a:pt x="33938" y="3034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88CC27C5-16A3-E08F-268D-CA3448FDF69C}"/>
                </a:ext>
              </a:extLst>
            </p:cNvPr>
            <p:cNvSpPr/>
            <p:nvPr/>
          </p:nvSpPr>
          <p:spPr>
            <a:xfrm>
              <a:off x="6043917" y="4927208"/>
              <a:ext cx="29805" cy="106743"/>
            </a:xfrm>
            <a:custGeom>
              <a:avLst/>
              <a:gdLst>
                <a:gd name="connsiteX0" fmla="*/ 0 w 29805"/>
                <a:gd name="connsiteY0" fmla="*/ 0 h 106743"/>
                <a:gd name="connsiteX1" fmla="*/ 29805 w 29805"/>
                <a:gd name="connsiteY1" fmla="*/ 0 h 106743"/>
                <a:gd name="connsiteX2" fmla="*/ 29805 w 29805"/>
                <a:gd name="connsiteY2" fmla="*/ 106744 h 106743"/>
                <a:gd name="connsiteX3" fmla="*/ 0 w 29805"/>
                <a:gd name="connsiteY3" fmla="*/ 106744 h 1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05" h="106743">
                  <a:moveTo>
                    <a:pt x="0" y="0"/>
                  </a:moveTo>
                  <a:lnTo>
                    <a:pt x="29805" y="0"/>
                  </a:lnTo>
                  <a:lnTo>
                    <a:pt x="29805" y="106744"/>
                  </a:lnTo>
                  <a:lnTo>
                    <a:pt x="0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7D8305A5-0A4F-7B3E-BB7E-547353A8E340}"/>
                </a:ext>
              </a:extLst>
            </p:cNvPr>
            <p:cNvSpPr/>
            <p:nvPr/>
          </p:nvSpPr>
          <p:spPr>
            <a:xfrm>
              <a:off x="6092061" y="4949160"/>
              <a:ext cx="81478" cy="84790"/>
            </a:xfrm>
            <a:custGeom>
              <a:avLst/>
              <a:gdLst>
                <a:gd name="connsiteX0" fmla="*/ 81478 w 81478"/>
                <a:gd name="connsiteY0" fmla="*/ 84791 h 84790"/>
                <a:gd name="connsiteX1" fmla="*/ 81478 w 81478"/>
                <a:gd name="connsiteY1" fmla="*/ 34621 h 84790"/>
                <a:gd name="connsiteX2" fmla="*/ 72837 w 81478"/>
                <a:gd name="connsiteY2" fmla="*/ 9460 h 84790"/>
                <a:gd name="connsiteX3" fmla="*/ 49826 w 81478"/>
                <a:gd name="connsiteY3" fmla="*/ 0 h 84790"/>
                <a:gd name="connsiteX4" fmla="*/ 23839 w 81478"/>
                <a:gd name="connsiteY4" fmla="*/ 10976 h 84790"/>
                <a:gd name="connsiteX5" fmla="*/ 19870 w 81478"/>
                <a:gd name="connsiteY5" fmla="*/ 2431 h 84790"/>
                <a:gd name="connsiteX6" fmla="*/ 0 w 81478"/>
                <a:gd name="connsiteY6" fmla="*/ 2431 h 84790"/>
                <a:gd name="connsiteX7" fmla="*/ 0 w 81478"/>
                <a:gd name="connsiteY7" fmla="*/ 84778 h 84790"/>
                <a:gd name="connsiteX8" fmla="*/ 28424 w 81478"/>
                <a:gd name="connsiteY8" fmla="*/ 84778 h 84790"/>
                <a:gd name="connsiteX9" fmla="*/ 28424 w 81478"/>
                <a:gd name="connsiteY9" fmla="*/ 40861 h 84790"/>
                <a:gd name="connsiteX10" fmla="*/ 30031 w 81478"/>
                <a:gd name="connsiteY10" fmla="*/ 31789 h 84790"/>
                <a:gd name="connsiteX11" fmla="*/ 34767 w 81478"/>
                <a:gd name="connsiteY11" fmla="*/ 26075 h 84790"/>
                <a:gd name="connsiteX12" fmla="*/ 42341 w 81478"/>
                <a:gd name="connsiteY12" fmla="*/ 24095 h 84790"/>
                <a:gd name="connsiteX13" fmla="*/ 53042 w 81478"/>
                <a:gd name="connsiteY13" fmla="*/ 38430 h 84790"/>
                <a:gd name="connsiteX14" fmla="*/ 53042 w 81478"/>
                <a:gd name="connsiteY14" fmla="*/ 84791 h 84790"/>
                <a:gd name="connsiteX15" fmla="*/ 81478 w 81478"/>
                <a:gd name="connsiteY15" fmla="*/ 84791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81478" y="84791"/>
                  </a:move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24" y="84778"/>
                  </a:lnTo>
                  <a:lnTo>
                    <a:pt x="28424" y="40861"/>
                  </a:lnTo>
                  <a:cubicBezTo>
                    <a:pt x="28424" y="37302"/>
                    <a:pt x="28964" y="34282"/>
                    <a:pt x="30031" y="31789"/>
                  </a:cubicBezTo>
                  <a:cubicBezTo>
                    <a:pt x="31099" y="29295"/>
                    <a:pt x="32682" y="27391"/>
                    <a:pt x="34767" y="26075"/>
                  </a:cubicBezTo>
                  <a:cubicBezTo>
                    <a:pt x="36852" y="24759"/>
                    <a:pt x="39376" y="24095"/>
                    <a:pt x="42341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lnTo>
                    <a:pt x="53042" y="84791"/>
                  </a:lnTo>
                  <a:lnTo>
                    <a:pt x="81478" y="84791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60E8CC6F-C115-18AB-6C7D-ADF0969A2223}"/>
                </a:ext>
              </a:extLst>
            </p:cNvPr>
            <p:cNvSpPr/>
            <p:nvPr/>
          </p:nvSpPr>
          <p:spPr>
            <a:xfrm>
              <a:off x="6185873" y="4948859"/>
              <a:ext cx="73113" cy="87835"/>
            </a:xfrm>
            <a:custGeom>
              <a:avLst/>
              <a:gdLst>
                <a:gd name="connsiteX0" fmla="*/ 73113 w 73113"/>
                <a:gd name="connsiteY0" fmla="*/ 59317 h 87835"/>
                <a:gd name="connsiteX1" fmla="*/ 72422 w 73113"/>
                <a:gd name="connsiteY1" fmla="*/ 52990 h 87835"/>
                <a:gd name="connsiteX2" fmla="*/ 70815 w 73113"/>
                <a:gd name="connsiteY2" fmla="*/ 47877 h 87835"/>
                <a:gd name="connsiteX3" fmla="*/ 67988 w 73113"/>
                <a:gd name="connsiteY3" fmla="*/ 43843 h 87835"/>
                <a:gd name="connsiteX4" fmla="*/ 64698 w 73113"/>
                <a:gd name="connsiteY4" fmla="*/ 40723 h 87835"/>
                <a:gd name="connsiteX5" fmla="*/ 60565 w 73113"/>
                <a:gd name="connsiteY5" fmla="*/ 38279 h 87835"/>
                <a:gd name="connsiteX6" fmla="*/ 56358 w 73113"/>
                <a:gd name="connsiteY6" fmla="*/ 36525 h 87835"/>
                <a:gd name="connsiteX7" fmla="*/ 51698 w 73113"/>
                <a:gd name="connsiteY7" fmla="*/ 35222 h 87835"/>
                <a:gd name="connsiteX8" fmla="*/ 47189 w 73113"/>
                <a:gd name="connsiteY8" fmla="*/ 34232 h 87835"/>
                <a:gd name="connsiteX9" fmla="*/ 42680 w 73113"/>
                <a:gd name="connsiteY9" fmla="*/ 33393 h 87835"/>
                <a:gd name="connsiteX10" fmla="*/ 36952 w 73113"/>
                <a:gd name="connsiteY10" fmla="*/ 32328 h 87835"/>
                <a:gd name="connsiteX11" fmla="*/ 32820 w 73113"/>
                <a:gd name="connsiteY11" fmla="*/ 31112 h 87835"/>
                <a:gd name="connsiteX12" fmla="*/ 29454 w 73113"/>
                <a:gd name="connsiteY12" fmla="*/ 29132 h 87835"/>
                <a:gd name="connsiteX13" fmla="*/ 28461 w 73113"/>
                <a:gd name="connsiteY13" fmla="*/ 26238 h 87835"/>
                <a:gd name="connsiteX14" fmla="*/ 30521 w 73113"/>
                <a:gd name="connsiteY14" fmla="*/ 21815 h 87835"/>
                <a:gd name="connsiteX15" fmla="*/ 36098 w 73113"/>
                <a:gd name="connsiteY15" fmla="*/ 20136 h 87835"/>
                <a:gd name="connsiteX16" fmla="*/ 42441 w 73113"/>
                <a:gd name="connsiteY16" fmla="*/ 22116 h 87835"/>
                <a:gd name="connsiteX17" fmla="*/ 44802 w 73113"/>
                <a:gd name="connsiteY17" fmla="*/ 28067 h 87835"/>
                <a:gd name="connsiteX18" fmla="*/ 71405 w 73113"/>
                <a:gd name="connsiteY18" fmla="*/ 28067 h 87835"/>
                <a:gd name="connsiteX19" fmla="*/ 61696 w 73113"/>
                <a:gd name="connsiteY19" fmla="*/ 7706 h 87835"/>
                <a:gd name="connsiteX20" fmla="*/ 36400 w 73113"/>
                <a:gd name="connsiteY20" fmla="*/ 0 h 87835"/>
                <a:gd name="connsiteX21" fmla="*/ 10877 w 73113"/>
                <a:gd name="connsiteY21" fmla="*/ 7393 h 87835"/>
                <a:gd name="connsiteX22" fmla="*/ 1243 w 73113"/>
                <a:gd name="connsiteY22" fmla="*/ 27140 h 87835"/>
                <a:gd name="connsiteX23" fmla="*/ 3228 w 73113"/>
                <a:gd name="connsiteY23" fmla="*/ 37352 h 87835"/>
                <a:gd name="connsiteX24" fmla="*/ 7888 w 73113"/>
                <a:gd name="connsiteY24" fmla="*/ 44369 h 87835"/>
                <a:gd name="connsiteX25" fmla="*/ 14997 w 73113"/>
                <a:gd name="connsiteY25" fmla="*/ 48867 h 87835"/>
                <a:gd name="connsiteX26" fmla="*/ 22797 w 73113"/>
                <a:gd name="connsiteY26" fmla="*/ 51536 h 87835"/>
                <a:gd name="connsiteX27" fmla="*/ 30973 w 73113"/>
                <a:gd name="connsiteY27" fmla="*/ 53065 h 87835"/>
                <a:gd name="connsiteX28" fmla="*/ 38384 w 73113"/>
                <a:gd name="connsiteY28" fmla="*/ 54518 h 87835"/>
                <a:gd name="connsiteX29" fmla="*/ 43044 w 73113"/>
                <a:gd name="connsiteY29" fmla="*/ 56724 h 87835"/>
                <a:gd name="connsiteX30" fmla="*/ 45104 w 73113"/>
                <a:gd name="connsiteY30" fmla="*/ 60533 h 87835"/>
                <a:gd name="connsiteX31" fmla="*/ 42730 w 73113"/>
                <a:gd name="connsiteY31" fmla="*/ 65257 h 87835"/>
                <a:gd name="connsiteX32" fmla="*/ 37002 w 73113"/>
                <a:gd name="connsiteY32" fmla="*/ 66936 h 87835"/>
                <a:gd name="connsiteX33" fmla="*/ 30119 w 73113"/>
                <a:gd name="connsiteY33" fmla="*/ 64655 h 87835"/>
                <a:gd name="connsiteX34" fmla="*/ 27519 w 73113"/>
                <a:gd name="connsiteY34" fmla="*/ 58102 h 87835"/>
                <a:gd name="connsiteX35" fmla="*/ 0 w 73113"/>
                <a:gd name="connsiteY35" fmla="*/ 58102 h 87835"/>
                <a:gd name="connsiteX36" fmla="*/ 10011 w 73113"/>
                <a:gd name="connsiteY36" fmla="*/ 79754 h 87835"/>
                <a:gd name="connsiteX37" fmla="*/ 36538 w 73113"/>
                <a:gd name="connsiteY37" fmla="*/ 87836 h 87835"/>
                <a:gd name="connsiteX38" fmla="*/ 63052 w 73113"/>
                <a:gd name="connsiteY38" fmla="*/ 80055 h 87835"/>
                <a:gd name="connsiteX39" fmla="*/ 73113 w 73113"/>
                <a:gd name="connsiteY39" fmla="*/ 59317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3113" h="87835">
                  <a:moveTo>
                    <a:pt x="73113" y="59317"/>
                  </a:moveTo>
                  <a:cubicBezTo>
                    <a:pt x="73113" y="57087"/>
                    <a:pt x="72887" y="54969"/>
                    <a:pt x="72422" y="52990"/>
                  </a:cubicBezTo>
                  <a:cubicBezTo>
                    <a:pt x="71957" y="51010"/>
                    <a:pt x="71430" y="49306"/>
                    <a:pt x="70815" y="47877"/>
                  </a:cubicBezTo>
                  <a:cubicBezTo>
                    <a:pt x="70199" y="46461"/>
                    <a:pt x="69257" y="45108"/>
                    <a:pt x="67988" y="43843"/>
                  </a:cubicBezTo>
                  <a:cubicBezTo>
                    <a:pt x="66707" y="42577"/>
                    <a:pt x="65615" y="41537"/>
                    <a:pt x="64698" y="40723"/>
                  </a:cubicBezTo>
                  <a:cubicBezTo>
                    <a:pt x="63781" y="39908"/>
                    <a:pt x="62399" y="39094"/>
                    <a:pt x="60565" y="38279"/>
                  </a:cubicBezTo>
                  <a:cubicBezTo>
                    <a:pt x="58732" y="37465"/>
                    <a:pt x="57325" y="36888"/>
                    <a:pt x="56358" y="36525"/>
                  </a:cubicBezTo>
                  <a:cubicBezTo>
                    <a:pt x="55391" y="36174"/>
                    <a:pt x="53833" y="35736"/>
                    <a:pt x="51698" y="35222"/>
                  </a:cubicBezTo>
                  <a:cubicBezTo>
                    <a:pt x="49563" y="34721"/>
                    <a:pt x="48055" y="34382"/>
                    <a:pt x="47189" y="34232"/>
                  </a:cubicBezTo>
                  <a:cubicBezTo>
                    <a:pt x="46322" y="34082"/>
                    <a:pt x="44815" y="33794"/>
                    <a:pt x="42680" y="33393"/>
                  </a:cubicBezTo>
                  <a:cubicBezTo>
                    <a:pt x="40029" y="32992"/>
                    <a:pt x="38120" y="32628"/>
                    <a:pt x="36952" y="32328"/>
                  </a:cubicBezTo>
                  <a:cubicBezTo>
                    <a:pt x="35784" y="32027"/>
                    <a:pt x="34402" y="31626"/>
                    <a:pt x="32820" y="31112"/>
                  </a:cubicBezTo>
                  <a:cubicBezTo>
                    <a:pt x="31237" y="30611"/>
                    <a:pt x="30119" y="29947"/>
                    <a:pt x="29454" y="29132"/>
                  </a:cubicBezTo>
                  <a:cubicBezTo>
                    <a:pt x="28788" y="28318"/>
                    <a:pt x="28461" y="27353"/>
                    <a:pt x="28461" y="26238"/>
                  </a:cubicBezTo>
                  <a:cubicBezTo>
                    <a:pt x="28461" y="24409"/>
                    <a:pt x="29152" y="22930"/>
                    <a:pt x="30521" y="21815"/>
                  </a:cubicBezTo>
                  <a:cubicBezTo>
                    <a:pt x="31903" y="20700"/>
                    <a:pt x="33762" y="20136"/>
                    <a:pt x="36098" y="20136"/>
                  </a:cubicBezTo>
                  <a:cubicBezTo>
                    <a:pt x="38748" y="20136"/>
                    <a:pt x="40858" y="20800"/>
                    <a:pt x="42441" y="22116"/>
                  </a:cubicBezTo>
                  <a:cubicBezTo>
                    <a:pt x="44024" y="23431"/>
                    <a:pt x="44802" y="25423"/>
                    <a:pt x="44802" y="28067"/>
                  </a:cubicBezTo>
                  <a:lnTo>
                    <a:pt x="71405" y="28067"/>
                  </a:lnTo>
                  <a:cubicBezTo>
                    <a:pt x="71304" y="19635"/>
                    <a:pt x="68064" y="12843"/>
                    <a:pt x="61696" y="7706"/>
                  </a:cubicBezTo>
                  <a:cubicBezTo>
                    <a:pt x="55328" y="2581"/>
                    <a:pt x="46887" y="0"/>
                    <a:pt x="36400" y="0"/>
                  </a:cubicBezTo>
                  <a:cubicBezTo>
                    <a:pt x="25799" y="0"/>
                    <a:pt x="17295" y="2468"/>
                    <a:pt x="10877" y="7393"/>
                  </a:cubicBezTo>
                  <a:cubicBezTo>
                    <a:pt x="4459" y="12330"/>
                    <a:pt x="1243" y="18908"/>
                    <a:pt x="1243" y="27140"/>
                  </a:cubicBezTo>
                  <a:cubicBezTo>
                    <a:pt x="1243" y="30999"/>
                    <a:pt x="1897" y="34408"/>
                    <a:pt x="3228" y="37352"/>
                  </a:cubicBezTo>
                  <a:cubicBezTo>
                    <a:pt x="4547" y="40309"/>
                    <a:pt x="6104" y="42640"/>
                    <a:pt x="7888" y="44369"/>
                  </a:cubicBezTo>
                  <a:cubicBezTo>
                    <a:pt x="9671" y="46098"/>
                    <a:pt x="12033" y="47602"/>
                    <a:pt x="14997" y="48867"/>
                  </a:cubicBezTo>
                  <a:cubicBezTo>
                    <a:pt x="17949" y="50145"/>
                    <a:pt x="20549" y="51035"/>
                    <a:pt x="22797" y="51536"/>
                  </a:cubicBezTo>
                  <a:cubicBezTo>
                    <a:pt x="25033" y="52050"/>
                    <a:pt x="27758" y="52551"/>
                    <a:pt x="30973" y="53065"/>
                  </a:cubicBezTo>
                  <a:cubicBezTo>
                    <a:pt x="34189" y="53579"/>
                    <a:pt x="36651" y="54055"/>
                    <a:pt x="38384" y="54518"/>
                  </a:cubicBezTo>
                  <a:cubicBezTo>
                    <a:pt x="40117" y="54969"/>
                    <a:pt x="41675" y="55709"/>
                    <a:pt x="43044" y="56724"/>
                  </a:cubicBezTo>
                  <a:cubicBezTo>
                    <a:pt x="44413" y="57738"/>
                    <a:pt x="45104" y="59017"/>
                    <a:pt x="45104" y="60533"/>
                  </a:cubicBezTo>
                  <a:cubicBezTo>
                    <a:pt x="45104" y="62563"/>
                    <a:pt x="44313" y="64141"/>
                    <a:pt x="42730" y="65257"/>
                  </a:cubicBezTo>
                  <a:cubicBezTo>
                    <a:pt x="41147" y="66384"/>
                    <a:pt x="39238" y="66936"/>
                    <a:pt x="37002" y="66936"/>
                  </a:cubicBezTo>
                  <a:cubicBezTo>
                    <a:pt x="34151" y="66936"/>
                    <a:pt x="31853" y="66171"/>
                    <a:pt x="30119" y="64655"/>
                  </a:cubicBezTo>
                  <a:cubicBezTo>
                    <a:pt x="28386" y="63126"/>
                    <a:pt x="27519" y="60946"/>
                    <a:pt x="27519" y="58102"/>
                  </a:cubicBezTo>
                  <a:lnTo>
                    <a:pt x="0" y="58102"/>
                  </a:lnTo>
                  <a:cubicBezTo>
                    <a:pt x="201" y="67149"/>
                    <a:pt x="3542" y="74366"/>
                    <a:pt x="10011" y="79754"/>
                  </a:cubicBezTo>
                  <a:cubicBezTo>
                    <a:pt x="16479" y="85142"/>
                    <a:pt x="25321" y="87836"/>
                    <a:pt x="36538" y="87836"/>
                  </a:cubicBezTo>
                  <a:cubicBezTo>
                    <a:pt x="47540" y="87836"/>
                    <a:pt x="56383" y="85242"/>
                    <a:pt x="63052" y="80055"/>
                  </a:cubicBezTo>
                  <a:cubicBezTo>
                    <a:pt x="69772" y="74880"/>
                    <a:pt x="73113" y="67963"/>
                    <a:pt x="73113" y="59317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4523D988-0A19-3B17-78CD-31232E94C9DD}"/>
                </a:ext>
              </a:extLst>
            </p:cNvPr>
            <p:cNvSpPr/>
            <p:nvPr/>
          </p:nvSpPr>
          <p:spPr>
            <a:xfrm>
              <a:off x="6263118" y="4927521"/>
              <a:ext cx="63893" cy="106430"/>
            </a:xfrm>
            <a:custGeom>
              <a:avLst/>
              <a:gdLst>
                <a:gd name="connsiteX0" fmla="*/ 46083 w 63893"/>
                <a:gd name="connsiteY0" fmla="*/ 79065 h 106430"/>
                <a:gd name="connsiteX1" fmla="*/ 43559 w 63893"/>
                <a:gd name="connsiteY1" fmla="*/ 72123 h 106430"/>
                <a:gd name="connsiteX2" fmla="*/ 43559 w 63893"/>
                <a:gd name="connsiteY2" fmla="*/ 45747 h 106430"/>
                <a:gd name="connsiteX3" fmla="*/ 63429 w 63893"/>
                <a:gd name="connsiteY3" fmla="*/ 45747 h 106430"/>
                <a:gd name="connsiteX4" fmla="*/ 63429 w 63893"/>
                <a:gd name="connsiteY4" fmla="*/ 24095 h 106430"/>
                <a:gd name="connsiteX5" fmla="*/ 42793 w 63893"/>
                <a:gd name="connsiteY5" fmla="*/ 24095 h 106430"/>
                <a:gd name="connsiteX6" fmla="*/ 42793 w 63893"/>
                <a:gd name="connsiteY6" fmla="*/ 0 h 106430"/>
                <a:gd name="connsiteX7" fmla="*/ 36990 w 63893"/>
                <a:gd name="connsiteY7" fmla="*/ 0 h 106430"/>
                <a:gd name="connsiteX8" fmla="*/ 0 w 63893"/>
                <a:gd name="connsiteY8" fmla="*/ 39344 h 106430"/>
                <a:gd name="connsiteX9" fmla="*/ 0 w 63893"/>
                <a:gd name="connsiteY9" fmla="*/ 45747 h 106430"/>
                <a:gd name="connsiteX10" fmla="*/ 15135 w 63893"/>
                <a:gd name="connsiteY10" fmla="*/ 45747 h 106430"/>
                <a:gd name="connsiteX11" fmla="*/ 15135 w 63893"/>
                <a:gd name="connsiteY11" fmla="*/ 77010 h 106430"/>
                <a:gd name="connsiteX12" fmla="*/ 18652 w 63893"/>
                <a:gd name="connsiteY12" fmla="*/ 92785 h 106430"/>
                <a:gd name="connsiteX13" fmla="*/ 28738 w 63893"/>
                <a:gd name="connsiteY13" fmla="*/ 102922 h 106430"/>
                <a:gd name="connsiteX14" fmla="*/ 44476 w 63893"/>
                <a:gd name="connsiteY14" fmla="*/ 106430 h 106430"/>
                <a:gd name="connsiteX15" fmla="*/ 63894 w 63893"/>
                <a:gd name="connsiteY15" fmla="*/ 106430 h 106430"/>
                <a:gd name="connsiteX16" fmla="*/ 63894 w 63893"/>
                <a:gd name="connsiteY16" fmla="*/ 81571 h 106430"/>
                <a:gd name="connsiteX17" fmla="*/ 53042 w 63893"/>
                <a:gd name="connsiteY17" fmla="*/ 81571 h 106430"/>
                <a:gd name="connsiteX18" fmla="*/ 46083 w 63893"/>
                <a:gd name="connsiteY18" fmla="*/ 79065 h 10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93" h="106430">
                  <a:moveTo>
                    <a:pt x="46083" y="79065"/>
                  </a:move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747"/>
                  </a:lnTo>
                  <a:lnTo>
                    <a:pt x="63429" y="45747"/>
                  </a:lnTo>
                  <a:lnTo>
                    <a:pt x="63429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747"/>
                  </a:lnTo>
                  <a:lnTo>
                    <a:pt x="15135" y="45747"/>
                  </a:lnTo>
                  <a:lnTo>
                    <a:pt x="15135" y="77010"/>
                  </a:lnTo>
                  <a:cubicBezTo>
                    <a:pt x="15135" y="83112"/>
                    <a:pt x="16303" y="88374"/>
                    <a:pt x="18652" y="92785"/>
                  </a:cubicBezTo>
                  <a:cubicBezTo>
                    <a:pt x="20988" y="97208"/>
                    <a:pt x="24354" y="100591"/>
                    <a:pt x="28738" y="102922"/>
                  </a:cubicBezTo>
                  <a:cubicBezTo>
                    <a:pt x="33121" y="105265"/>
                    <a:pt x="38371" y="106430"/>
                    <a:pt x="44476" y="106430"/>
                  </a:cubicBezTo>
                  <a:lnTo>
                    <a:pt x="63894" y="106430"/>
                  </a:lnTo>
                  <a:lnTo>
                    <a:pt x="63894" y="81571"/>
                  </a:lnTo>
                  <a:lnTo>
                    <a:pt x="53042" y="81571"/>
                  </a:lnTo>
                  <a:cubicBezTo>
                    <a:pt x="50078" y="81571"/>
                    <a:pt x="47767" y="80731"/>
                    <a:pt x="46083" y="7906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D1D2F541-2F53-E244-8C20-1EE0CFA87DFF}"/>
                </a:ext>
              </a:extLst>
            </p:cNvPr>
            <p:cNvSpPr/>
            <p:nvPr/>
          </p:nvSpPr>
          <p:spPr>
            <a:xfrm>
              <a:off x="6341368" y="4951604"/>
              <a:ext cx="28436" cy="82347"/>
            </a:xfrm>
            <a:custGeom>
              <a:avLst/>
              <a:gdLst>
                <a:gd name="connsiteX0" fmla="*/ 0 w 28436"/>
                <a:gd name="connsiteY0" fmla="*/ 0 h 82347"/>
                <a:gd name="connsiteX1" fmla="*/ 28436 w 28436"/>
                <a:gd name="connsiteY1" fmla="*/ 0 h 82347"/>
                <a:gd name="connsiteX2" fmla="*/ 28436 w 28436"/>
                <a:gd name="connsiteY2" fmla="*/ 82348 h 82347"/>
                <a:gd name="connsiteX3" fmla="*/ 0 w 28436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6" h="82347">
                  <a:moveTo>
                    <a:pt x="0" y="0"/>
                  </a:moveTo>
                  <a:lnTo>
                    <a:pt x="28436" y="0"/>
                  </a:lnTo>
                  <a:lnTo>
                    <a:pt x="28436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1A486DD4-B7EF-AD39-CED7-B5DD26C6BD27}"/>
                </a:ext>
              </a:extLst>
            </p:cNvPr>
            <p:cNvSpPr/>
            <p:nvPr/>
          </p:nvSpPr>
          <p:spPr>
            <a:xfrm>
              <a:off x="6341519" y="4917296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070DD0A9-1585-E793-F55A-5625409E3907}"/>
                </a:ext>
              </a:extLst>
            </p:cNvPr>
            <p:cNvSpPr/>
            <p:nvPr/>
          </p:nvSpPr>
          <p:spPr>
            <a:xfrm>
              <a:off x="6387690" y="4949173"/>
              <a:ext cx="81478" cy="84790"/>
            </a:xfrm>
            <a:custGeom>
              <a:avLst/>
              <a:gdLst>
                <a:gd name="connsiteX0" fmla="*/ 53042 w 81478"/>
                <a:gd name="connsiteY0" fmla="*/ 38430 h 84790"/>
                <a:gd name="connsiteX1" fmla="*/ 53042 w 81478"/>
                <a:gd name="connsiteY1" fmla="*/ 84791 h 84790"/>
                <a:gd name="connsiteX2" fmla="*/ 81478 w 81478"/>
                <a:gd name="connsiteY2" fmla="*/ 84791 h 84790"/>
                <a:gd name="connsiteX3" fmla="*/ 81478 w 81478"/>
                <a:gd name="connsiteY3" fmla="*/ 34621 h 84790"/>
                <a:gd name="connsiteX4" fmla="*/ 72837 w 81478"/>
                <a:gd name="connsiteY4" fmla="*/ 9460 h 84790"/>
                <a:gd name="connsiteX5" fmla="*/ 49826 w 81478"/>
                <a:gd name="connsiteY5" fmla="*/ 0 h 84790"/>
                <a:gd name="connsiteX6" fmla="*/ 23839 w 81478"/>
                <a:gd name="connsiteY6" fmla="*/ 10976 h 84790"/>
                <a:gd name="connsiteX7" fmla="*/ 19870 w 81478"/>
                <a:gd name="connsiteY7" fmla="*/ 2431 h 84790"/>
                <a:gd name="connsiteX8" fmla="*/ 0 w 81478"/>
                <a:gd name="connsiteY8" fmla="*/ 2431 h 84790"/>
                <a:gd name="connsiteX9" fmla="*/ 0 w 81478"/>
                <a:gd name="connsiteY9" fmla="*/ 84778 h 84790"/>
                <a:gd name="connsiteX10" fmla="*/ 28436 w 81478"/>
                <a:gd name="connsiteY10" fmla="*/ 84778 h 84790"/>
                <a:gd name="connsiteX11" fmla="*/ 28436 w 81478"/>
                <a:gd name="connsiteY11" fmla="*/ 40861 h 84790"/>
                <a:gd name="connsiteX12" fmla="*/ 30044 w 81478"/>
                <a:gd name="connsiteY12" fmla="*/ 31789 h 84790"/>
                <a:gd name="connsiteX13" fmla="*/ 34779 w 81478"/>
                <a:gd name="connsiteY13" fmla="*/ 26075 h 84790"/>
                <a:gd name="connsiteX14" fmla="*/ 42353 w 81478"/>
                <a:gd name="connsiteY14" fmla="*/ 24095 h 84790"/>
                <a:gd name="connsiteX15" fmla="*/ 53042 w 81478"/>
                <a:gd name="connsiteY15" fmla="*/ 38430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53042" y="38430"/>
                  </a:moveTo>
                  <a:lnTo>
                    <a:pt x="53042" y="84791"/>
                  </a:lnTo>
                  <a:lnTo>
                    <a:pt x="81478" y="84791"/>
                  </a:ln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36" y="84778"/>
                  </a:lnTo>
                  <a:lnTo>
                    <a:pt x="28436" y="40861"/>
                  </a:lnTo>
                  <a:cubicBezTo>
                    <a:pt x="28436" y="37302"/>
                    <a:pt x="28976" y="34282"/>
                    <a:pt x="30044" y="31789"/>
                  </a:cubicBezTo>
                  <a:cubicBezTo>
                    <a:pt x="31112" y="29295"/>
                    <a:pt x="32694" y="27391"/>
                    <a:pt x="34779" y="26075"/>
                  </a:cubicBezTo>
                  <a:cubicBezTo>
                    <a:pt x="36864" y="24759"/>
                    <a:pt x="39389" y="24095"/>
                    <a:pt x="42353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C3256EB3-1DCA-BA35-8181-A02A5E7FCE8A}"/>
                </a:ext>
              </a:extLst>
            </p:cNvPr>
            <p:cNvSpPr/>
            <p:nvPr/>
          </p:nvSpPr>
          <p:spPr>
            <a:xfrm>
              <a:off x="6481402" y="4949022"/>
              <a:ext cx="89730" cy="87660"/>
            </a:xfrm>
            <a:custGeom>
              <a:avLst/>
              <a:gdLst>
                <a:gd name="connsiteX0" fmla="*/ 55705 w 89730"/>
                <a:gd name="connsiteY0" fmla="*/ 58929 h 87660"/>
                <a:gd name="connsiteX1" fmla="*/ 45694 w 89730"/>
                <a:gd name="connsiteY1" fmla="*/ 62212 h 87660"/>
                <a:gd name="connsiteX2" fmla="*/ 33385 w 89730"/>
                <a:gd name="connsiteY2" fmla="*/ 57024 h 87660"/>
                <a:gd name="connsiteX3" fmla="*/ 28575 w 89730"/>
                <a:gd name="connsiteY3" fmla="*/ 43755 h 87660"/>
                <a:gd name="connsiteX4" fmla="*/ 33385 w 89730"/>
                <a:gd name="connsiteY4" fmla="*/ 30573 h 87660"/>
                <a:gd name="connsiteX5" fmla="*/ 45694 w 89730"/>
                <a:gd name="connsiteY5" fmla="*/ 25461 h 87660"/>
                <a:gd name="connsiteX6" fmla="*/ 55554 w 89730"/>
                <a:gd name="connsiteY6" fmla="*/ 28431 h 87660"/>
                <a:gd name="connsiteX7" fmla="*/ 61746 w 89730"/>
                <a:gd name="connsiteY7" fmla="*/ 36437 h 87660"/>
                <a:gd name="connsiteX8" fmla="*/ 89416 w 89730"/>
                <a:gd name="connsiteY8" fmla="*/ 36437 h 87660"/>
                <a:gd name="connsiteX9" fmla="*/ 81930 w 89730"/>
                <a:gd name="connsiteY9" fmla="*/ 17379 h 87660"/>
                <a:gd name="connsiteX10" fmla="*/ 66569 w 89730"/>
                <a:gd name="connsiteY10" fmla="*/ 4573 h 87660"/>
                <a:gd name="connsiteX11" fmla="*/ 45707 w 89730"/>
                <a:gd name="connsiteY11" fmla="*/ 0 h 87660"/>
                <a:gd name="connsiteX12" fmla="*/ 22169 w 89730"/>
                <a:gd name="connsiteY12" fmla="*/ 5563 h 87660"/>
                <a:gd name="connsiteX13" fmla="*/ 5891 w 89730"/>
                <a:gd name="connsiteY13" fmla="*/ 21113 h 87660"/>
                <a:gd name="connsiteX14" fmla="*/ 0 w 89730"/>
                <a:gd name="connsiteY14" fmla="*/ 43680 h 87660"/>
                <a:gd name="connsiteX15" fmla="*/ 5891 w 89730"/>
                <a:gd name="connsiteY15" fmla="*/ 66322 h 87660"/>
                <a:gd name="connsiteX16" fmla="*/ 22169 w 89730"/>
                <a:gd name="connsiteY16" fmla="*/ 82022 h 87660"/>
                <a:gd name="connsiteX17" fmla="*/ 45707 w 89730"/>
                <a:gd name="connsiteY17" fmla="*/ 87660 h 87660"/>
                <a:gd name="connsiteX18" fmla="*/ 75211 w 89730"/>
                <a:gd name="connsiteY18" fmla="*/ 77285 h 87660"/>
                <a:gd name="connsiteX19" fmla="*/ 89730 w 89730"/>
                <a:gd name="connsiteY19" fmla="*/ 50145 h 87660"/>
                <a:gd name="connsiteX20" fmla="*/ 61759 w 89730"/>
                <a:gd name="connsiteY20" fmla="*/ 50145 h 87660"/>
                <a:gd name="connsiteX21" fmla="*/ 55705 w 89730"/>
                <a:gd name="connsiteY21" fmla="*/ 58929 h 8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730" h="87660">
                  <a:moveTo>
                    <a:pt x="55705" y="58929"/>
                  </a:moveTo>
                  <a:cubicBezTo>
                    <a:pt x="52803" y="61122"/>
                    <a:pt x="49462" y="62212"/>
                    <a:pt x="45694" y="62212"/>
                  </a:cubicBezTo>
                  <a:cubicBezTo>
                    <a:pt x="40708" y="62212"/>
                    <a:pt x="36601" y="60483"/>
                    <a:pt x="33385" y="57024"/>
                  </a:cubicBezTo>
                  <a:cubicBezTo>
                    <a:pt x="30170" y="53566"/>
                    <a:pt x="28575" y="49143"/>
                    <a:pt x="28575" y="43755"/>
                  </a:cubicBezTo>
                  <a:cubicBezTo>
                    <a:pt x="28575" y="38367"/>
                    <a:pt x="30182" y="33969"/>
                    <a:pt x="33385" y="30573"/>
                  </a:cubicBezTo>
                  <a:cubicBezTo>
                    <a:pt x="36601" y="27165"/>
                    <a:pt x="40695" y="25461"/>
                    <a:pt x="45694" y="25461"/>
                  </a:cubicBezTo>
                  <a:cubicBezTo>
                    <a:pt x="49362" y="25461"/>
                    <a:pt x="52653" y="26451"/>
                    <a:pt x="55554" y="28431"/>
                  </a:cubicBezTo>
                  <a:cubicBezTo>
                    <a:pt x="58455" y="30410"/>
                    <a:pt x="60515" y="33079"/>
                    <a:pt x="61746" y="36437"/>
                  </a:cubicBezTo>
                  <a:lnTo>
                    <a:pt x="89416" y="36437"/>
                  </a:lnTo>
                  <a:cubicBezTo>
                    <a:pt x="88399" y="29220"/>
                    <a:pt x="85899" y="22867"/>
                    <a:pt x="81930" y="17379"/>
                  </a:cubicBezTo>
                  <a:cubicBezTo>
                    <a:pt x="77961" y="11891"/>
                    <a:pt x="72837" y="7618"/>
                    <a:pt x="66569" y="4573"/>
                  </a:cubicBezTo>
                  <a:cubicBezTo>
                    <a:pt x="60302" y="1529"/>
                    <a:pt x="53343" y="0"/>
                    <a:pt x="45707" y="0"/>
                  </a:cubicBezTo>
                  <a:cubicBezTo>
                    <a:pt x="36940" y="0"/>
                    <a:pt x="29102" y="1854"/>
                    <a:pt x="22169" y="5563"/>
                  </a:cubicBezTo>
                  <a:cubicBezTo>
                    <a:pt x="15236" y="9272"/>
                    <a:pt x="9810" y="14460"/>
                    <a:pt x="5891" y="21113"/>
                  </a:cubicBezTo>
                  <a:cubicBezTo>
                    <a:pt x="1972" y="27767"/>
                    <a:pt x="0" y="35297"/>
                    <a:pt x="0" y="43680"/>
                  </a:cubicBezTo>
                  <a:cubicBezTo>
                    <a:pt x="0" y="52062"/>
                    <a:pt x="1959" y="59618"/>
                    <a:pt x="5891" y="66322"/>
                  </a:cubicBezTo>
                  <a:cubicBezTo>
                    <a:pt x="9810" y="73025"/>
                    <a:pt x="15236" y="78263"/>
                    <a:pt x="22169" y="82022"/>
                  </a:cubicBezTo>
                  <a:cubicBezTo>
                    <a:pt x="29102" y="85781"/>
                    <a:pt x="36940" y="87660"/>
                    <a:pt x="45707" y="87660"/>
                  </a:cubicBezTo>
                  <a:cubicBezTo>
                    <a:pt x="57325" y="87660"/>
                    <a:pt x="67160" y="84202"/>
                    <a:pt x="75211" y="77285"/>
                  </a:cubicBezTo>
                  <a:cubicBezTo>
                    <a:pt x="83262" y="70369"/>
                    <a:pt x="88097" y="61322"/>
                    <a:pt x="89730" y="50145"/>
                  </a:cubicBezTo>
                  <a:lnTo>
                    <a:pt x="61759" y="50145"/>
                  </a:lnTo>
                  <a:cubicBezTo>
                    <a:pt x="60616" y="53817"/>
                    <a:pt x="58606" y="56749"/>
                    <a:pt x="55705" y="58929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2A6D6A71-4A8A-BC47-8DE1-485ECFE0483F}"/>
                </a:ext>
              </a:extLst>
            </p:cNvPr>
            <p:cNvSpPr/>
            <p:nvPr/>
          </p:nvSpPr>
          <p:spPr>
            <a:xfrm>
              <a:off x="6574323" y="4927508"/>
              <a:ext cx="64057" cy="106442"/>
            </a:xfrm>
            <a:custGeom>
              <a:avLst/>
              <a:gdLst>
                <a:gd name="connsiteX0" fmla="*/ 53042 w 64057"/>
                <a:gd name="connsiteY0" fmla="*/ 81583 h 106442"/>
                <a:gd name="connsiteX1" fmla="*/ 46083 w 64057"/>
                <a:gd name="connsiteY1" fmla="*/ 79065 h 106442"/>
                <a:gd name="connsiteX2" fmla="*/ 43559 w 64057"/>
                <a:gd name="connsiteY2" fmla="*/ 72123 h 106442"/>
                <a:gd name="connsiteX3" fmla="*/ 43559 w 64057"/>
                <a:gd name="connsiteY3" fmla="*/ 45898 h 106442"/>
                <a:gd name="connsiteX4" fmla="*/ 63580 w 64057"/>
                <a:gd name="connsiteY4" fmla="*/ 45898 h 106442"/>
                <a:gd name="connsiteX5" fmla="*/ 63580 w 64057"/>
                <a:gd name="connsiteY5" fmla="*/ 24095 h 106442"/>
                <a:gd name="connsiteX6" fmla="*/ 42793 w 64057"/>
                <a:gd name="connsiteY6" fmla="*/ 24095 h 106442"/>
                <a:gd name="connsiteX7" fmla="*/ 42793 w 64057"/>
                <a:gd name="connsiteY7" fmla="*/ 0 h 106442"/>
                <a:gd name="connsiteX8" fmla="*/ 36990 w 64057"/>
                <a:gd name="connsiteY8" fmla="*/ 0 h 106442"/>
                <a:gd name="connsiteX9" fmla="*/ 0 w 64057"/>
                <a:gd name="connsiteY9" fmla="*/ 39344 h 106442"/>
                <a:gd name="connsiteX10" fmla="*/ 0 w 64057"/>
                <a:gd name="connsiteY10" fmla="*/ 45910 h 106442"/>
                <a:gd name="connsiteX11" fmla="*/ 15135 w 64057"/>
                <a:gd name="connsiteY11" fmla="*/ 45910 h 106442"/>
                <a:gd name="connsiteX12" fmla="*/ 15135 w 64057"/>
                <a:gd name="connsiteY12" fmla="*/ 77010 h 106442"/>
                <a:gd name="connsiteX13" fmla="*/ 22935 w 64057"/>
                <a:gd name="connsiteY13" fmla="*/ 98586 h 106442"/>
                <a:gd name="connsiteX14" fmla="*/ 44488 w 64057"/>
                <a:gd name="connsiteY14" fmla="*/ 106443 h 106442"/>
                <a:gd name="connsiteX15" fmla="*/ 64057 w 64057"/>
                <a:gd name="connsiteY15" fmla="*/ 106443 h 106442"/>
                <a:gd name="connsiteX16" fmla="*/ 64057 w 64057"/>
                <a:gd name="connsiteY16" fmla="*/ 81583 h 106442"/>
                <a:gd name="connsiteX17" fmla="*/ 53042 w 64057"/>
                <a:gd name="connsiteY17" fmla="*/ 81583 h 10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057" h="106442">
                  <a:moveTo>
                    <a:pt x="53042" y="81583"/>
                  </a:moveTo>
                  <a:cubicBezTo>
                    <a:pt x="50090" y="81583"/>
                    <a:pt x="47766" y="80744"/>
                    <a:pt x="46083" y="79065"/>
                  </a:cubicBez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898"/>
                  </a:lnTo>
                  <a:lnTo>
                    <a:pt x="63580" y="45898"/>
                  </a:lnTo>
                  <a:lnTo>
                    <a:pt x="63580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910"/>
                  </a:lnTo>
                  <a:lnTo>
                    <a:pt x="15135" y="45910"/>
                  </a:lnTo>
                  <a:lnTo>
                    <a:pt x="15135" y="77010"/>
                  </a:lnTo>
                  <a:cubicBezTo>
                    <a:pt x="15135" y="86157"/>
                    <a:pt x="17735" y="93349"/>
                    <a:pt x="22935" y="98586"/>
                  </a:cubicBezTo>
                  <a:cubicBezTo>
                    <a:pt x="28135" y="103824"/>
                    <a:pt x="35319" y="106443"/>
                    <a:pt x="44488" y="106443"/>
                  </a:cubicBezTo>
                  <a:lnTo>
                    <a:pt x="64057" y="106443"/>
                  </a:lnTo>
                  <a:lnTo>
                    <a:pt x="64057" y="81583"/>
                  </a:lnTo>
                  <a:lnTo>
                    <a:pt x="53042" y="81583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21A462F8-A216-BAF9-C5D7-5E397C911193}"/>
                </a:ext>
              </a:extLst>
            </p:cNvPr>
            <p:cNvSpPr/>
            <p:nvPr/>
          </p:nvSpPr>
          <p:spPr>
            <a:xfrm>
              <a:off x="6038391" y="5076428"/>
              <a:ext cx="113268" cy="112244"/>
            </a:xfrm>
            <a:custGeom>
              <a:avLst/>
              <a:gdLst>
                <a:gd name="connsiteX0" fmla="*/ 54599 w 113268"/>
                <a:gd name="connsiteY0" fmla="*/ 70908 h 112244"/>
                <a:gd name="connsiteX1" fmla="*/ 81189 w 113268"/>
                <a:gd name="connsiteY1" fmla="*/ 70908 h 112244"/>
                <a:gd name="connsiteX2" fmla="*/ 72096 w 113268"/>
                <a:gd name="connsiteY2" fmla="*/ 80894 h 112244"/>
                <a:gd name="connsiteX3" fmla="*/ 57036 w 113268"/>
                <a:gd name="connsiteY3" fmla="*/ 84628 h 112244"/>
                <a:gd name="connsiteX4" fmla="*/ 42818 w 113268"/>
                <a:gd name="connsiteY4" fmla="*/ 81044 h 112244"/>
                <a:gd name="connsiteX5" fmla="*/ 33410 w 113268"/>
                <a:gd name="connsiteY5" fmla="*/ 70983 h 112244"/>
                <a:gd name="connsiteX6" fmla="*/ 30132 w 113268"/>
                <a:gd name="connsiteY6" fmla="*/ 56272 h 112244"/>
                <a:gd name="connsiteX7" fmla="*/ 37542 w 113268"/>
                <a:gd name="connsiteY7" fmla="*/ 35535 h 112244"/>
                <a:gd name="connsiteX8" fmla="*/ 57023 w 113268"/>
                <a:gd name="connsiteY8" fmla="*/ 27604 h 112244"/>
                <a:gd name="connsiteX9" fmla="*/ 71769 w 113268"/>
                <a:gd name="connsiteY9" fmla="*/ 31638 h 112244"/>
                <a:gd name="connsiteX10" fmla="*/ 81327 w 113268"/>
                <a:gd name="connsiteY10" fmla="*/ 42389 h 112244"/>
                <a:gd name="connsiteX11" fmla="*/ 112200 w 113268"/>
                <a:gd name="connsiteY11" fmla="*/ 42389 h 112244"/>
                <a:gd name="connsiteX12" fmla="*/ 93247 w 113268"/>
                <a:gd name="connsiteY12" fmla="*/ 11891 h 112244"/>
                <a:gd name="connsiteX13" fmla="*/ 56709 w 113268"/>
                <a:gd name="connsiteY13" fmla="*/ 0 h 112244"/>
                <a:gd name="connsiteX14" fmla="*/ 15977 w 113268"/>
                <a:gd name="connsiteY14" fmla="*/ 15938 h 112244"/>
                <a:gd name="connsiteX15" fmla="*/ 0 w 113268"/>
                <a:gd name="connsiteY15" fmla="*/ 56272 h 112244"/>
                <a:gd name="connsiteX16" fmla="*/ 16127 w 113268"/>
                <a:gd name="connsiteY16" fmla="*/ 96381 h 112244"/>
                <a:gd name="connsiteX17" fmla="*/ 57011 w 113268"/>
                <a:gd name="connsiteY17" fmla="*/ 112244 h 112244"/>
                <a:gd name="connsiteX18" fmla="*/ 86364 w 113268"/>
                <a:gd name="connsiteY18" fmla="*/ 104626 h 112244"/>
                <a:gd name="connsiteX19" fmla="*/ 106234 w 113268"/>
                <a:gd name="connsiteY19" fmla="*/ 83350 h 112244"/>
                <a:gd name="connsiteX20" fmla="*/ 113268 w 113268"/>
                <a:gd name="connsiteY20" fmla="*/ 52463 h 112244"/>
                <a:gd name="connsiteX21" fmla="*/ 54574 w 113268"/>
                <a:gd name="connsiteY21" fmla="*/ 52463 h 112244"/>
                <a:gd name="connsiteX22" fmla="*/ 54574 w 113268"/>
                <a:gd name="connsiteY22" fmla="*/ 70908 h 11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268" h="112244">
                  <a:moveTo>
                    <a:pt x="54599" y="70908"/>
                  </a:moveTo>
                  <a:lnTo>
                    <a:pt x="81189" y="70908"/>
                  </a:lnTo>
                  <a:cubicBezTo>
                    <a:pt x="79556" y="75080"/>
                    <a:pt x="76529" y="78401"/>
                    <a:pt x="72096" y="80894"/>
                  </a:cubicBezTo>
                  <a:cubicBezTo>
                    <a:pt x="67662" y="83388"/>
                    <a:pt x="62650" y="84628"/>
                    <a:pt x="57036" y="84628"/>
                  </a:cubicBezTo>
                  <a:cubicBezTo>
                    <a:pt x="51635" y="84628"/>
                    <a:pt x="46900" y="83438"/>
                    <a:pt x="42818" y="81044"/>
                  </a:cubicBezTo>
                  <a:cubicBezTo>
                    <a:pt x="38736" y="78651"/>
                    <a:pt x="35608" y="75306"/>
                    <a:pt x="33410" y="70983"/>
                  </a:cubicBezTo>
                  <a:cubicBezTo>
                    <a:pt x="31225" y="66660"/>
                    <a:pt x="30132" y="61761"/>
                    <a:pt x="30132" y="56272"/>
                  </a:cubicBezTo>
                  <a:cubicBezTo>
                    <a:pt x="30132" y="47727"/>
                    <a:pt x="32606" y="40823"/>
                    <a:pt x="37542" y="35535"/>
                  </a:cubicBezTo>
                  <a:cubicBezTo>
                    <a:pt x="42479" y="30248"/>
                    <a:pt x="48972" y="27604"/>
                    <a:pt x="57023" y="27604"/>
                  </a:cubicBezTo>
                  <a:cubicBezTo>
                    <a:pt x="62424" y="27604"/>
                    <a:pt x="67348" y="28957"/>
                    <a:pt x="71769" y="31638"/>
                  </a:cubicBezTo>
                  <a:cubicBezTo>
                    <a:pt x="76203" y="34332"/>
                    <a:pt x="79381" y="37916"/>
                    <a:pt x="81327" y="42389"/>
                  </a:cubicBezTo>
                  <a:lnTo>
                    <a:pt x="112200" y="42389"/>
                  </a:lnTo>
                  <a:cubicBezTo>
                    <a:pt x="109952" y="29984"/>
                    <a:pt x="103647" y="19823"/>
                    <a:pt x="93247" y="11891"/>
                  </a:cubicBezTo>
                  <a:cubicBezTo>
                    <a:pt x="82860" y="3960"/>
                    <a:pt x="70676" y="0"/>
                    <a:pt x="56709" y="0"/>
                  </a:cubicBezTo>
                  <a:cubicBezTo>
                    <a:pt x="40205" y="0"/>
                    <a:pt x="26615" y="5313"/>
                    <a:pt x="15977" y="15938"/>
                  </a:cubicBezTo>
                  <a:cubicBezTo>
                    <a:pt x="5326" y="26564"/>
                    <a:pt x="0" y="40008"/>
                    <a:pt x="0" y="56272"/>
                  </a:cubicBezTo>
                  <a:cubicBezTo>
                    <a:pt x="0" y="72436"/>
                    <a:pt x="5376" y="85806"/>
                    <a:pt x="16127" y="96381"/>
                  </a:cubicBezTo>
                  <a:cubicBezTo>
                    <a:pt x="26879" y="106957"/>
                    <a:pt x="40507" y="112244"/>
                    <a:pt x="57011" y="112244"/>
                  </a:cubicBezTo>
                  <a:cubicBezTo>
                    <a:pt x="68014" y="112244"/>
                    <a:pt x="77798" y="109701"/>
                    <a:pt x="86364" y="104626"/>
                  </a:cubicBezTo>
                  <a:cubicBezTo>
                    <a:pt x="94930" y="99539"/>
                    <a:pt x="101549" y="92447"/>
                    <a:pt x="106234" y="83350"/>
                  </a:cubicBezTo>
                  <a:cubicBezTo>
                    <a:pt x="110919" y="74253"/>
                    <a:pt x="113268" y="63953"/>
                    <a:pt x="113268" y="52463"/>
                  </a:cubicBezTo>
                  <a:lnTo>
                    <a:pt x="54574" y="52463"/>
                  </a:lnTo>
                  <a:lnTo>
                    <a:pt x="54574" y="7090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85DEEACE-260B-8AD5-8794-E2D65903E4AB}"/>
                </a:ext>
              </a:extLst>
            </p:cNvPr>
            <p:cNvSpPr/>
            <p:nvPr/>
          </p:nvSpPr>
          <p:spPr>
            <a:xfrm>
              <a:off x="6164834" y="5103117"/>
              <a:ext cx="53657" cy="82798"/>
            </a:xfrm>
            <a:custGeom>
              <a:avLst/>
              <a:gdLst>
                <a:gd name="connsiteX0" fmla="*/ 23387 w 53657"/>
                <a:gd name="connsiteY0" fmla="*/ 9598 h 82798"/>
                <a:gd name="connsiteX1" fmla="*/ 18953 w 53657"/>
                <a:gd name="connsiteY1" fmla="*/ 451 h 82798"/>
                <a:gd name="connsiteX2" fmla="*/ 0 w 53657"/>
                <a:gd name="connsiteY2" fmla="*/ 451 h 82798"/>
                <a:gd name="connsiteX3" fmla="*/ 0 w 53657"/>
                <a:gd name="connsiteY3" fmla="*/ 82799 h 82798"/>
                <a:gd name="connsiteX4" fmla="*/ 28436 w 53657"/>
                <a:gd name="connsiteY4" fmla="*/ 82799 h 82798"/>
                <a:gd name="connsiteX5" fmla="*/ 28436 w 53657"/>
                <a:gd name="connsiteY5" fmla="*/ 40861 h 82798"/>
                <a:gd name="connsiteX6" fmla="*/ 31802 w 53657"/>
                <a:gd name="connsiteY6" fmla="*/ 29583 h 82798"/>
                <a:gd name="connsiteX7" fmla="*/ 42655 w 53657"/>
                <a:gd name="connsiteY7" fmla="*/ 26075 h 82798"/>
                <a:gd name="connsiteX8" fmla="*/ 53657 w 53657"/>
                <a:gd name="connsiteY8" fmla="*/ 26075 h 82798"/>
                <a:gd name="connsiteX9" fmla="*/ 53657 w 53657"/>
                <a:gd name="connsiteY9" fmla="*/ 0 h 82798"/>
                <a:gd name="connsiteX10" fmla="*/ 46171 w 53657"/>
                <a:gd name="connsiteY10" fmla="*/ 0 h 82798"/>
                <a:gd name="connsiteX11" fmla="*/ 23387 w 53657"/>
                <a:gd name="connsiteY11" fmla="*/ 9598 h 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57" h="82798">
                  <a:moveTo>
                    <a:pt x="23387" y="9598"/>
                  </a:moveTo>
                  <a:lnTo>
                    <a:pt x="18953" y="451"/>
                  </a:lnTo>
                  <a:lnTo>
                    <a:pt x="0" y="451"/>
                  </a:lnTo>
                  <a:lnTo>
                    <a:pt x="0" y="82799"/>
                  </a:lnTo>
                  <a:lnTo>
                    <a:pt x="28436" y="82799"/>
                  </a:lnTo>
                  <a:lnTo>
                    <a:pt x="28436" y="40861"/>
                  </a:lnTo>
                  <a:cubicBezTo>
                    <a:pt x="28436" y="35673"/>
                    <a:pt x="29554" y="31914"/>
                    <a:pt x="31802" y="29583"/>
                  </a:cubicBezTo>
                  <a:cubicBezTo>
                    <a:pt x="34038" y="27240"/>
                    <a:pt x="37656" y="26075"/>
                    <a:pt x="42655" y="26075"/>
                  </a:cubicBezTo>
                  <a:lnTo>
                    <a:pt x="53657" y="26075"/>
                  </a:lnTo>
                  <a:lnTo>
                    <a:pt x="53657" y="0"/>
                  </a:lnTo>
                  <a:lnTo>
                    <a:pt x="46171" y="0"/>
                  </a:lnTo>
                  <a:cubicBezTo>
                    <a:pt x="36475" y="-13"/>
                    <a:pt x="28889" y="3195"/>
                    <a:pt x="23387" y="959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0509BB3F-116A-FF59-69B6-4BD375BE813F}"/>
                </a:ext>
              </a:extLst>
            </p:cNvPr>
            <p:cNvSpPr/>
            <p:nvPr/>
          </p:nvSpPr>
          <p:spPr>
            <a:xfrm>
              <a:off x="6223064" y="5100824"/>
              <a:ext cx="92644" cy="87835"/>
            </a:xfrm>
            <a:custGeom>
              <a:avLst/>
              <a:gdLst>
                <a:gd name="connsiteX0" fmla="*/ 46322 w 92644"/>
                <a:gd name="connsiteY0" fmla="*/ 0 h 87835"/>
                <a:gd name="connsiteX1" fmla="*/ 13075 w 92644"/>
                <a:gd name="connsiteY1" fmla="*/ 12355 h 87835"/>
                <a:gd name="connsiteX2" fmla="*/ 0 w 92644"/>
                <a:gd name="connsiteY2" fmla="*/ 43918 h 87835"/>
                <a:gd name="connsiteX3" fmla="*/ 13075 w 92644"/>
                <a:gd name="connsiteY3" fmla="*/ 75406 h 87835"/>
                <a:gd name="connsiteX4" fmla="*/ 46322 w 92644"/>
                <a:gd name="connsiteY4" fmla="*/ 87836 h 87835"/>
                <a:gd name="connsiteX5" fmla="*/ 79494 w 92644"/>
                <a:gd name="connsiteY5" fmla="*/ 75406 h 87835"/>
                <a:gd name="connsiteX6" fmla="*/ 92644 w 92644"/>
                <a:gd name="connsiteY6" fmla="*/ 43918 h 87835"/>
                <a:gd name="connsiteX7" fmla="*/ 79582 w 92644"/>
                <a:gd name="connsiteY7" fmla="*/ 12430 h 87835"/>
                <a:gd name="connsiteX8" fmla="*/ 46322 w 92644"/>
                <a:gd name="connsiteY8" fmla="*/ 0 h 87835"/>
                <a:gd name="connsiteX9" fmla="*/ 59083 w 92644"/>
                <a:gd name="connsiteY9" fmla="*/ 57175 h 87835"/>
                <a:gd name="connsiteX10" fmla="*/ 46322 w 92644"/>
                <a:gd name="connsiteY10" fmla="*/ 62362 h 87835"/>
                <a:gd name="connsiteX11" fmla="*/ 33486 w 92644"/>
                <a:gd name="connsiteY11" fmla="*/ 57175 h 87835"/>
                <a:gd name="connsiteX12" fmla="*/ 28436 w 92644"/>
                <a:gd name="connsiteY12" fmla="*/ 43905 h 87835"/>
                <a:gd name="connsiteX13" fmla="*/ 30722 w 92644"/>
                <a:gd name="connsiteY13" fmla="*/ 34370 h 87835"/>
                <a:gd name="connsiteX14" fmla="*/ 37065 w 92644"/>
                <a:gd name="connsiteY14" fmla="*/ 27817 h 87835"/>
                <a:gd name="connsiteX15" fmla="*/ 46310 w 92644"/>
                <a:gd name="connsiteY15" fmla="*/ 25449 h 87835"/>
                <a:gd name="connsiteX16" fmla="*/ 59071 w 92644"/>
                <a:gd name="connsiteY16" fmla="*/ 30636 h 87835"/>
                <a:gd name="connsiteX17" fmla="*/ 64045 w 92644"/>
                <a:gd name="connsiteY17" fmla="*/ 43905 h 87835"/>
                <a:gd name="connsiteX18" fmla="*/ 59083 w 92644"/>
                <a:gd name="connsiteY18" fmla="*/ 57175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644" h="87835">
                  <a:moveTo>
                    <a:pt x="46322" y="0"/>
                  </a:moveTo>
                  <a:cubicBezTo>
                    <a:pt x="32870" y="0"/>
                    <a:pt x="21792" y="4122"/>
                    <a:pt x="13075" y="12355"/>
                  </a:cubicBezTo>
                  <a:cubicBezTo>
                    <a:pt x="4358" y="20587"/>
                    <a:pt x="0" y="31112"/>
                    <a:pt x="0" y="43918"/>
                  </a:cubicBezTo>
                  <a:cubicBezTo>
                    <a:pt x="0" y="56623"/>
                    <a:pt x="4358" y="67124"/>
                    <a:pt x="13075" y="75406"/>
                  </a:cubicBezTo>
                  <a:cubicBezTo>
                    <a:pt x="21792" y="83688"/>
                    <a:pt x="32870" y="87836"/>
                    <a:pt x="46322" y="87836"/>
                  </a:cubicBezTo>
                  <a:cubicBezTo>
                    <a:pt x="59674" y="87836"/>
                    <a:pt x="70727" y="83701"/>
                    <a:pt x="79494" y="75406"/>
                  </a:cubicBezTo>
                  <a:cubicBezTo>
                    <a:pt x="88261" y="67124"/>
                    <a:pt x="92644" y="56623"/>
                    <a:pt x="92644" y="43918"/>
                  </a:cubicBezTo>
                  <a:cubicBezTo>
                    <a:pt x="92644" y="31212"/>
                    <a:pt x="88286" y="20725"/>
                    <a:pt x="79582" y="12430"/>
                  </a:cubicBezTo>
                  <a:cubicBezTo>
                    <a:pt x="70852" y="4135"/>
                    <a:pt x="59774" y="0"/>
                    <a:pt x="46322" y="0"/>
                  </a:cubicBezTo>
                  <a:close/>
                  <a:moveTo>
                    <a:pt x="59083" y="57175"/>
                  </a:moveTo>
                  <a:cubicBezTo>
                    <a:pt x="55767" y="60633"/>
                    <a:pt x="51522" y="62362"/>
                    <a:pt x="46322" y="62362"/>
                  </a:cubicBezTo>
                  <a:cubicBezTo>
                    <a:pt x="41122" y="62362"/>
                    <a:pt x="36839" y="60633"/>
                    <a:pt x="33486" y="57175"/>
                  </a:cubicBezTo>
                  <a:cubicBezTo>
                    <a:pt x="30119" y="53716"/>
                    <a:pt x="28436" y="49293"/>
                    <a:pt x="28436" y="43905"/>
                  </a:cubicBezTo>
                  <a:cubicBezTo>
                    <a:pt x="28436" y="40347"/>
                    <a:pt x="29203" y="37177"/>
                    <a:pt x="30722" y="34370"/>
                  </a:cubicBezTo>
                  <a:cubicBezTo>
                    <a:pt x="32255" y="31576"/>
                    <a:pt x="34365" y="29396"/>
                    <a:pt x="37065" y="27817"/>
                  </a:cubicBezTo>
                  <a:cubicBezTo>
                    <a:pt x="39766" y="26238"/>
                    <a:pt x="42843" y="25449"/>
                    <a:pt x="46310" y="25449"/>
                  </a:cubicBezTo>
                  <a:cubicBezTo>
                    <a:pt x="51509" y="25449"/>
                    <a:pt x="55755" y="27178"/>
                    <a:pt x="59071" y="30636"/>
                  </a:cubicBezTo>
                  <a:cubicBezTo>
                    <a:pt x="62387" y="34094"/>
                    <a:pt x="64045" y="38517"/>
                    <a:pt x="64045" y="43905"/>
                  </a:cubicBezTo>
                  <a:cubicBezTo>
                    <a:pt x="64045" y="49306"/>
                    <a:pt x="62387" y="53729"/>
                    <a:pt x="59083" y="5717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BA71AFCC-4200-8124-7FD2-B058B137F334}"/>
                </a:ext>
              </a:extLst>
            </p:cNvPr>
            <p:cNvSpPr/>
            <p:nvPr/>
          </p:nvSpPr>
          <p:spPr>
            <a:xfrm>
              <a:off x="6327753" y="5103568"/>
              <a:ext cx="81340" cy="85091"/>
            </a:xfrm>
            <a:custGeom>
              <a:avLst/>
              <a:gdLst>
                <a:gd name="connsiteX0" fmla="*/ 52904 w 81340"/>
                <a:gd name="connsiteY0" fmla="*/ 45747 h 85091"/>
                <a:gd name="connsiteX1" fmla="*/ 49613 w 81340"/>
                <a:gd name="connsiteY1" fmla="*/ 55884 h 85091"/>
                <a:gd name="connsiteX2" fmla="*/ 40595 w 81340"/>
                <a:gd name="connsiteY2" fmla="*/ 59618 h 85091"/>
                <a:gd name="connsiteX3" fmla="*/ 31652 w 81340"/>
                <a:gd name="connsiteY3" fmla="*/ 55959 h 85091"/>
                <a:gd name="connsiteX4" fmla="*/ 28436 w 81340"/>
                <a:gd name="connsiteY4" fmla="*/ 45747 h 85091"/>
                <a:gd name="connsiteX5" fmla="*/ 28436 w 81340"/>
                <a:gd name="connsiteY5" fmla="*/ 0 h 85091"/>
                <a:gd name="connsiteX6" fmla="*/ 0 w 81340"/>
                <a:gd name="connsiteY6" fmla="*/ 0 h 85091"/>
                <a:gd name="connsiteX7" fmla="*/ 0 w 81340"/>
                <a:gd name="connsiteY7" fmla="*/ 46963 h 85091"/>
                <a:gd name="connsiteX8" fmla="*/ 11166 w 81340"/>
                <a:gd name="connsiteY8" fmla="*/ 74642 h 85091"/>
                <a:gd name="connsiteX9" fmla="*/ 40670 w 81340"/>
                <a:gd name="connsiteY9" fmla="*/ 85092 h 85091"/>
                <a:gd name="connsiteX10" fmla="*/ 61997 w 81340"/>
                <a:gd name="connsiteY10" fmla="*/ 80368 h 85091"/>
                <a:gd name="connsiteX11" fmla="*/ 76291 w 81340"/>
                <a:gd name="connsiteY11" fmla="*/ 67023 h 85091"/>
                <a:gd name="connsiteX12" fmla="*/ 81340 w 81340"/>
                <a:gd name="connsiteY12" fmla="*/ 46975 h 85091"/>
                <a:gd name="connsiteX13" fmla="*/ 81340 w 81340"/>
                <a:gd name="connsiteY13" fmla="*/ 13 h 85091"/>
                <a:gd name="connsiteX14" fmla="*/ 52904 w 81340"/>
                <a:gd name="connsiteY14" fmla="*/ 13 h 85091"/>
                <a:gd name="connsiteX15" fmla="*/ 52904 w 81340"/>
                <a:gd name="connsiteY15" fmla="*/ 45747 h 8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340" h="85091">
                  <a:moveTo>
                    <a:pt x="52904" y="45747"/>
                  </a:moveTo>
                  <a:cubicBezTo>
                    <a:pt x="52904" y="50020"/>
                    <a:pt x="51811" y="53391"/>
                    <a:pt x="49613" y="55884"/>
                  </a:cubicBezTo>
                  <a:cubicBezTo>
                    <a:pt x="47415" y="58378"/>
                    <a:pt x="44413" y="59618"/>
                    <a:pt x="40595" y="59618"/>
                  </a:cubicBezTo>
                  <a:cubicBezTo>
                    <a:pt x="36776" y="59618"/>
                    <a:pt x="33787" y="58403"/>
                    <a:pt x="31652" y="55959"/>
                  </a:cubicBezTo>
                  <a:cubicBezTo>
                    <a:pt x="29504" y="53516"/>
                    <a:pt x="28436" y="50120"/>
                    <a:pt x="28436" y="45747"/>
                  </a:cubicBezTo>
                  <a:lnTo>
                    <a:pt x="28436" y="0"/>
                  </a:lnTo>
                  <a:lnTo>
                    <a:pt x="0" y="0"/>
                  </a:lnTo>
                  <a:lnTo>
                    <a:pt x="0" y="46963"/>
                  </a:lnTo>
                  <a:cubicBezTo>
                    <a:pt x="0" y="58453"/>
                    <a:pt x="3718" y="67675"/>
                    <a:pt x="11166" y="74642"/>
                  </a:cubicBezTo>
                  <a:cubicBezTo>
                    <a:pt x="18602" y="81608"/>
                    <a:pt x="28436" y="85092"/>
                    <a:pt x="40670" y="85092"/>
                  </a:cubicBezTo>
                  <a:cubicBezTo>
                    <a:pt x="48721" y="85092"/>
                    <a:pt x="55830" y="83513"/>
                    <a:pt x="61997" y="80368"/>
                  </a:cubicBezTo>
                  <a:cubicBezTo>
                    <a:pt x="68164" y="77223"/>
                    <a:pt x="72925" y="72775"/>
                    <a:pt x="76291" y="67023"/>
                  </a:cubicBezTo>
                  <a:cubicBezTo>
                    <a:pt x="79657" y="61285"/>
                    <a:pt x="81340" y="54593"/>
                    <a:pt x="81340" y="46975"/>
                  </a:cubicBezTo>
                  <a:lnTo>
                    <a:pt x="81340" y="13"/>
                  </a:lnTo>
                  <a:lnTo>
                    <a:pt x="52904" y="13"/>
                  </a:lnTo>
                  <a:lnTo>
                    <a:pt x="52904" y="45747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8CFD9608-1EF9-AC3B-6C0B-9E1786DC89B5}"/>
                </a:ext>
              </a:extLst>
            </p:cNvPr>
            <p:cNvSpPr/>
            <p:nvPr/>
          </p:nvSpPr>
          <p:spPr>
            <a:xfrm>
              <a:off x="6425911" y="5100824"/>
              <a:ext cx="91400" cy="114825"/>
            </a:xfrm>
            <a:custGeom>
              <a:avLst/>
              <a:gdLst>
                <a:gd name="connsiteX0" fmla="*/ 48143 w 91400"/>
                <a:gd name="connsiteY0" fmla="*/ 0 h 114825"/>
                <a:gd name="connsiteX1" fmla="*/ 22772 w 91400"/>
                <a:gd name="connsiteY1" fmla="*/ 9297 h 114825"/>
                <a:gd name="connsiteX2" fmla="*/ 19255 w 91400"/>
                <a:gd name="connsiteY2" fmla="*/ 2744 h 114825"/>
                <a:gd name="connsiteX3" fmla="*/ 0 w 91400"/>
                <a:gd name="connsiteY3" fmla="*/ 2744 h 114825"/>
                <a:gd name="connsiteX4" fmla="*/ 0 w 91400"/>
                <a:gd name="connsiteY4" fmla="*/ 114825 h 114825"/>
                <a:gd name="connsiteX5" fmla="*/ 27972 w 91400"/>
                <a:gd name="connsiteY5" fmla="*/ 114825 h 114825"/>
                <a:gd name="connsiteX6" fmla="*/ 27972 w 91400"/>
                <a:gd name="connsiteY6" fmla="*/ 82348 h 114825"/>
                <a:gd name="connsiteX7" fmla="*/ 48143 w 91400"/>
                <a:gd name="connsiteY7" fmla="*/ 87836 h 114825"/>
                <a:gd name="connsiteX8" fmla="*/ 79242 w 91400"/>
                <a:gd name="connsiteY8" fmla="*/ 75481 h 114825"/>
                <a:gd name="connsiteX9" fmla="*/ 91401 w 91400"/>
                <a:gd name="connsiteY9" fmla="*/ 43918 h 114825"/>
                <a:gd name="connsiteX10" fmla="*/ 79242 w 91400"/>
                <a:gd name="connsiteY10" fmla="*/ 12355 h 114825"/>
                <a:gd name="connsiteX11" fmla="*/ 48143 w 91400"/>
                <a:gd name="connsiteY11" fmla="*/ 0 h 114825"/>
                <a:gd name="connsiteX12" fmla="*/ 57538 w 91400"/>
                <a:gd name="connsiteY12" fmla="*/ 57413 h 114825"/>
                <a:gd name="connsiteX13" fmla="*/ 44313 w 91400"/>
                <a:gd name="connsiteY13" fmla="*/ 62826 h 114825"/>
                <a:gd name="connsiteX14" fmla="*/ 34842 w 91400"/>
                <a:gd name="connsiteY14" fmla="*/ 60382 h 114825"/>
                <a:gd name="connsiteX15" fmla="*/ 28198 w 91400"/>
                <a:gd name="connsiteY15" fmla="*/ 53591 h 114825"/>
                <a:gd name="connsiteX16" fmla="*/ 25824 w 91400"/>
                <a:gd name="connsiteY16" fmla="*/ 43905 h 114825"/>
                <a:gd name="connsiteX17" fmla="*/ 31099 w 91400"/>
                <a:gd name="connsiteY17" fmla="*/ 30410 h 114825"/>
                <a:gd name="connsiteX18" fmla="*/ 44325 w 91400"/>
                <a:gd name="connsiteY18" fmla="*/ 24997 h 114825"/>
                <a:gd name="connsiteX19" fmla="*/ 57551 w 91400"/>
                <a:gd name="connsiteY19" fmla="*/ 30410 h 114825"/>
                <a:gd name="connsiteX20" fmla="*/ 62826 w 91400"/>
                <a:gd name="connsiteY20" fmla="*/ 43905 h 114825"/>
                <a:gd name="connsiteX21" fmla="*/ 57538 w 91400"/>
                <a:gd name="connsiteY21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00" h="114825">
                  <a:moveTo>
                    <a:pt x="48143" y="0"/>
                  </a:moveTo>
                  <a:cubicBezTo>
                    <a:pt x="38359" y="0"/>
                    <a:pt x="29893" y="3095"/>
                    <a:pt x="22772" y="9297"/>
                  </a:cubicBezTo>
                  <a:lnTo>
                    <a:pt x="19255" y="2744"/>
                  </a:lnTo>
                  <a:lnTo>
                    <a:pt x="0" y="2744"/>
                  </a:lnTo>
                  <a:lnTo>
                    <a:pt x="0" y="114825"/>
                  </a:lnTo>
                  <a:lnTo>
                    <a:pt x="27972" y="114825"/>
                  </a:lnTo>
                  <a:lnTo>
                    <a:pt x="27972" y="82348"/>
                  </a:lnTo>
                  <a:cubicBezTo>
                    <a:pt x="34088" y="86006"/>
                    <a:pt x="40808" y="87836"/>
                    <a:pt x="48143" y="87836"/>
                  </a:cubicBezTo>
                  <a:cubicBezTo>
                    <a:pt x="60779" y="87836"/>
                    <a:pt x="71141" y="83726"/>
                    <a:pt x="79242" y="75481"/>
                  </a:cubicBezTo>
                  <a:cubicBezTo>
                    <a:pt x="87344" y="67249"/>
                    <a:pt x="91401" y="56724"/>
                    <a:pt x="91401" y="43918"/>
                  </a:cubicBezTo>
                  <a:cubicBezTo>
                    <a:pt x="91401" y="31112"/>
                    <a:pt x="87344" y="20587"/>
                    <a:pt x="79242" y="12355"/>
                  </a:cubicBezTo>
                  <a:cubicBezTo>
                    <a:pt x="71141" y="4110"/>
                    <a:pt x="60779" y="0"/>
                    <a:pt x="48143" y="0"/>
                  </a:cubicBezTo>
                  <a:close/>
                  <a:moveTo>
                    <a:pt x="57538" y="57413"/>
                  </a:moveTo>
                  <a:cubicBezTo>
                    <a:pt x="54022" y="61021"/>
                    <a:pt x="49613" y="62826"/>
                    <a:pt x="44313" y="62826"/>
                  </a:cubicBezTo>
                  <a:cubicBezTo>
                    <a:pt x="40846" y="62826"/>
                    <a:pt x="37693" y="62011"/>
                    <a:pt x="34842" y="60382"/>
                  </a:cubicBezTo>
                  <a:cubicBezTo>
                    <a:pt x="31991" y="58753"/>
                    <a:pt x="29768" y="56498"/>
                    <a:pt x="28198" y="53591"/>
                  </a:cubicBezTo>
                  <a:cubicBezTo>
                    <a:pt x="26615" y="50697"/>
                    <a:pt x="25824" y="47464"/>
                    <a:pt x="25824" y="43905"/>
                  </a:cubicBezTo>
                  <a:cubicBezTo>
                    <a:pt x="25824" y="38517"/>
                    <a:pt x="27582" y="34019"/>
                    <a:pt x="31099" y="30410"/>
                  </a:cubicBezTo>
                  <a:cubicBezTo>
                    <a:pt x="34616" y="26802"/>
                    <a:pt x="39025" y="24997"/>
                    <a:pt x="44325" y="24997"/>
                  </a:cubicBezTo>
                  <a:cubicBezTo>
                    <a:pt x="49625" y="24997"/>
                    <a:pt x="54034" y="26802"/>
                    <a:pt x="57551" y="30410"/>
                  </a:cubicBezTo>
                  <a:cubicBezTo>
                    <a:pt x="61068" y="34019"/>
                    <a:pt x="62826" y="38517"/>
                    <a:pt x="62826" y="43905"/>
                  </a:cubicBezTo>
                  <a:cubicBezTo>
                    <a:pt x="62814" y="49306"/>
                    <a:pt x="61055" y="53804"/>
                    <a:pt x="57538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B8DEE6D8-0258-18FA-5FB3-F79B04C790E9}"/>
                </a:ext>
              </a:extLst>
            </p:cNvPr>
            <p:cNvSpPr/>
            <p:nvPr/>
          </p:nvSpPr>
          <p:spPr>
            <a:xfrm>
              <a:off x="5538017" y="4793136"/>
              <a:ext cx="368529" cy="367631"/>
            </a:xfrm>
            <a:custGeom>
              <a:avLst/>
              <a:gdLst>
                <a:gd name="connsiteX0" fmla="*/ 192511 w 368529"/>
                <a:gd name="connsiteY0" fmla="*/ 0 h 367631"/>
                <a:gd name="connsiteX1" fmla="*/ 176019 w 368529"/>
                <a:gd name="connsiteY1" fmla="*/ 0 h 367631"/>
                <a:gd name="connsiteX2" fmla="*/ 176019 w 368529"/>
                <a:gd name="connsiteY2" fmla="*/ 163943 h 367631"/>
                <a:gd name="connsiteX3" fmla="*/ 91740 w 368529"/>
                <a:gd name="connsiteY3" fmla="*/ 79879 h 367631"/>
                <a:gd name="connsiteX4" fmla="*/ 58995 w 368529"/>
                <a:gd name="connsiteY4" fmla="*/ 47201 h 367631"/>
                <a:gd name="connsiteX5" fmla="*/ 47327 w 368529"/>
                <a:gd name="connsiteY5" fmla="*/ 58841 h 367631"/>
                <a:gd name="connsiteX6" fmla="*/ 80084 w 368529"/>
                <a:gd name="connsiteY6" fmla="*/ 91520 h 367631"/>
                <a:gd name="connsiteX7" fmla="*/ 164351 w 368529"/>
                <a:gd name="connsiteY7" fmla="*/ 175584 h 367631"/>
                <a:gd name="connsiteX8" fmla="*/ 0 w 368529"/>
                <a:gd name="connsiteY8" fmla="*/ 175584 h 367631"/>
                <a:gd name="connsiteX9" fmla="*/ 0 w 368529"/>
                <a:gd name="connsiteY9" fmla="*/ 192048 h 367631"/>
                <a:gd name="connsiteX10" fmla="*/ 176019 w 368529"/>
                <a:gd name="connsiteY10" fmla="*/ 192048 h 367631"/>
                <a:gd name="connsiteX11" fmla="*/ 176019 w 368529"/>
                <a:gd name="connsiteY11" fmla="*/ 367632 h 367631"/>
                <a:gd name="connsiteX12" fmla="*/ 192511 w 368529"/>
                <a:gd name="connsiteY12" fmla="*/ 367632 h 367631"/>
                <a:gd name="connsiteX13" fmla="*/ 192511 w 368529"/>
                <a:gd name="connsiteY13" fmla="*/ 203676 h 367631"/>
                <a:gd name="connsiteX14" fmla="*/ 276790 w 368529"/>
                <a:gd name="connsiteY14" fmla="*/ 287753 h 367631"/>
                <a:gd name="connsiteX15" fmla="*/ 306093 w 368529"/>
                <a:gd name="connsiteY15" fmla="*/ 316985 h 367631"/>
                <a:gd name="connsiteX16" fmla="*/ 317749 w 368529"/>
                <a:gd name="connsiteY16" fmla="*/ 305345 h 367631"/>
                <a:gd name="connsiteX17" fmla="*/ 288458 w 368529"/>
                <a:gd name="connsiteY17" fmla="*/ 276112 h 367631"/>
                <a:gd name="connsiteX18" fmla="*/ 204179 w 368529"/>
                <a:gd name="connsiteY18" fmla="*/ 192048 h 367631"/>
                <a:gd name="connsiteX19" fmla="*/ 368530 w 368529"/>
                <a:gd name="connsiteY19" fmla="*/ 192048 h 367631"/>
                <a:gd name="connsiteX20" fmla="*/ 368530 w 368529"/>
                <a:gd name="connsiteY20" fmla="*/ 175584 h 367631"/>
                <a:gd name="connsiteX21" fmla="*/ 192511 w 368529"/>
                <a:gd name="connsiteY21" fmla="*/ 175584 h 36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8529" h="367631">
                  <a:moveTo>
                    <a:pt x="192511" y="0"/>
                  </a:moveTo>
                  <a:lnTo>
                    <a:pt x="176019" y="0"/>
                  </a:lnTo>
                  <a:lnTo>
                    <a:pt x="176019" y="163943"/>
                  </a:lnTo>
                  <a:lnTo>
                    <a:pt x="91740" y="79879"/>
                  </a:lnTo>
                  <a:lnTo>
                    <a:pt x="58995" y="47201"/>
                  </a:lnTo>
                  <a:lnTo>
                    <a:pt x="47327" y="58841"/>
                  </a:lnTo>
                  <a:lnTo>
                    <a:pt x="80084" y="91520"/>
                  </a:lnTo>
                  <a:lnTo>
                    <a:pt x="164351" y="175584"/>
                  </a:lnTo>
                  <a:lnTo>
                    <a:pt x="0" y="175584"/>
                  </a:lnTo>
                  <a:lnTo>
                    <a:pt x="0" y="192048"/>
                  </a:lnTo>
                  <a:lnTo>
                    <a:pt x="176019" y="192048"/>
                  </a:lnTo>
                  <a:lnTo>
                    <a:pt x="176019" y="367632"/>
                  </a:lnTo>
                  <a:lnTo>
                    <a:pt x="192511" y="367632"/>
                  </a:lnTo>
                  <a:lnTo>
                    <a:pt x="192511" y="203676"/>
                  </a:lnTo>
                  <a:lnTo>
                    <a:pt x="276790" y="287753"/>
                  </a:lnTo>
                  <a:lnTo>
                    <a:pt x="306093" y="316985"/>
                  </a:lnTo>
                  <a:lnTo>
                    <a:pt x="317749" y="305345"/>
                  </a:lnTo>
                  <a:lnTo>
                    <a:pt x="288458" y="276112"/>
                  </a:lnTo>
                  <a:lnTo>
                    <a:pt x="204179" y="192048"/>
                  </a:lnTo>
                  <a:lnTo>
                    <a:pt x="368530" y="192048"/>
                  </a:lnTo>
                  <a:lnTo>
                    <a:pt x="368530" y="175584"/>
                  </a:lnTo>
                  <a:lnTo>
                    <a:pt x="192511" y="17558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382371C9-27FE-6582-63AE-712FED4C3E7C}"/>
                </a:ext>
              </a:extLst>
            </p:cNvPr>
            <p:cNvSpPr/>
            <p:nvPr/>
          </p:nvSpPr>
          <p:spPr>
            <a:xfrm rot="-2706320">
              <a:off x="5717548" y="4848307"/>
              <a:ext cx="248979" cy="16464"/>
            </a:xfrm>
            <a:custGeom>
              <a:avLst/>
              <a:gdLst>
                <a:gd name="connsiteX0" fmla="*/ 0 w 248979"/>
                <a:gd name="connsiteY0" fmla="*/ 0 h 16464"/>
                <a:gd name="connsiteX1" fmla="*/ 248979 w 248979"/>
                <a:gd name="connsiteY1" fmla="*/ 0 h 16464"/>
                <a:gd name="connsiteX2" fmla="*/ 248979 w 248979"/>
                <a:gd name="connsiteY2" fmla="*/ 16464 h 16464"/>
                <a:gd name="connsiteX3" fmla="*/ 0 w 248979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79" h="16464">
                  <a:moveTo>
                    <a:pt x="0" y="0"/>
                  </a:moveTo>
                  <a:lnTo>
                    <a:pt x="248979" y="0"/>
                  </a:lnTo>
                  <a:lnTo>
                    <a:pt x="248979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E21B0175-8C73-1BFB-9789-2DB7135E55D2}"/>
                </a:ext>
              </a:extLst>
            </p:cNvPr>
            <p:cNvSpPr/>
            <p:nvPr/>
          </p:nvSpPr>
          <p:spPr>
            <a:xfrm rot="-2711668">
              <a:off x="5478608" y="5089681"/>
              <a:ext cx="246342" cy="16464"/>
            </a:xfrm>
            <a:custGeom>
              <a:avLst/>
              <a:gdLst>
                <a:gd name="connsiteX0" fmla="*/ 0 w 246342"/>
                <a:gd name="connsiteY0" fmla="*/ 0 h 16464"/>
                <a:gd name="connsiteX1" fmla="*/ 246343 w 246342"/>
                <a:gd name="connsiteY1" fmla="*/ 0 h 16464"/>
                <a:gd name="connsiteX2" fmla="*/ 246343 w 246342"/>
                <a:gd name="connsiteY2" fmla="*/ 16464 h 16464"/>
                <a:gd name="connsiteX3" fmla="*/ 0 w 246342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342" h="16464">
                  <a:moveTo>
                    <a:pt x="0" y="0"/>
                  </a:moveTo>
                  <a:lnTo>
                    <a:pt x="246343" y="0"/>
                  </a:lnTo>
                  <a:lnTo>
                    <a:pt x="246343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D56DCDF-F09A-0F8D-597B-705F665FC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01" y="2371106"/>
            <a:ext cx="4482138" cy="1828193"/>
          </a:xfrm>
        </p:spPr>
        <p:txBody>
          <a:bodyPr wrap="square" lIns="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4400" spc="0" dirty="0"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latin typeface="+mj-lt"/>
                <a:cs typeface="+mn-cs"/>
              </a:rPr>
              <a:t>МЫ</a:t>
            </a:r>
            <a:br>
              <a:rPr lang="ru-RU" sz="4400" spc="0" dirty="0"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latin typeface="+mj-lt"/>
                <a:cs typeface="+mn-cs"/>
              </a:rPr>
            </a:br>
            <a:r>
              <a:rPr lang="ru-RU" sz="4400" spc="0" dirty="0"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latin typeface="+mj-lt"/>
                <a:cs typeface="+mn-cs"/>
              </a:rPr>
              <a:t>РАБОТАЕМ </a:t>
            </a:r>
            <a:br>
              <a:rPr lang="ru-RU" sz="4400" spc="0" dirty="0"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latin typeface="+mj-lt"/>
                <a:cs typeface="+mn-cs"/>
              </a:rPr>
            </a:br>
            <a:r>
              <a:rPr lang="ru-RU" sz="4400" spc="0" dirty="0"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latin typeface="+mj-lt"/>
                <a:cs typeface="+mn-cs"/>
              </a:rPr>
              <a:t>С ФАКТАМИ!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23A365-39A1-7E9B-B3C1-40DC93120A62}"/>
              </a:ext>
            </a:extLst>
          </p:cNvPr>
          <p:cNvSpPr/>
          <p:nvPr/>
        </p:nvSpPr>
        <p:spPr>
          <a:xfrm>
            <a:off x="633398" y="4465091"/>
            <a:ext cx="5677249" cy="129266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FFFFFF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latin typeface="Montserrat Light" panose="02110004020202020204"/>
              </a:rPr>
              <a:t>Часто они скучнее, чем хотелось бы, но зато все, что </a:t>
            </a:r>
            <a:r>
              <a:rPr lang="ru-RU" sz="2000">
                <a:solidFill>
                  <a:srgbClr val="FFFFFF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latin typeface="Montserrat Light" panose="02110004020202020204"/>
              </a:rPr>
              <a:t>мы говорим, </a:t>
            </a:r>
            <a:r>
              <a:rPr lang="ru-RU" sz="2000" dirty="0">
                <a:solidFill>
                  <a:srgbClr val="FFFFFF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latin typeface="Montserrat Light" panose="02110004020202020204"/>
              </a:rPr>
              <a:t>работает!</a:t>
            </a:r>
          </a:p>
          <a:p>
            <a:pPr>
              <a:defRPr/>
            </a:pPr>
            <a:endParaRPr lang="ru-RU" sz="2000" dirty="0">
              <a:solidFill>
                <a:srgbClr val="FFFFFF"/>
              </a:solidFill>
              <a:effectLst>
                <a:outerShdw blurRad="268623" algn="ctr" rotWithShape="0">
                  <a:prstClr val="black">
                    <a:alpha val="40000"/>
                  </a:prstClr>
                </a:outerShdw>
              </a:effectLst>
              <a:latin typeface="Montserrat Light" panose="02110004020202020204"/>
            </a:endParaRPr>
          </a:p>
          <a:p>
            <a: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FFFFFF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ЭТО </a:t>
            </a:r>
            <a:r>
              <a:rPr lang="ru-RU" sz="2000" dirty="0">
                <a:solidFill>
                  <a:srgbClr val="FFFFFF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highlight>
                  <a:srgbClr val="FF0000"/>
                </a:highlight>
                <a:latin typeface="+mj-lt"/>
              </a:rPr>
              <a:t>НАША СТРАТЕГИЯ,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072B37-7025-4C7D-9A8E-E374ED4088ED}"/>
              </a:ext>
            </a:extLst>
          </p:cNvPr>
          <p:cNvSpPr txBox="1"/>
          <p:nvPr/>
        </p:nvSpPr>
        <p:spPr>
          <a:xfrm>
            <a:off x="1893393" y="5786763"/>
            <a:ext cx="6233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FFFFFF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И МЫ ЕЕ ПРИДЕРЖИВАЕМСЯ</a:t>
            </a:r>
          </a:p>
        </p:txBody>
      </p:sp>
    </p:spTree>
    <p:extLst>
      <p:ext uri="{BB962C8B-B14F-4D97-AF65-F5344CB8AC3E}">
        <p14:creationId xmlns:p14="http://schemas.microsoft.com/office/powerpoint/2010/main" val="3892241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E487E-B8B0-78DE-4361-4499AA5BA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180DB53-3055-4BE2-9156-5F49A23AE4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07" y="-2234400"/>
            <a:ext cx="13917615" cy="9278410"/>
          </a:xfrm>
          <a:prstGeom prst="rect">
            <a:avLst/>
          </a:prstGeom>
        </p:spPr>
      </p:pic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3D21E97E-F87E-4EDC-9BEB-B4234FCC24F5}"/>
              </a:ext>
            </a:extLst>
          </p:cNvPr>
          <p:cNvSpPr/>
          <p:nvPr/>
        </p:nvSpPr>
        <p:spPr>
          <a:xfrm>
            <a:off x="-164907" y="0"/>
            <a:ext cx="12799082" cy="7044010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Рисунок 7">
            <a:extLst>
              <a:ext uri="{FF2B5EF4-FFF2-40B4-BE49-F238E27FC236}">
                <a16:creationId xmlns:a16="http://schemas.microsoft.com/office/drawing/2014/main" id="{94A0179D-488C-4634-81C5-311D15E4BAC5}"/>
              </a:ext>
            </a:extLst>
          </p:cNvPr>
          <p:cNvGrpSpPr/>
          <p:nvPr/>
        </p:nvGrpSpPr>
        <p:grpSpPr>
          <a:xfrm>
            <a:off x="11234477" y="108992"/>
            <a:ext cx="851205" cy="341383"/>
            <a:chOff x="5509125" y="4762752"/>
            <a:chExt cx="1129254" cy="452897"/>
          </a:xfrm>
          <a:solidFill>
            <a:schemeClr val="bg1"/>
          </a:solidFill>
        </p:grpSpPr>
        <p:sp>
          <p:nvSpPr>
            <p:cNvPr id="47" name="Полилиния 15">
              <a:extLst>
                <a:ext uri="{FF2B5EF4-FFF2-40B4-BE49-F238E27FC236}">
                  <a16:creationId xmlns:a16="http://schemas.microsoft.com/office/drawing/2014/main" id="{C160250B-F7C9-4B83-BC15-E76AE90D0876}"/>
                </a:ext>
              </a:extLst>
            </p:cNvPr>
            <p:cNvSpPr/>
            <p:nvPr/>
          </p:nvSpPr>
          <p:spPr>
            <a:xfrm>
              <a:off x="6037813" y="4775256"/>
              <a:ext cx="141541" cy="106893"/>
            </a:xfrm>
            <a:custGeom>
              <a:avLst/>
              <a:gdLst>
                <a:gd name="connsiteX0" fmla="*/ 38057 w 141541"/>
                <a:gd name="connsiteY0" fmla="*/ 45284 h 106893"/>
                <a:gd name="connsiteX1" fmla="*/ 66481 w 141541"/>
                <a:gd name="connsiteY1" fmla="*/ 106894 h 106893"/>
                <a:gd name="connsiteX2" fmla="*/ 75198 w 141541"/>
                <a:gd name="connsiteY2" fmla="*/ 106894 h 106893"/>
                <a:gd name="connsiteX3" fmla="*/ 103471 w 141541"/>
                <a:gd name="connsiteY3" fmla="*/ 45284 h 106893"/>
                <a:gd name="connsiteX4" fmla="*/ 111886 w 141541"/>
                <a:gd name="connsiteY4" fmla="*/ 106744 h 106893"/>
                <a:gd name="connsiteX5" fmla="*/ 141541 w 141541"/>
                <a:gd name="connsiteY5" fmla="*/ 106744 h 106893"/>
                <a:gd name="connsiteX6" fmla="*/ 125640 w 141541"/>
                <a:gd name="connsiteY6" fmla="*/ 0 h 106893"/>
                <a:gd name="connsiteX7" fmla="*/ 96136 w 141541"/>
                <a:gd name="connsiteY7" fmla="*/ 0 h 106893"/>
                <a:gd name="connsiteX8" fmla="*/ 70764 w 141541"/>
                <a:gd name="connsiteY8" fmla="*/ 58102 h 106893"/>
                <a:gd name="connsiteX9" fmla="*/ 45543 w 141541"/>
                <a:gd name="connsiteY9" fmla="*/ 0 h 106893"/>
                <a:gd name="connsiteX10" fmla="*/ 16190 w 141541"/>
                <a:gd name="connsiteY10" fmla="*/ 0 h 106893"/>
                <a:gd name="connsiteX11" fmla="*/ 0 w 141541"/>
                <a:gd name="connsiteY11" fmla="*/ 106744 h 106893"/>
                <a:gd name="connsiteX12" fmla="*/ 29805 w 141541"/>
                <a:gd name="connsiteY12" fmla="*/ 106744 h 10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541" h="106893">
                  <a:moveTo>
                    <a:pt x="38057" y="45284"/>
                  </a:moveTo>
                  <a:lnTo>
                    <a:pt x="66481" y="106894"/>
                  </a:lnTo>
                  <a:lnTo>
                    <a:pt x="75198" y="106894"/>
                  </a:lnTo>
                  <a:lnTo>
                    <a:pt x="103471" y="45284"/>
                  </a:lnTo>
                  <a:lnTo>
                    <a:pt x="111886" y="106744"/>
                  </a:lnTo>
                  <a:lnTo>
                    <a:pt x="141541" y="106744"/>
                  </a:lnTo>
                  <a:lnTo>
                    <a:pt x="125640" y="0"/>
                  </a:lnTo>
                  <a:lnTo>
                    <a:pt x="96136" y="0"/>
                  </a:lnTo>
                  <a:lnTo>
                    <a:pt x="70764" y="58102"/>
                  </a:lnTo>
                  <a:lnTo>
                    <a:pt x="45543" y="0"/>
                  </a:lnTo>
                  <a:lnTo>
                    <a:pt x="16190" y="0"/>
                  </a:lnTo>
                  <a:lnTo>
                    <a:pt x="0" y="106744"/>
                  </a:lnTo>
                  <a:lnTo>
                    <a:pt x="29805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48" name="Полилиния 17">
              <a:extLst>
                <a:ext uri="{FF2B5EF4-FFF2-40B4-BE49-F238E27FC236}">
                  <a16:creationId xmlns:a16="http://schemas.microsoft.com/office/drawing/2014/main" id="{C90E68EA-F3A9-4B56-9315-B95EF1384419}"/>
                </a:ext>
              </a:extLst>
            </p:cNvPr>
            <p:cNvSpPr/>
            <p:nvPr/>
          </p:nvSpPr>
          <p:spPr>
            <a:xfrm>
              <a:off x="6186714" y="4796933"/>
              <a:ext cx="89868" cy="87810"/>
            </a:xfrm>
            <a:custGeom>
              <a:avLst/>
              <a:gdLst>
                <a:gd name="connsiteX0" fmla="*/ 44765 w 89868"/>
                <a:gd name="connsiteY0" fmla="*/ 87811 h 87810"/>
                <a:gd name="connsiteX1" fmla="*/ 72045 w 89868"/>
                <a:gd name="connsiteY1" fmla="*/ 79578 h 87810"/>
                <a:gd name="connsiteX2" fmla="*/ 88022 w 89868"/>
                <a:gd name="connsiteY2" fmla="*/ 57162 h 87810"/>
                <a:gd name="connsiteX3" fmla="*/ 59749 w 89868"/>
                <a:gd name="connsiteY3" fmla="*/ 57162 h 87810"/>
                <a:gd name="connsiteX4" fmla="*/ 56157 w 89868"/>
                <a:gd name="connsiteY4" fmla="*/ 61360 h 87810"/>
                <a:gd name="connsiteX5" fmla="*/ 51032 w 89868"/>
                <a:gd name="connsiteY5" fmla="*/ 64029 h 87810"/>
                <a:gd name="connsiteX6" fmla="*/ 44765 w 89868"/>
                <a:gd name="connsiteY6" fmla="*/ 64943 h 87810"/>
                <a:gd name="connsiteX7" fmla="*/ 33687 w 89868"/>
                <a:gd name="connsiteY7" fmla="*/ 61285 h 87810"/>
                <a:gd name="connsiteX8" fmla="*/ 27959 w 89868"/>
                <a:gd name="connsiteY8" fmla="*/ 50609 h 87810"/>
                <a:gd name="connsiteX9" fmla="*/ 89253 w 89868"/>
                <a:gd name="connsiteY9" fmla="*/ 50609 h 87810"/>
                <a:gd name="connsiteX10" fmla="*/ 89868 w 89868"/>
                <a:gd name="connsiteY10" fmla="*/ 43141 h 87810"/>
                <a:gd name="connsiteX11" fmla="*/ 84216 w 89868"/>
                <a:gd name="connsiteY11" fmla="*/ 21264 h 87810"/>
                <a:gd name="connsiteX12" fmla="*/ 68240 w 89868"/>
                <a:gd name="connsiteY12" fmla="*/ 5714 h 87810"/>
                <a:gd name="connsiteX13" fmla="*/ 44777 w 89868"/>
                <a:gd name="connsiteY13" fmla="*/ 0 h 87810"/>
                <a:gd name="connsiteX14" fmla="*/ 21855 w 89868"/>
                <a:gd name="connsiteY14" fmla="*/ 5639 h 87810"/>
                <a:gd name="connsiteX15" fmla="*/ 5803 w 89868"/>
                <a:gd name="connsiteY15" fmla="*/ 21351 h 87810"/>
                <a:gd name="connsiteX16" fmla="*/ 0 w 89868"/>
                <a:gd name="connsiteY16" fmla="*/ 43918 h 87810"/>
                <a:gd name="connsiteX17" fmla="*/ 12761 w 89868"/>
                <a:gd name="connsiteY17" fmla="*/ 75256 h 87810"/>
                <a:gd name="connsiteX18" fmla="*/ 44765 w 89868"/>
                <a:gd name="connsiteY18" fmla="*/ 87811 h 87810"/>
                <a:gd name="connsiteX19" fmla="*/ 34440 w 89868"/>
                <a:gd name="connsiteY19" fmla="*/ 25511 h 87810"/>
                <a:gd name="connsiteX20" fmla="*/ 44765 w 89868"/>
                <a:gd name="connsiteY20" fmla="*/ 22228 h 87810"/>
                <a:gd name="connsiteX21" fmla="*/ 61884 w 89868"/>
                <a:gd name="connsiteY21" fmla="*/ 34884 h 87810"/>
                <a:gd name="connsiteX22" fmla="*/ 28411 w 89868"/>
                <a:gd name="connsiteY22" fmla="*/ 34884 h 87810"/>
                <a:gd name="connsiteX23" fmla="*/ 34440 w 89868"/>
                <a:gd name="connsiteY23" fmla="*/ 25511 h 8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868" h="87810">
                  <a:moveTo>
                    <a:pt x="44765" y="87811"/>
                  </a:moveTo>
                  <a:cubicBezTo>
                    <a:pt x="55165" y="87811"/>
                    <a:pt x="64258" y="85067"/>
                    <a:pt x="72045" y="79578"/>
                  </a:cubicBezTo>
                  <a:cubicBezTo>
                    <a:pt x="79845" y="74090"/>
                    <a:pt x="85171" y="66622"/>
                    <a:pt x="88022" y="57162"/>
                  </a:cubicBezTo>
                  <a:lnTo>
                    <a:pt x="59749" y="57162"/>
                  </a:lnTo>
                  <a:cubicBezTo>
                    <a:pt x="58832" y="58791"/>
                    <a:pt x="57626" y="60194"/>
                    <a:pt x="56157" y="61360"/>
                  </a:cubicBezTo>
                  <a:cubicBezTo>
                    <a:pt x="54675" y="62525"/>
                    <a:pt x="52967" y="63415"/>
                    <a:pt x="51032" y="64029"/>
                  </a:cubicBezTo>
                  <a:cubicBezTo>
                    <a:pt x="49098" y="64643"/>
                    <a:pt x="47000" y="64943"/>
                    <a:pt x="44765" y="64943"/>
                  </a:cubicBezTo>
                  <a:cubicBezTo>
                    <a:pt x="40281" y="64943"/>
                    <a:pt x="36588" y="63728"/>
                    <a:pt x="33687" y="61285"/>
                  </a:cubicBezTo>
                  <a:cubicBezTo>
                    <a:pt x="30785" y="58841"/>
                    <a:pt x="28876" y="55283"/>
                    <a:pt x="27959" y="50609"/>
                  </a:cubicBezTo>
                  <a:lnTo>
                    <a:pt x="89253" y="50609"/>
                  </a:lnTo>
                  <a:cubicBezTo>
                    <a:pt x="89655" y="47965"/>
                    <a:pt x="89868" y="45484"/>
                    <a:pt x="89868" y="43141"/>
                  </a:cubicBezTo>
                  <a:cubicBezTo>
                    <a:pt x="89868" y="35109"/>
                    <a:pt x="87984" y="27817"/>
                    <a:pt x="84216" y="21264"/>
                  </a:cubicBezTo>
                  <a:cubicBezTo>
                    <a:pt x="80448" y="14710"/>
                    <a:pt x="75123" y="9523"/>
                    <a:pt x="68240" y="5714"/>
                  </a:cubicBezTo>
                  <a:cubicBezTo>
                    <a:pt x="61357" y="1905"/>
                    <a:pt x="53544" y="0"/>
                    <a:pt x="44777" y="0"/>
                  </a:cubicBezTo>
                  <a:cubicBezTo>
                    <a:pt x="36312" y="0"/>
                    <a:pt x="28675" y="1880"/>
                    <a:pt x="21855" y="5639"/>
                  </a:cubicBezTo>
                  <a:cubicBezTo>
                    <a:pt x="15022" y="9398"/>
                    <a:pt x="9671" y="14635"/>
                    <a:pt x="5803" y="21351"/>
                  </a:cubicBezTo>
                  <a:cubicBezTo>
                    <a:pt x="1934" y="28055"/>
                    <a:pt x="0" y="35585"/>
                    <a:pt x="0" y="43918"/>
                  </a:cubicBezTo>
                  <a:cubicBezTo>
                    <a:pt x="0" y="56423"/>
                    <a:pt x="4258" y="66873"/>
                    <a:pt x="12761" y="75256"/>
                  </a:cubicBezTo>
                  <a:cubicBezTo>
                    <a:pt x="21239" y="83613"/>
                    <a:pt x="31916" y="87811"/>
                    <a:pt x="44765" y="87811"/>
                  </a:cubicBezTo>
                  <a:close/>
                  <a:moveTo>
                    <a:pt x="34440" y="25511"/>
                  </a:moveTo>
                  <a:cubicBezTo>
                    <a:pt x="37241" y="23331"/>
                    <a:pt x="40683" y="22228"/>
                    <a:pt x="44765" y="22228"/>
                  </a:cubicBezTo>
                  <a:cubicBezTo>
                    <a:pt x="53632" y="22228"/>
                    <a:pt x="59334" y="26451"/>
                    <a:pt x="61884" y="34884"/>
                  </a:cubicBezTo>
                  <a:lnTo>
                    <a:pt x="28411" y="34884"/>
                  </a:lnTo>
                  <a:cubicBezTo>
                    <a:pt x="29630" y="30824"/>
                    <a:pt x="31639" y="27704"/>
                    <a:pt x="34440" y="25511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0" name="Полилиния 18">
              <a:extLst>
                <a:ext uri="{FF2B5EF4-FFF2-40B4-BE49-F238E27FC236}">
                  <a16:creationId xmlns:a16="http://schemas.microsoft.com/office/drawing/2014/main" id="{92F97AF2-D408-4641-BEE9-8E73CA9A429A}"/>
                </a:ext>
              </a:extLst>
            </p:cNvPr>
            <p:cNvSpPr/>
            <p:nvPr/>
          </p:nvSpPr>
          <p:spPr>
            <a:xfrm>
              <a:off x="6284659" y="4769918"/>
              <a:ext cx="92028" cy="114825"/>
            </a:xfrm>
            <a:custGeom>
              <a:avLst/>
              <a:gdLst>
                <a:gd name="connsiteX0" fmla="*/ 43421 w 92028"/>
                <a:gd name="connsiteY0" fmla="*/ 114825 h 114825"/>
                <a:gd name="connsiteX1" fmla="*/ 68340 w 92028"/>
                <a:gd name="connsiteY1" fmla="*/ 105979 h 114825"/>
                <a:gd name="connsiteX2" fmla="*/ 70940 w 92028"/>
                <a:gd name="connsiteY2" fmla="*/ 112081 h 114825"/>
                <a:gd name="connsiteX3" fmla="*/ 92029 w 92028"/>
                <a:gd name="connsiteY3" fmla="*/ 112081 h 114825"/>
                <a:gd name="connsiteX4" fmla="*/ 92029 w 92028"/>
                <a:gd name="connsiteY4" fmla="*/ 0 h 114825"/>
                <a:gd name="connsiteX5" fmla="*/ 63906 w 92028"/>
                <a:gd name="connsiteY5" fmla="*/ 0 h 114825"/>
                <a:gd name="connsiteX6" fmla="*/ 63906 w 92028"/>
                <a:gd name="connsiteY6" fmla="*/ 32779 h 114825"/>
                <a:gd name="connsiteX7" fmla="*/ 43421 w 92028"/>
                <a:gd name="connsiteY7" fmla="*/ 26990 h 114825"/>
                <a:gd name="connsiteX8" fmla="*/ 12234 w 92028"/>
                <a:gd name="connsiteY8" fmla="*/ 39344 h 114825"/>
                <a:gd name="connsiteX9" fmla="*/ 0 w 92028"/>
                <a:gd name="connsiteY9" fmla="*/ 70908 h 114825"/>
                <a:gd name="connsiteX10" fmla="*/ 12234 w 92028"/>
                <a:gd name="connsiteY10" fmla="*/ 102471 h 114825"/>
                <a:gd name="connsiteX11" fmla="*/ 43421 w 92028"/>
                <a:gd name="connsiteY11" fmla="*/ 114825 h 114825"/>
                <a:gd name="connsiteX12" fmla="*/ 34026 w 92028"/>
                <a:gd name="connsiteY12" fmla="*/ 57413 h 114825"/>
                <a:gd name="connsiteX13" fmla="*/ 47252 w 92028"/>
                <a:gd name="connsiteY13" fmla="*/ 52000 h 114825"/>
                <a:gd name="connsiteX14" fmla="*/ 54511 w 92028"/>
                <a:gd name="connsiteY14" fmla="*/ 53453 h 114825"/>
                <a:gd name="connsiteX15" fmla="*/ 60402 w 92028"/>
                <a:gd name="connsiteY15" fmla="*/ 57413 h 114825"/>
                <a:gd name="connsiteX16" fmla="*/ 64296 w 92028"/>
                <a:gd name="connsiteY16" fmla="*/ 63440 h 114825"/>
                <a:gd name="connsiteX17" fmla="*/ 65753 w 92028"/>
                <a:gd name="connsiteY17" fmla="*/ 70908 h 114825"/>
                <a:gd name="connsiteX18" fmla="*/ 60477 w 92028"/>
                <a:gd name="connsiteY18" fmla="*/ 84402 h 114825"/>
                <a:gd name="connsiteX19" fmla="*/ 47264 w 92028"/>
                <a:gd name="connsiteY19" fmla="*/ 89815 h 114825"/>
                <a:gd name="connsiteX20" fmla="*/ 34038 w 92028"/>
                <a:gd name="connsiteY20" fmla="*/ 84402 h 114825"/>
                <a:gd name="connsiteX21" fmla="*/ 28763 w 92028"/>
                <a:gd name="connsiteY21" fmla="*/ 70908 h 114825"/>
                <a:gd name="connsiteX22" fmla="*/ 34026 w 92028"/>
                <a:gd name="connsiteY22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2028" h="114825">
                  <a:moveTo>
                    <a:pt x="43421" y="114825"/>
                  </a:moveTo>
                  <a:cubicBezTo>
                    <a:pt x="52904" y="114825"/>
                    <a:pt x="61206" y="111881"/>
                    <a:pt x="68340" y="105979"/>
                  </a:cubicBezTo>
                  <a:lnTo>
                    <a:pt x="70940" y="112081"/>
                  </a:lnTo>
                  <a:lnTo>
                    <a:pt x="92029" y="112081"/>
                  </a:lnTo>
                  <a:lnTo>
                    <a:pt x="92029" y="0"/>
                  </a:lnTo>
                  <a:lnTo>
                    <a:pt x="63906" y="0"/>
                  </a:lnTo>
                  <a:lnTo>
                    <a:pt x="63906" y="32779"/>
                  </a:lnTo>
                  <a:cubicBezTo>
                    <a:pt x="57790" y="28919"/>
                    <a:pt x="50957" y="26990"/>
                    <a:pt x="43421" y="26990"/>
                  </a:cubicBezTo>
                  <a:cubicBezTo>
                    <a:pt x="30785" y="26990"/>
                    <a:pt x="20385" y="31112"/>
                    <a:pt x="12234" y="39344"/>
                  </a:cubicBezTo>
                  <a:cubicBezTo>
                    <a:pt x="4082" y="47577"/>
                    <a:pt x="0" y="58102"/>
                    <a:pt x="0" y="70908"/>
                  </a:cubicBezTo>
                  <a:cubicBezTo>
                    <a:pt x="0" y="83713"/>
                    <a:pt x="4082" y="94239"/>
                    <a:pt x="12234" y="102471"/>
                  </a:cubicBezTo>
                  <a:cubicBezTo>
                    <a:pt x="20385" y="110703"/>
                    <a:pt x="30785" y="114825"/>
                    <a:pt x="43421" y="114825"/>
                  </a:cubicBezTo>
                  <a:close/>
                  <a:moveTo>
                    <a:pt x="34026" y="57413"/>
                  </a:moveTo>
                  <a:cubicBezTo>
                    <a:pt x="37542" y="53804"/>
                    <a:pt x="41951" y="52000"/>
                    <a:pt x="47252" y="52000"/>
                  </a:cubicBezTo>
                  <a:cubicBezTo>
                    <a:pt x="49801" y="52000"/>
                    <a:pt x="52213" y="52488"/>
                    <a:pt x="54511" y="53453"/>
                  </a:cubicBezTo>
                  <a:cubicBezTo>
                    <a:pt x="56797" y="54418"/>
                    <a:pt x="58769" y="55746"/>
                    <a:pt x="60402" y="57413"/>
                  </a:cubicBezTo>
                  <a:cubicBezTo>
                    <a:pt x="62035" y="59092"/>
                    <a:pt x="63329" y="61097"/>
                    <a:pt x="64296" y="63440"/>
                  </a:cubicBezTo>
                  <a:cubicBezTo>
                    <a:pt x="65263" y="65783"/>
                    <a:pt x="65753" y="68264"/>
                    <a:pt x="65753" y="70908"/>
                  </a:cubicBezTo>
                  <a:cubicBezTo>
                    <a:pt x="65753" y="76296"/>
                    <a:pt x="63994" y="80794"/>
                    <a:pt x="60477" y="84402"/>
                  </a:cubicBezTo>
                  <a:cubicBezTo>
                    <a:pt x="56961" y="88011"/>
                    <a:pt x="52552" y="89815"/>
                    <a:pt x="47264" y="89815"/>
                  </a:cubicBezTo>
                  <a:cubicBezTo>
                    <a:pt x="41964" y="89815"/>
                    <a:pt x="37555" y="88011"/>
                    <a:pt x="34038" y="84402"/>
                  </a:cubicBezTo>
                  <a:cubicBezTo>
                    <a:pt x="30521" y="80794"/>
                    <a:pt x="28763" y="76296"/>
                    <a:pt x="28763" y="70908"/>
                  </a:cubicBezTo>
                  <a:cubicBezTo>
                    <a:pt x="28750" y="65520"/>
                    <a:pt x="30509" y="61021"/>
                    <a:pt x="34026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1" name="Полилиния 19">
              <a:extLst>
                <a:ext uri="{FF2B5EF4-FFF2-40B4-BE49-F238E27FC236}">
                  <a16:creationId xmlns:a16="http://schemas.microsoft.com/office/drawing/2014/main" id="{35552D5A-065F-4C0C-991C-5964C056FD5C}"/>
                </a:ext>
              </a:extLst>
            </p:cNvPr>
            <p:cNvSpPr/>
            <p:nvPr/>
          </p:nvSpPr>
          <p:spPr>
            <a:xfrm>
              <a:off x="6394574" y="4799652"/>
              <a:ext cx="28423" cy="82347"/>
            </a:xfrm>
            <a:custGeom>
              <a:avLst/>
              <a:gdLst>
                <a:gd name="connsiteX0" fmla="*/ 0 w 28423"/>
                <a:gd name="connsiteY0" fmla="*/ 0 h 82347"/>
                <a:gd name="connsiteX1" fmla="*/ 28424 w 28423"/>
                <a:gd name="connsiteY1" fmla="*/ 0 h 82347"/>
                <a:gd name="connsiteX2" fmla="*/ 28424 w 28423"/>
                <a:gd name="connsiteY2" fmla="*/ 82348 h 82347"/>
                <a:gd name="connsiteX3" fmla="*/ 0 w 28423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3" h="82347">
                  <a:moveTo>
                    <a:pt x="0" y="0"/>
                  </a:moveTo>
                  <a:lnTo>
                    <a:pt x="28424" y="0"/>
                  </a:lnTo>
                  <a:lnTo>
                    <a:pt x="28424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2" name="Полилиния 22">
              <a:extLst>
                <a:ext uri="{FF2B5EF4-FFF2-40B4-BE49-F238E27FC236}">
                  <a16:creationId xmlns:a16="http://schemas.microsoft.com/office/drawing/2014/main" id="{ABC84DB5-2236-4CC3-BA3C-E84975F61C7E}"/>
                </a:ext>
              </a:extLst>
            </p:cNvPr>
            <p:cNvSpPr/>
            <p:nvPr/>
          </p:nvSpPr>
          <p:spPr>
            <a:xfrm>
              <a:off x="6394724" y="4765344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3" name="Полилиния 23">
              <a:extLst>
                <a:ext uri="{FF2B5EF4-FFF2-40B4-BE49-F238E27FC236}">
                  <a16:creationId xmlns:a16="http://schemas.microsoft.com/office/drawing/2014/main" id="{D6B6A33B-0464-484A-B72F-E66152D23397}"/>
                </a:ext>
              </a:extLst>
            </p:cNvPr>
            <p:cNvSpPr/>
            <p:nvPr/>
          </p:nvSpPr>
          <p:spPr>
            <a:xfrm>
              <a:off x="6435985" y="4797058"/>
              <a:ext cx="92644" cy="87672"/>
            </a:xfrm>
            <a:custGeom>
              <a:avLst/>
              <a:gdLst>
                <a:gd name="connsiteX0" fmla="*/ 21026 w 92644"/>
                <a:gd name="connsiteY0" fmla="*/ 82034 h 87672"/>
                <a:gd name="connsiteX1" fmla="*/ 43421 w 92644"/>
                <a:gd name="connsiteY1" fmla="*/ 87673 h 87672"/>
                <a:gd name="connsiteX2" fmla="*/ 68340 w 92644"/>
                <a:gd name="connsiteY2" fmla="*/ 78977 h 87672"/>
                <a:gd name="connsiteX3" fmla="*/ 70789 w 92644"/>
                <a:gd name="connsiteY3" fmla="*/ 84766 h 87672"/>
                <a:gd name="connsiteX4" fmla="*/ 92644 w 92644"/>
                <a:gd name="connsiteY4" fmla="*/ 84766 h 87672"/>
                <a:gd name="connsiteX5" fmla="*/ 92644 w 92644"/>
                <a:gd name="connsiteY5" fmla="*/ 2443 h 87672"/>
                <a:gd name="connsiteX6" fmla="*/ 71543 w 92644"/>
                <a:gd name="connsiteY6" fmla="*/ 2443 h 87672"/>
                <a:gd name="connsiteX7" fmla="*/ 68642 w 92644"/>
                <a:gd name="connsiteY7" fmla="*/ 8846 h 87672"/>
                <a:gd name="connsiteX8" fmla="*/ 43421 w 92644"/>
                <a:gd name="connsiteY8" fmla="*/ 0 h 87672"/>
                <a:gd name="connsiteX9" fmla="*/ 12234 w 92644"/>
                <a:gd name="connsiteY9" fmla="*/ 12279 h 87672"/>
                <a:gd name="connsiteX10" fmla="*/ 0 w 92644"/>
                <a:gd name="connsiteY10" fmla="*/ 43617 h 87672"/>
                <a:gd name="connsiteX11" fmla="*/ 5577 w 92644"/>
                <a:gd name="connsiteY11" fmla="*/ 66334 h 87672"/>
                <a:gd name="connsiteX12" fmla="*/ 21026 w 92644"/>
                <a:gd name="connsiteY12" fmla="*/ 82034 h 87672"/>
                <a:gd name="connsiteX13" fmla="*/ 33938 w 92644"/>
                <a:gd name="connsiteY13" fmla="*/ 30348 h 87672"/>
                <a:gd name="connsiteX14" fmla="*/ 47239 w 92644"/>
                <a:gd name="connsiteY14" fmla="*/ 25010 h 87672"/>
                <a:gd name="connsiteX15" fmla="*/ 60390 w 92644"/>
                <a:gd name="connsiteY15" fmla="*/ 30348 h 87672"/>
                <a:gd name="connsiteX16" fmla="*/ 65589 w 92644"/>
                <a:gd name="connsiteY16" fmla="*/ 43767 h 87672"/>
                <a:gd name="connsiteX17" fmla="*/ 60390 w 92644"/>
                <a:gd name="connsiteY17" fmla="*/ 57187 h 87672"/>
                <a:gd name="connsiteX18" fmla="*/ 47164 w 92644"/>
                <a:gd name="connsiteY18" fmla="*/ 62525 h 87672"/>
                <a:gd name="connsiteX19" fmla="*/ 33938 w 92644"/>
                <a:gd name="connsiteY19" fmla="*/ 57187 h 87672"/>
                <a:gd name="connsiteX20" fmla="*/ 28738 w 92644"/>
                <a:gd name="connsiteY20" fmla="*/ 43767 h 87672"/>
                <a:gd name="connsiteX21" fmla="*/ 33938 w 92644"/>
                <a:gd name="connsiteY21" fmla="*/ 30348 h 8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644" h="87672">
                  <a:moveTo>
                    <a:pt x="21026" y="82034"/>
                  </a:moveTo>
                  <a:cubicBezTo>
                    <a:pt x="27595" y="85793"/>
                    <a:pt x="35056" y="87673"/>
                    <a:pt x="43421" y="87673"/>
                  </a:cubicBezTo>
                  <a:cubicBezTo>
                    <a:pt x="52904" y="87673"/>
                    <a:pt x="61206" y="84778"/>
                    <a:pt x="68340" y="78977"/>
                  </a:cubicBezTo>
                  <a:lnTo>
                    <a:pt x="70789" y="84766"/>
                  </a:lnTo>
                  <a:lnTo>
                    <a:pt x="92644" y="84766"/>
                  </a:lnTo>
                  <a:lnTo>
                    <a:pt x="92644" y="2443"/>
                  </a:lnTo>
                  <a:lnTo>
                    <a:pt x="71543" y="2443"/>
                  </a:lnTo>
                  <a:lnTo>
                    <a:pt x="68642" y="8846"/>
                  </a:lnTo>
                  <a:cubicBezTo>
                    <a:pt x="61407" y="2945"/>
                    <a:pt x="52992" y="0"/>
                    <a:pt x="43421" y="0"/>
                  </a:cubicBezTo>
                  <a:cubicBezTo>
                    <a:pt x="30785" y="0"/>
                    <a:pt x="20385" y="4097"/>
                    <a:pt x="12234" y="12279"/>
                  </a:cubicBezTo>
                  <a:cubicBezTo>
                    <a:pt x="4082" y="20462"/>
                    <a:pt x="0" y="30912"/>
                    <a:pt x="0" y="43617"/>
                  </a:cubicBezTo>
                  <a:cubicBezTo>
                    <a:pt x="0" y="52050"/>
                    <a:pt x="1859" y="59631"/>
                    <a:pt x="5577" y="66334"/>
                  </a:cubicBezTo>
                  <a:cubicBezTo>
                    <a:pt x="9307" y="73050"/>
                    <a:pt x="14457" y="78275"/>
                    <a:pt x="21026" y="82034"/>
                  </a:cubicBezTo>
                  <a:close/>
                  <a:moveTo>
                    <a:pt x="33938" y="30348"/>
                  </a:moveTo>
                  <a:cubicBezTo>
                    <a:pt x="37404" y="26789"/>
                    <a:pt x="41838" y="25010"/>
                    <a:pt x="47239" y="25010"/>
                  </a:cubicBezTo>
                  <a:cubicBezTo>
                    <a:pt x="52539" y="25010"/>
                    <a:pt x="56923" y="26789"/>
                    <a:pt x="60390" y="30348"/>
                  </a:cubicBezTo>
                  <a:cubicBezTo>
                    <a:pt x="63856" y="33906"/>
                    <a:pt x="65589" y="38380"/>
                    <a:pt x="65589" y="43767"/>
                  </a:cubicBezTo>
                  <a:cubicBezTo>
                    <a:pt x="65589" y="49155"/>
                    <a:pt x="63856" y="53629"/>
                    <a:pt x="60390" y="57187"/>
                  </a:cubicBezTo>
                  <a:cubicBezTo>
                    <a:pt x="56923" y="60746"/>
                    <a:pt x="52514" y="62525"/>
                    <a:pt x="47164" y="62525"/>
                  </a:cubicBezTo>
                  <a:cubicBezTo>
                    <a:pt x="41813" y="62525"/>
                    <a:pt x="37404" y="60746"/>
                    <a:pt x="33938" y="57187"/>
                  </a:cubicBezTo>
                  <a:cubicBezTo>
                    <a:pt x="30471" y="53629"/>
                    <a:pt x="28738" y="49155"/>
                    <a:pt x="28738" y="43767"/>
                  </a:cubicBezTo>
                  <a:cubicBezTo>
                    <a:pt x="28738" y="38380"/>
                    <a:pt x="30471" y="33906"/>
                    <a:pt x="33938" y="3034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5" name="Полилиния 24">
              <a:extLst>
                <a:ext uri="{FF2B5EF4-FFF2-40B4-BE49-F238E27FC236}">
                  <a16:creationId xmlns:a16="http://schemas.microsoft.com/office/drawing/2014/main" id="{B076732A-3F8A-4238-86F8-B6834E2D9C7B}"/>
                </a:ext>
              </a:extLst>
            </p:cNvPr>
            <p:cNvSpPr/>
            <p:nvPr/>
          </p:nvSpPr>
          <p:spPr>
            <a:xfrm>
              <a:off x="6043917" y="4927208"/>
              <a:ext cx="29805" cy="106743"/>
            </a:xfrm>
            <a:custGeom>
              <a:avLst/>
              <a:gdLst>
                <a:gd name="connsiteX0" fmla="*/ 0 w 29805"/>
                <a:gd name="connsiteY0" fmla="*/ 0 h 106743"/>
                <a:gd name="connsiteX1" fmla="*/ 29805 w 29805"/>
                <a:gd name="connsiteY1" fmla="*/ 0 h 106743"/>
                <a:gd name="connsiteX2" fmla="*/ 29805 w 29805"/>
                <a:gd name="connsiteY2" fmla="*/ 106744 h 106743"/>
                <a:gd name="connsiteX3" fmla="*/ 0 w 29805"/>
                <a:gd name="connsiteY3" fmla="*/ 106744 h 1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05" h="106743">
                  <a:moveTo>
                    <a:pt x="0" y="0"/>
                  </a:moveTo>
                  <a:lnTo>
                    <a:pt x="29805" y="0"/>
                  </a:lnTo>
                  <a:lnTo>
                    <a:pt x="29805" y="106744"/>
                  </a:lnTo>
                  <a:lnTo>
                    <a:pt x="0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6" name="Полилиния 25">
              <a:extLst>
                <a:ext uri="{FF2B5EF4-FFF2-40B4-BE49-F238E27FC236}">
                  <a16:creationId xmlns:a16="http://schemas.microsoft.com/office/drawing/2014/main" id="{508887B7-0B34-4076-BB0F-388C24223B8D}"/>
                </a:ext>
              </a:extLst>
            </p:cNvPr>
            <p:cNvSpPr/>
            <p:nvPr/>
          </p:nvSpPr>
          <p:spPr>
            <a:xfrm>
              <a:off x="6092061" y="4949160"/>
              <a:ext cx="81478" cy="84790"/>
            </a:xfrm>
            <a:custGeom>
              <a:avLst/>
              <a:gdLst>
                <a:gd name="connsiteX0" fmla="*/ 81478 w 81478"/>
                <a:gd name="connsiteY0" fmla="*/ 84791 h 84790"/>
                <a:gd name="connsiteX1" fmla="*/ 81478 w 81478"/>
                <a:gd name="connsiteY1" fmla="*/ 34621 h 84790"/>
                <a:gd name="connsiteX2" fmla="*/ 72837 w 81478"/>
                <a:gd name="connsiteY2" fmla="*/ 9460 h 84790"/>
                <a:gd name="connsiteX3" fmla="*/ 49826 w 81478"/>
                <a:gd name="connsiteY3" fmla="*/ 0 h 84790"/>
                <a:gd name="connsiteX4" fmla="*/ 23839 w 81478"/>
                <a:gd name="connsiteY4" fmla="*/ 10976 h 84790"/>
                <a:gd name="connsiteX5" fmla="*/ 19870 w 81478"/>
                <a:gd name="connsiteY5" fmla="*/ 2431 h 84790"/>
                <a:gd name="connsiteX6" fmla="*/ 0 w 81478"/>
                <a:gd name="connsiteY6" fmla="*/ 2431 h 84790"/>
                <a:gd name="connsiteX7" fmla="*/ 0 w 81478"/>
                <a:gd name="connsiteY7" fmla="*/ 84778 h 84790"/>
                <a:gd name="connsiteX8" fmla="*/ 28424 w 81478"/>
                <a:gd name="connsiteY8" fmla="*/ 84778 h 84790"/>
                <a:gd name="connsiteX9" fmla="*/ 28424 w 81478"/>
                <a:gd name="connsiteY9" fmla="*/ 40861 h 84790"/>
                <a:gd name="connsiteX10" fmla="*/ 30031 w 81478"/>
                <a:gd name="connsiteY10" fmla="*/ 31789 h 84790"/>
                <a:gd name="connsiteX11" fmla="*/ 34767 w 81478"/>
                <a:gd name="connsiteY11" fmla="*/ 26075 h 84790"/>
                <a:gd name="connsiteX12" fmla="*/ 42341 w 81478"/>
                <a:gd name="connsiteY12" fmla="*/ 24095 h 84790"/>
                <a:gd name="connsiteX13" fmla="*/ 53042 w 81478"/>
                <a:gd name="connsiteY13" fmla="*/ 38430 h 84790"/>
                <a:gd name="connsiteX14" fmla="*/ 53042 w 81478"/>
                <a:gd name="connsiteY14" fmla="*/ 84791 h 84790"/>
                <a:gd name="connsiteX15" fmla="*/ 81478 w 81478"/>
                <a:gd name="connsiteY15" fmla="*/ 84791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81478" y="84791"/>
                  </a:move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24" y="84778"/>
                  </a:lnTo>
                  <a:lnTo>
                    <a:pt x="28424" y="40861"/>
                  </a:lnTo>
                  <a:cubicBezTo>
                    <a:pt x="28424" y="37302"/>
                    <a:pt x="28964" y="34282"/>
                    <a:pt x="30031" y="31789"/>
                  </a:cubicBezTo>
                  <a:cubicBezTo>
                    <a:pt x="31099" y="29295"/>
                    <a:pt x="32682" y="27391"/>
                    <a:pt x="34767" y="26075"/>
                  </a:cubicBezTo>
                  <a:cubicBezTo>
                    <a:pt x="36852" y="24759"/>
                    <a:pt x="39376" y="24095"/>
                    <a:pt x="42341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lnTo>
                    <a:pt x="53042" y="84791"/>
                  </a:lnTo>
                  <a:lnTo>
                    <a:pt x="81478" y="84791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7" name="Полилиния 26">
              <a:extLst>
                <a:ext uri="{FF2B5EF4-FFF2-40B4-BE49-F238E27FC236}">
                  <a16:creationId xmlns:a16="http://schemas.microsoft.com/office/drawing/2014/main" id="{ADF37E6A-4E0E-4001-9CD7-EF8E2F67D2C0}"/>
                </a:ext>
              </a:extLst>
            </p:cNvPr>
            <p:cNvSpPr/>
            <p:nvPr/>
          </p:nvSpPr>
          <p:spPr>
            <a:xfrm>
              <a:off x="6185873" y="4948859"/>
              <a:ext cx="73113" cy="87835"/>
            </a:xfrm>
            <a:custGeom>
              <a:avLst/>
              <a:gdLst>
                <a:gd name="connsiteX0" fmla="*/ 73113 w 73113"/>
                <a:gd name="connsiteY0" fmla="*/ 59317 h 87835"/>
                <a:gd name="connsiteX1" fmla="*/ 72422 w 73113"/>
                <a:gd name="connsiteY1" fmla="*/ 52990 h 87835"/>
                <a:gd name="connsiteX2" fmla="*/ 70815 w 73113"/>
                <a:gd name="connsiteY2" fmla="*/ 47877 h 87835"/>
                <a:gd name="connsiteX3" fmla="*/ 67988 w 73113"/>
                <a:gd name="connsiteY3" fmla="*/ 43843 h 87835"/>
                <a:gd name="connsiteX4" fmla="*/ 64698 w 73113"/>
                <a:gd name="connsiteY4" fmla="*/ 40723 h 87835"/>
                <a:gd name="connsiteX5" fmla="*/ 60565 w 73113"/>
                <a:gd name="connsiteY5" fmla="*/ 38279 h 87835"/>
                <a:gd name="connsiteX6" fmla="*/ 56358 w 73113"/>
                <a:gd name="connsiteY6" fmla="*/ 36525 h 87835"/>
                <a:gd name="connsiteX7" fmla="*/ 51698 w 73113"/>
                <a:gd name="connsiteY7" fmla="*/ 35222 h 87835"/>
                <a:gd name="connsiteX8" fmla="*/ 47189 w 73113"/>
                <a:gd name="connsiteY8" fmla="*/ 34232 h 87835"/>
                <a:gd name="connsiteX9" fmla="*/ 42680 w 73113"/>
                <a:gd name="connsiteY9" fmla="*/ 33393 h 87835"/>
                <a:gd name="connsiteX10" fmla="*/ 36952 w 73113"/>
                <a:gd name="connsiteY10" fmla="*/ 32328 h 87835"/>
                <a:gd name="connsiteX11" fmla="*/ 32820 w 73113"/>
                <a:gd name="connsiteY11" fmla="*/ 31112 h 87835"/>
                <a:gd name="connsiteX12" fmla="*/ 29454 w 73113"/>
                <a:gd name="connsiteY12" fmla="*/ 29132 h 87835"/>
                <a:gd name="connsiteX13" fmla="*/ 28461 w 73113"/>
                <a:gd name="connsiteY13" fmla="*/ 26238 h 87835"/>
                <a:gd name="connsiteX14" fmla="*/ 30521 w 73113"/>
                <a:gd name="connsiteY14" fmla="*/ 21815 h 87835"/>
                <a:gd name="connsiteX15" fmla="*/ 36098 w 73113"/>
                <a:gd name="connsiteY15" fmla="*/ 20136 h 87835"/>
                <a:gd name="connsiteX16" fmla="*/ 42441 w 73113"/>
                <a:gd name="connsiteY16" fmla="*/ 22116 h 87835"/>
                <a:gd name="connsiteX17" fmla="*/ 44802 w 73113"/>
                <a:gd name="connsiteY17" fmla="*/ 28067 h 87835"/>
                <a:gd name="connsiteX18" fmla="*/ 71405 w 73113"/>
                <a:gd name="connsiteY18" fmla="*/ 28067 h 87835"/>
                <a:gd name="connsiteX19" fmla="*/ 61696 w 73113"/>
                <a:gd name="connsiteY19" fmla="*/ 7706 h 87835"/>
                <a:gd name="connsiteX20" fmla="*/ 36400 w 73113"/>
                <a:gd name="connsiteY20" fmla="*/ 0 h 87835"/>
                <a:gd name="connsiteX21" fmla="*/ 10877 w 73113"/>
                <a:gd name="connsiteY21" fmla="*/ 7393 h 87835"/>
                <a:gd name="connsiteX22" fmla="*/ 1243 w 73113"/>
                <a:gd name="connsiteY22" fmla="*/ 27140 h 87835"/>
                <a:gd name="connsiteX23" fmla="*/ 3228 w 73113"/>
                <a:gd name="connsiteY23" fmla="*/ 37352 h 87835"/>
                <a:gd name="connsiteX24" fmla="*/ 7888 w 73113"/>
                <a:gd name="connsiteY24" fmla="*/ 44369 h 87835"/>
                <a:gd name="connsiteX25" fmla="*/ 14997 w 73113"/>
                <a:gd name="connsiteY25" fmla="*/ 48867 h 87835"/>
                <a:gd name="connsiteX26" fmla="*/ 22797 w 73113"/>
                <a:gd name="connsiteY26" fmla="*/ 51536 h 87835"/>
                <a:gd name="connsiteX27" fmla="*/ 30973 w 73113"/>
                <a:gd name="connsiteY27" fmla="*/ 53065 h 87835"/>
                <a:gd name="connsiteX28" fmla="*/ 38384 w 73113"/>
                <a:gd name="connsiteY28" fmla="*/ 54518 h 87835"/>
                <a:gd name="connsiteX29" fmla="*/ 43044 w 73113"/>
                <a:gd name="connsiteY29" fmla="*/ 56724 h 87835"/>
                <a:gd name="connsiteX30" fmla="*/ 45104 w 73113"/>
                <a:gd name="connsiteY30" fmla="*/ 60533 h 87835"/>
                <a:gd name="connsiteX31" fmla="*/ 42730 w 73113"/>
                <a:gd name="connsiteY31" fmla="*/ 65257 h 87835"/>
                <a:gd name="connsiteX32" fmla="*/ 37002 w 73113"/>
                <a:gd name="connsiteY32" fmla="*/ 66936 h 87835"/>
                <a:gd name="connsiteX33" fmla="*/ 30119 w 73113"/>
                <a:gd name="connsiteY33" fmla="*/ 64655 h 87835"/>
                <a:gd name="connsiteX34" fmla="*/ 27519 w 73113"/>
                <a:gd name="connsiteY34" fmla="*/ 58102 h 87835"/>
                <a:gd name="connsiteX35" fmla="*/ 0 w 73113"/>
                <a:gd name="connsiteY35" fmla="*/ 58102 h 87835"/>
                <a:gd name="connsiteX36" fmla="*/ 10011 w 73113"/>
                <a:gd name="connsiteY36" fmla="*/ 79754 h 87835"/>
                <a:gd name="connsiteX37" fmla="*/ 36538 w 73113"/>
                <a:gd name="connsiteY37" fmla="*/ 87836 h 87835"/>
                <a:gd name="connsiteX38" fmla="*/ 63052 w 73113"/>
                <a:gd name="connsiteY38" fmla="*/ 80055 h 87835"/>
                <a:gd name="connsiteX39" fmla="*/ 73113 w 73113"/>
                <a:gd name="connsiteY39" fmla="*/ 59317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3113" h="87835">
                  <a:moveTo>
                    <a:pt x="73113" y="59317"/>
                  </a:moveTo>
                  <a:cubicBezTo>
                    <a:pt x="73113" y="57087"/>
                    <a:pt x="72887" y="54969"/>
                    <a:pt x="72422" y="52990"/>
                  </a:cubicBezTo>
                  <a:cubicBezTo>
                    <a:pt x="71957" y="51010"/>
                    <a:pt x="71430" y="49306"/>
                    <a:pt x="70815" y="47877"/>
                  </a:cubicBezTo>
                  <a:cubicBezTo>
                    <a:pt x="70199" y="46461"/>
                    <a:pt x="69257" y="45108"/>
                    <a:pt x="67988" y="43843"/>
                  </a:cubicBezTo>
                  <a:cubicBezTo>
                    <a:pt x="66707" y="42577"/>
                    <a:pt x="65615" y="41537"/>
                    <a:pt x="64698" y="40723"/>
                  </a:cubicBezTo>
                  <a:cubicBezTo>
                    <a:pt x="63781" y="39908"/>
                    <a:pt x="62399" y="39094"/>
                    <a:pt x="60565" y="38279"/>
                  </a:cubicBezTo>
                  <a:cubicBezTo>
                    <a:pt x="58732" y="37465"/>
                    <a:pt x="57325" y="36888"/>
                    <a:pt x="56358" y="36525"/>
                  </a:cubicBezTo>
                  <a:cubicBezTo>
                    <a:pt x="55391" y="36174"/>
                    <a:pt x="53833" y="35736"/>
                    <a:pt x="51698" y="35222"/>
                  </a:cubicBezTo>
                  <a:cubicBezTo>
                    <a:pt x="49563" y="34721"/>
                    <a:pt x="48055" y="34382"/>
                    <a:pt x="47189" y="34232"/>
                  </a:cubicBezTo>
                  <a:cubicBezTo>
                    <a:pt x="46322" y="34082"/>
                    <a:pt x="44815" y="33794"/>
                    <a:pt x="42680" y="33393"/>
                  </a:cubicBezTo>
                  <a:cubicBezTo>
                    <a:pt x="40029" y="32992"/>
                    <a:pt x="38120" y="32628"/>
                    <a:pt x="36952" y="32328"/>
                  </a:cubicBezTo>
                  <a:cubicBezTo>
                    <a:pt x="35784" y="32027"/>
                    <a:pt x="34402" y="31626"/>
                    <a:pt x="32820" y="31112"/>
                  </a:cubicBezTo>
                  <a:cubicBezTo>
                    <a:pt x="31237" y="30611"/>
                    <a:pt x="30119" y="29947"/>
                    <a:pt x="29454" y="29132"/>
                  </a:cubicBezTo>
                  <a:cubicBezTo>
                    <a:pt x="28788" y="28318"/>
                    <a:pt x="28461" y="27353"/>
                    <a:pt x="28461" y="26238"/>
                  </a:cubicBezTo>
                  <a:cubicBezTo>
                    <a:pt x="28461" y="24409"/>
                    <a:pt x="29152" y="22930"/>
                    <a:pt x="30521" y="21815"/>
                  </a:cubicBezTo>
                  <a:cubicBezTo>
                    <a:pt x="31903" y="20700"/>
                    <a:pt x="33762" y="20136"/>
                    <a:pt x="36098" y="20136"/>
                  </a:cubicBezTo>
                  <a:cubicBezTo>
                    <a:pt x="38748" y="20136"/>
                    <a:pt x="40858" y="20800"/>
                    <a:pt x="42441" y="22116"/>
                  </a:cubicBezTo>
                  <a:cubicBezTo>
                    <a:pt x="44024" y="23431"/>
                    <a:pt x="44802" y="25423"/>
                    <a:pt x="44802" y="28067"/>
                  </a:cubicBezTo>
                  <a:lnTo>
                    <a:pt x="71405" y="28067"/>
                  </a:lnTo>
                  <a:cubicBezTo>
                    <a:pt x="71304" y="19635"/>
                    <a:pt x="68064" y="12843"/>
                    <a:pt x="61696" y="7706"/>
                  </a:cubicBezTo>
                  <a:cubicBezTo>
                    <a:pt x="55328" y="2581"/>
                    <a:pt x="46887" y="0"/>
                    <a:pt x="36400" y="0"/>
                  </a:cubicBezTo>
                  <a:cubicBezTo>
                    <a:pt x="25799" y="0"/>
                    <a:pt x="17295" y="2468"/>
                    <a:pt x="10877" y="7393"/>
                  </a:cubicBezTo>
                  <a:cubicBezTo>
                    <a:pt x="4459" y="12330"/>
                    <a:pt x="1243" y="18908"/>
                    <a:pt x="1243" y="27140"/>
                  </a:cubicBezTo>
                  <a:cubicBezTo>
                    <a:pt x="1243" y="30999"/>
                    <a:pt x="1897" y="34408"/>
                    <a:pt x="3228" y="37352"/>
                  </a:cubicBezTo>
                  <a:cubicBezTo>
                    <a:pt x="4547" y="40309"/>
                    <a:pt x="6104" y="42640"/>
                    <a:pt x="7888" y="44369"/>
                  </a:cubicBezTo>
                  <a:cubicBezTo>
                    <a:pt x="9671" y="46098"/>
                    <a:pt x="12033" y="47602"/>
                    <a:pt x="14997" y="48867"/>
                  </a:cubicBezTo>
                  <a:cubicBezTo>
                    <a:pt x="17949" y="50145"/>
                    <a:pt x="20549" y="51035"/>
                    <a:pt x="22797" y="51536"/>
                  </a:cubicBezTo>
                  <a:cubicBezTo>
                    <a:pt x="25033" y="52050"/>
                    <a:pt x="27758" y="52551"/>
                    <a:pt x="30973" y="53065"/>
                  </a:cubicBezTo>
                  <a:cubicBezTo>
                    <a:pt x="34189" y="53579"/>
                    <a:pt x="36651" y="54055"/>
                    <a:pt x="38384" y="54518"/>
                  </a:cubicBezTo>
                  <a:cubicBezTo>
                    <a:pt x="40117" y="54969"/>
                    <a:pt x="41675" y="55709"/>
                    <a:pt x="43044" y="56724"/>
                  </a:cubicBezTo>
                  <a:cubicBezTo>
                    <a:pt x="44413" y="57738"/>
                    <a:pt x="45104" y="59017"/>
                    <a:pt x="45104" y="60533"/>
                  </a:cubicBezTo>
                  <a:cubicBezTo>
                    <a:pt x="45104" y="62563"/>
                    <a:pt x="44313" y="64141"/>
                    <a:pt x="42730" y="65257"/>
                  </a:cubicBezTo>
                  <a:cubicBezTo>
                    <a:pt x="41147" y="66384"/>
                    <a:pt x="39238" y="66936"/>
                    <a:pt x="37002" y="66936"/>
                  </a:cubicBezTo>
                  <a:cubicBezTo>
                    <a:pt x="34151" y="66936"/>
                    <a:pt x="31853" y="66171"/>
                    <a:pt x="30119" y="64655"/>
                  </a:cubicBezTo>
                  <a:cubicBezTo>
                    <a:pt x="28386" y="63126"/>
                    <a:pt x="27519" y="60946"/>
                    <a:pt x="27519" y="58102"/>
                  </a:cubicBezTo>
                  <a:lnTo>
                    <a:pt x="0" y="58102"/>
                  </a:lnTo>
                  <a:cubicBezTo>
                    <a:pt x="201" y="67149"/>
                    <a:pt x="3542" y="74366"/>
                    <a:pt x="10011" y="79754"/>
                  </a:cubicBezTo>
                  <a:cubicBezTo>
                    <a:pt x="16479" y="85142"/>
                    <a:pt x="25321" y="87836"/>
                    <a:pt x="36538" y="87836"/>
                  </a:cubicBezTo>
                  <a:cubicBezTo>
                    <a:pt x="47540" y="87836"/>
                    <a:pt x="56383" y="85242"/>
                    <a:pt x="63052" y="80055"/>
                  </a:cubicBezTo>
                  <a:cubicBezTo>
                    <a:pt x="69772" y="74880"/>
                    <a:pt x="73113" y="67963"/>
                    <a:pt x="73113" y="59317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8" name="Полилиния 27">
              <a:extLst>
                <a:ext uri="{FF2B5EF4-FFF2-40B4-BE49-F238E27FC236}">
                  <a16:creationId xmlns:a16="http://schemas.microsoft.com/office/drawing/2014/main" id="{D5C47DB5-DBA4-4DC1-B67A-3B306FE6FFB8}"/>
                </a:ext>
              </a:extLst>
            </p:cNvPr>
            <p:cNvSpPr/>
            <p:nvPr/>
          </p:nvSpPr>
          <p:spPr>
            <a:xfrm>
              <a:off x="6263118" y="4927521"/>
              <a:ext cx="63893" cy="106430"/>
            </a:xfrm>
            <a:custGeom>
              <a:avLst/>
              <a:gdLst>
                <a:gd name="connsiteX0" fmla="*/ 46083 w 63893"/>
                <a:gd name="connsiteY0" fmla="*/ 79065 h 106430"/>
                <a:gd name="connsiteX1" fmla="*/ 43559 w 63893"/>
                <a:gd name="connsiteY1" fmla="*/ 72123 h 106430"/>
                <a:gd name="connsiteX2" fmla="*/ 43559 w 63893"/>
                <a:gd name="connsiteY2" fmla="*/ 45747 h 106430"/>
                <a:gd name="connsiteX3" fmla="*/ 63429 w 63893"/>
                <a:gd name="connsiteY3" fmla="*/ 45747 h 106430"/>
                <a:gd name="connsiteX4" fmla="*/ 63429 w 63893"/>
                <a:gd name="connsiteY4" fmla="*/ 24095 h 106430"/>
                <a:gd name="connsiteX5" fmla="*/ 42793 w 63893"/>
                <a:gd name="connsiteY5" fmla="*/ 24095 h 106430"/>
                <a:gd name="connsiteX6" fmla="*/ 42793 w 63893"/>
                <a:gd name="connsiteY6" fmla="*/ 0 h 106430"/>
                <a:gd name="connsiteX7" fmla="*/ 36990 w 63893"/>
                <a:gd name="connsiteY7" fmla="*/ 0 h 106430"/>
                <a:gd name="connsiteX8" fmla="*/ 0 w 63893"/>
                <a:gd name="connsiteY8" fmla="*/ 39344 h 106430"/>
                <a:gd name="connsiteX9" fmla="*/ 0 w 63893"/>
                <a:gd name="connsiteY9" fmla="*/ 45747 h 106430"/>
                <a:gd name="connsiteX10" fmla="*/ 15135 w 63893"/>
                <a:gd name="connsiteY10" fmla="*/ 45747 h 106430"/>
                <a:gd name="connsiteX11" fmla="*/ 15135 w 63893"/>
                <a:gd name="connsiteY11" fmla="*/ 77010 h 106430"/>
                <a:gd name="connsiteX12" fmla="*/ 18652 w 63893"/>
                <a:gd name="connsiteY12" fmla="*/ 92785 h 106430"/>
                <a:gd name="connsiteX13" fmla="*/ 28738 w 63893"/>
                <a:gd name="connsiteY13" fmla="*/ 102922 h 106430"/>
                <a:gd name="connsiteX14" fmla="*/ 44476 w 63893"/>
                <a:gd name="connsiteY14" fmla="*/ 106430 h 106430"/>
                <a:gd name="connsiteX15" fmla="*/ 63894 w 63893"/>
                <a:gd name="connsiteY15" fmla="*/ 106430 h 106430"/>
                <a:gd name="connsiteX16" fmla="*/ 63894 w 63893"/>
                <a:gd name="connsiteY16" fmla="*/ 81571 h 106430"/>
                <a:gd name="connsiteX17" fmla="*/ 53042 w 63893"/>
                <a:gd name="connsiteY17" fmla="*/ 81571 h 106430"/>
                <a:gd name="connsiteX18" fmla="*/ 46083 w 63893"/>
                <a:gd name="connsiteY18" fmla="*/ 79065 h 10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93" h="106430">
                  <a:moveTo>
                    <a:pt x="46083" y="79065"/>
                  </a:move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747"/>
                  </a:lnTo>
                  <a:lnTo>
                    <a:pt x="63429" y="45747"/>
                  </a:lnTo>
                  <a:lnTo>
                    <a:pt x="63429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747"/>
                  </a:lnTo>
                  <a:lnTo>
                    <a:pt x="15135" y="45747"/>
                  </a:lnTo>
                  <a:lnTo>
                    <a:pt x="15135" y="77010"/>
                  </a:lnTo>
                  <a:cubicBezTo>
                    <a:pt x="15135" y="83112"/>
                    <a:pt x="16303" y="88374"/>
                    <a:pt x="18652" y="92785"/>
                  </a:cubicBezTo>
                  <a:cubicBezTo>
                    <a:pt x="20988" y="97208"/>
                    <a:pt x="24354" y="100591"/>
                    <a:pt x="28738" y="102922"/>
                  </a:cubicBezTo>
                  <a:cubicBezTo>
                    <a:pt x="33121" y="105265"/>
                    <a:pt x="38371" y="106430"/>
                    <a:pt x="44476" y="106430"/>
                  </a:cubicBezTo>
                  <a:lnTo>
                    <a:pt x="63894" y="106430"/>
                  </a:lnTo>
                  <a:lnTo>
                    <a:pt x="63894" y="81571"/>
                  </a:lnTo>
                  <a:lnTo>
                    <a:pt x="53042" y="81571"/>
                  </a:lnTo>
                  <a:cubicBezTo>
                    <a:pt x="50078" y="81571"/>
                    <a:pt x="47767" y="80731"/>
                    <a:pt x="46083" y="7906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9" name="Полилиния 28">
              <a:extLst>
                <a:ext uri="{FF2B5EF4-FFF2-40B4-BE49-F238E27FC236}">
                  <a16:creationId xmlns:a16="http://schemas.microsoft.com/office/drawing/2014/main" id="{27403239-8A5B-4672-8D5D-AC66589A0DAF}"/>
                </a:ext>
              </a:extLst>
            </p:cNvPr>
            <p:cNvSpPr/>
            <p:nvPr/>
          </p:nvSpPr>
          <p:spPr>
            <a:xfrm>
              <a:off x="6341368" y="4951604"/>
              <a:ext cx="28436" cy="82347"/>
            </a:xfrm>
            <a:custGeom>
              <a:avLst/>
              <a:gdLst>
                <a:gd name="connsiteX0" fmla="*/ 0 w 28436"/>
                <a:gd name="connsiteY0" fmla="*/ 0 h 82347"/>
                <a:gd name="connsiteX1" fmla="*/ 28436 w 28436"/>
                <a:gd name="connsiteY1" fmla="*/ 0 h 82347"/>
                <a:gd name="connsiteX2" fmla="*/ 28436 w 28436"/>
                <a:gd name="connsiteY2" fmla="*/ 82348 h 82347"/>
                <a:gd name="connsiteX3" fmla="*/ 0 w 28436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6" h="82347">
                  <a:moveTo>
                    <a:pt x="0" y="0"/>
                  </a:moveTo>
                  <a:lnTo>
                    <a:pt x="28436" y="0"/>
                  </a:lnTo>
                  <a:lnTo>
                    <a:pt x="28436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0" name="Полилиния 29">
              <a:extLst>
                <a:ext uri="{FF2B5EF4-FFF2-40B4-BE49-F238E27FC236}">
                  <a16:creationId xmlns:a16="http://schemas.microsoft.com/office/drawing/2014/main" id="{C7771723-F5D6-4B5F-B44C-E8354B508CDC}"/>
                </a:ext>
              </a:extLst>
            </p:cNvPr>
            <p:cNvSpPr/>
            <p:nvPr/>
          </p:nvSpPr>
          <p:spPr>
            <a:xfrm>
              <a:off x="6341519" y="4917296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1" name="Полилиния 30">
              <a:extLst>
                <a:ext uri="{FF2B5EF4-FFF2-40B4-BE49-F238E27FC236}">
                  <a16:creationId xmlns:a16="http://schemas.microsoft.com/office/drawing/2014/main" id="{5AEB887B-4B96-496D-8882-A36D10B83C07}"/>
                </a:ext>
              </a:extLst>
            </p:cNvPr>
            <p:cNvSpPr/>
            <p:nvPr/>
          </p:nvSpPr>
          <p:spPr>
            <a:xfrm>
              <a:off x="6387690" y="4949173"/>
              <a:ext cx="81478" cy="84790"/>
            </a:xfrm>
            <a:custGeom>
              <a:avLst/>
              <a:gdLst>
                <a:gd name="connsiteX0" fmla="*/ 53042 w 81478"/>
                <a:gd name="connsiteY0" fmla="*/ 38430 h 84790"/>
                <a:gd name="connsiteX1" fmla="*/ 53042 w 81478"/>
                <a:gd name="connsiteY1" fmla="*/ 84791 h 84790"/>
                <a:gd name="connsiteX2" fmla="*/ 81478 w 81478"/>
                <a:gd name="connsiteY2" fmla="*/ 84791 h 84790"/>
                <a:gd name="connsiteX3" fmla="*/ 81478 w 81478"/>
                <a:gd name="connsiteY3" fmla="*/ 34621 h 84790"/>
                <a:gd name="connsiteX4" fmla="*/ 72837 w 81478"/>
                <a:gd name="connsiteY4" fmla="*/ 9460 h 84790"/>
                <a:gd name="connsiteX5" fmla="*/ 49826 w 81478"/>
                <a:gd name="connsiteY5" fmla="*/ 0 h 84790"/>
                <a:gd name="connsiteX6" fmla="*/ 23839 w 81478"/>
                <a:gd name="connsiteY6" fmla="*/ 10976 h 84790"/>
                <a:gd name="connsiteX7" fmla="*/ 19870 w 81478"/>
                <a:gd name="connsiteY7" fmla="*/ 2431 h 84790"/>
                <a:gd name="connsiteX8" fmla="*/ 0 w 81478"/>
                <a:gd name="connsiteY8" fmla="*/ 2431 h 84790"/>
                <a:gd name="connsiteX9" fmla="*/ 0 w 81478"/>
                <a:gd name="connsiteY9" fmla="*/ 84778 h 84790"/>
                <a:gd name="connsiteX10" fmla="*/ 28436 w 81478"/>
                <a:gd name="connsiteY10" fmla="*/ 84778 h 84790"/>
                <a:gd name="connsiteX11" fmla="*/ 28436 w 81478"/>
                <a:gd name="connsiteY11" fmla="*/ 40861 h 84790"/>
                <a:gd name="connsiteX12" fmla="*/ 30044 w 81478"/>
                <a:gd name="connsiteY12" fmla="*/ 31789 h 84790"/>
                <a:gd name="connsiteX13" fmla="*/ 34779 w 81478"/>
                <a:gd name="connsiteY13" fmla="*/ 26075 h 84790"/>
                <a:gd name="connsiteX14" fmla="*/ 42353 w 81478"/>
                <a:gd name="connsiteY14" fmla="*/ 24095 h 84790"/>
                <a:gd name="connsiteX15" fmla="*/ 53042 w 81478"/>
                <a:gd name="connsiteY15" fmla="*/ 38430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53042" y="38430"/>
                  </a:moveTo>
                  <a:lnTo>
                    <a:pt x="53042" y="84791"/>
                  </a:lnTo>
                  <a:lnTo>
                    <a:pt x="81478" y="84791"/>
                  </a:ln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36" y="84778"/>
                  </a:lnTo>
                  <a:lnTo>
                    <a:pt x="28436" y="40861"/>
                  </a:lnTo>
                  <a:cubicBezTo>
                    <a:pt x="28436" y="37302"/>
                    <a:pt x="28976" y="34282"/>
                    <a:pt x="30044" y="31789"/>
                  </a:cubicBezTo>
                  <a:cubicBezTo>
                    <a:pt x="31112" y="29295"/>
                    <a:pt x="32694" y="27391"/>
                    <a:pt x="34779" y="26075"/>
                  </a:cubicBezTo>
                  <a:cubicBezTo>
                    <a:pt x="36864" y="24759"/>
                    <a:pt x="39389" y="24095"/>
                    <a:pt x="42353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2" name="Полилиния 31">
              <a:extLst>
                <a:ext uri="{FF2B5EF4-FFF2-40B4-BE49-F238E27FC236}">
                  <a16:creationId xmlns:a16="http://schemas.microsoft.com/office/drawing/2014/main" id="{7BAE7788-2CE4-4B46-B888-88E82F9247D9}"/>
                </a:ext>
              </a:extLst>
            </p:cNvPr>
            <p:cNvSpPr/>
            <p:nvPr/>
          </p:nvSpPr>
          <p:spPr>
            <a:xfrm>
              <a:off x="6481402" y="4949022"/>
              <a:ext cx="89730" cy="87660"/>
            </a:xfrm>
            <a:custGeom>
              <a:avLst/>
              <a:gdLst>
                <a:gd name="connsiteX0" fmla="*/ 55705 w 89730"/>
                <a:gd name="connsiteY0" fmla="*/ 58929 h 87660"/>
                <a:gd name="connsiteX1" fmla="*/ 45694 w 89730"/>
                <a:gd name="connsiteY1" fmla="*/ 62212 h 87660"/>
                <a:gd name="connsiteX2" fmla="*/ 33385 w 89730"/>
                <a:gd name="connsiteY2" fmla="*/ 57024 h 87660"/>
                <a:gd name="connsiteX3" fmla="*/ 28575 w 89730"/>
                <a:gd name="connsiteY3" fmla="*/ 43755 h 87660"/>
                <a:gd name="connsiteX4" fmla="*/ 33385 w 89730"/>
                <a:gd name="connsiteY4" fmla="*/ 30573 h 87660"/>
                <a:gd name="connsiteX5" fmla="*/ 45694 w 89730"/>
                <a:gd name="connsiteY5" fmla="*/ 25461 h 87660"/>
                <a:gd name="connsiteX6" fmla="*/ 55554 w 89730"/>
                <a:gd name="connsiteY6" fmla="*/ 28431 h 87660"/>
                <a:gd name="connsiteX7" fmla="*/ 61746 w 89730"/>
                <a:gd name="connsiteY7" fmla="*/ 36437 h 87660"/>
                <a:gd name="connsiteX8" fmla="*/ 89416 w 89730"/>
                <a:gd name="connsiteY8" fmla="*/ 36437 h 87660"/>
                <a:gd name="connsiteX9" fmla="*/ 81930 w 89730"/>
                <a:gd name="connsiteY9" fmla="*/ 17379 h 87660"/>
                <a:gd name="connsiteX10" fmla="*/ 66569 w 89730"/>
                <a:gd name="connsiteY10" fmla="*/ 4573 h 87660"/>
                <a:gd name="connsiteX11" fmla="*/ 45707 w 89730"/>
                <a:gd name="connsiteY11" fmla="*/ 0 h 87660"/>
                <a:gd name="connsiteX12" fmla="*/ 22169 w 89730"/>
                <a:gd name="connsiteY12" fmla="*/ 5563 h 87660"/>
                <a:gd name="connsiteX13" fmla="*/ 5891 w 89730"/>
                <a:gd name="connsiteY13" fmla="*/ 21113 h 87660"/>
                <a:gd name="connsiteX14" fmla="*/ 0 w 89730"/>
                <a:gd name="connsiteY14" fmla="*/ 43680 h 87660"/>
                <a:gd name="connsiteX15" fmla="*/ 5891 w 89730"/>
                <a:gd name="connsiteY15" fmla="*/ 66322 h 87660"/>
                <a:gd name="connsiteX16" fmla="*/ 22169 w 89730"/>
                <a:gd name="connsiteY16" fmla="*/ 82022 h 87660"/>
                <a:gd name="connsiteX17" fmla="*/ 45707 w 89730"/>
                <a:gd name="connsiteY17" fmla="*/ 87660 h 87660"/>
                <a:gd name="connsiteX18" fmla="*/ 75211 w 89730"/>
                <a:gd name="connsiteY18" fmla="*/ 77285 h 87660"/>
                <a:gd name="connsiteX19" fmla="*/ 89730 w 89730"/>
                <a:gd name="connsiteY19" fmla="*/ 50145 h 87660"/>
                <a:gd name="connsiteX20" fmla="*/ 61759 w 89730"/>
                <a:gd name="connsiteY20" fmla="*/ 50145 h 87660"/>
                <a:gd name="connsiteX21" fmla="*/ 55705 w 89730"/>
                <a:gd name="connsiteY21" fmla="*/ 58929 h 8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730" h="87660">
                  <a:moveTo>
                    <a:pt x="55705" y="58929"/>
                  </a:moveTo>
                  <a:cubicBezTo>
                    <a:pt x="52803" y="61122"/>
                    <a:pt x="49462" y="62212"/>
                    <a:pt x="45694" y="62212"/>
                  </a:cubicBezTo>
                  <a:cubicBezTo>
                    <a:pt x="40708" y="62212"/>
                    <a:pt x="36601" y="60483"/>
                    <a:pt x="33385" y="57024"/>
                  </a:cubicBezTo>
                  <a:cubicBezTo>
                    <a:pt x="30170" y="53566"/>
                    <a:pt x="28575" y="49143"/>
                    <a:pt x="28575" y="43755"/>
                  </a:cubicBezTo>
                  <a:cubicBezTo>
                    <a:pt x="28575" y="38367"/>
                    <a:pt x="30182" y="33969"/>
                    <a:pt x="33385" y="30573"/>
                  </a:cubicBezTo>
                  <a:cubicBezTo>
                    <a:pt x="36601" y="27165"/>
                    <a:pt x="40695" y="25461"/>
                    <a:pt x="45694" y="25461"/>
                  </a:cubicBezTo>
                  <a:cubicBezTo>
                    <a:pt x="49362" y="25461"/>
                    <a:pt x="52653" y="26451"/>
                    <a:pt x="55554" y="28431"/>
                  </a:cubicBezTo>
                  <a:cubicBezTo>
                    <a:pt x="58455" y="30410"/>
                    <a:pt x="60515" y="33079"/>
                    <a:pt x="61746" y="36437"/>
                  </a:cubicBezTo>
                  <a:lnTo>
                    <a:pt x="89416" y="36437"/>
                  </a:lnTo>
                  <a:cubicBezTo>
                    <a:pt x="88399" y="29220"/>
                    <a:pt x="85899" y="22867"/>
                    <a:pt x="81930" y="17379"/>
                  </a:cubicBezTo>
                  <a:cubicBezTo>
                    <a:pt x="77961" y="11891"/>
                    <a:pt x="72837" y="7618"/>
                    <a:pt x="66569" y="4573"/>
                  </a:cubicBezTo>
                  <a:cubicBezTo>
                    <a:pt x="60302" y="1529"/>
                    <a:pt x="53343" y="0"/>
                    <a:pt x="45707" y="0"/>
                  </a:cubicBezTo>
                  <a:cubicBezTo>
                    <a:pt x="36940" y="0"/>
                    <a:pt x="29102" y="1854"/>
                    <a:pt x="22169" y="5563"/>
                  </a:cubicBezTo>
                  <a:cubicBezTo>
                    <a:pt x="15236" y="9272"/>
                    <a:pt x="9810" y="14460"/>
                    <a:pt x="5891" y="21113"/>
                  </a:cubicBezTo>
                  <a:cubicBezTo>
                    <a:pt x="1972" y="27767"/>
                    <a:pt x="0" y="35297"/>
                    <a:pt x="0" y="43680"/>
                  </a:cubicBezTo>
                  <a:cubicBezTo>
                    <a:pt x="0" y="52062"/>
                    <a:pt x="1959" y="59618"/>
                    <a:pt x="5891" y="66322"/>
                  </a:cubicBezTo>
                  <a:cubicBezTo>
                    <a:pt x="9810" y="73025"/>
                    <a:pt x="15236" y="78263"/>
                    <a:pt x="22169" y="82022"/>
                  </a:cubicBezTo>
                  <a:cubicBezTo>
                    <a:pt x="29102" y="85781"/>
                    <a:pt x="36940" y="87660"/>
                    <a:pt x="45707" y="87660"/>
                  </a:cubicBezTo>
                  <a:cubicBezTo>
                    <a:pt x="57325" y="87660"/>
                    <a:pt x="67160" y="84202"/>
                    <a:pt x="75211" y="77285"/>
                  </a:cubicBezTo>
                  <a:cubicBezTo>
                    <a:pt x="83262" y="70369"/>
                    <a:pt x="88097" y="61322"/>
                    <a:pt x="89730" y="50145"/>
                  </a:cubicBezTo>
                  <a:lnTo>
                    <a:pt x="61759" y="50145"/>
                  </a:lnTo>
                  <a:cubicBezTo>
                    <a:pt x="60616" y="53817"/>
                    <a:pt x="58606" y="56749"/>
                    <a:pt x="55705" y="58929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3" name="Полилиния 32">
              <a:extLst>
                <a:ext uri="{FF2B5EF4-FFF2-40B4-BE49-F238E27FC236}">
                  <a16:creationId xmlns:a16="http://schemas.microsoft.com/office/drawing/2014/main" id="{47A213ED-7A6B-4EB9-9D24-A8A9FF22C429}"/>
                </a:ext>
              </a:extLst>
            </p:cNvPr>
            <p:cNvSpPr/>
            <p:nvPr/>
          </p:nvSpPr>
          <p:spPr>
            <a:xfrm>
              <a:off x="6574323" y="4927508"/>
              <a:ext cx="64057" cy="106442"/>
            </a:xfrm>
            <a:custGeom>
              <a:avLst/>
              <a:gdLst>
                <a:gd name="connsiteX0" fmla="*/ 53042 w 64057"/>
                <a:gd name="connsiteY0" fmla="*/ 81583 h 106442"/>
                <a:gd name="connsiteX1" fmla="*/ 46083 w 64057"/>
                <a:gd name="connsiteY1" fmla="*/ 79065 h 106442"/>
                <a:gd name="connsiteX2" fmla="*/ 43559 w 64057"/>
                <a:gd name="connsiteY2" fmla="*/ 72123 h 106442"/>
                <a:gd name="connsiteX3" fmla="*/ 43559 w 64057"/>
                <a:gd name="connsiteY3" fmla="*/ 45898 h 106442"/>
                <a:gd name="connsiteX4" fmla="*/ 63580 w 64057"/>
                <a:gd name="connsiteY4" fmla="*/ 45898 h 106442"/>
                <a:gd name="connsiteX5" fmla="*/ 63580 w 64057"/>
                <a:gd name="connsiteY5" fmla="*/ 24095 h 106442"/>
                <a:gd name="connsiteX6" fmla="*/ 42793 w 64057"/>
                <a:gd name="connsiteY6" fmla="*/ 24095 h 106442"/>
                <a:gd name="connsiteX7" fmla="*/ 42793 w 64057"/>
                <a:gd name="connsiteY7" fmla="*/ 0 h 106442"/>
                <a:gd name="connsiteX8" fmla="*/ 36990 w 64057"/>
                <a:gd name="connsiteY8" fmla="*/ 0 h 106442"/>
                <a:gd name="connsiteX9" fmla="*/ 0 w 64057"/>
                <a:gd name="connsiteY9" fmla="*/ 39344 h 106442"/>
                <a:gd name="connsiteX10" fmla="*/ 0 w 64057"/>
                <a:gd name="connsiteY10" fmla="*/ 45910 h 106442"/>
                <a:gd name="connsiteX11" fmla="*/ 15135 w 64057"/>
                <a:gd name="connsiteY11" fmla="*/ 45910 h 106442"/>
                <a:gd name="connsiteX12" fmla="*/ 15135 w 64057"/>
                <a:gd name="connsiteY12" fmla="*/ 77010 h 106442"/>
                <a:gd name="connsiteX13" fmla="*/ 22935 w 64057"/>
                <a:gd name="connsiteY13" fmla="*/ 98586 h 106442"/>
                <a:gd name="connsiteX14" fmla="*/ 44488 w 64057"/>
                <a:gd name="connsiteY14" fmla="*/ 106443 h 106442"/>
                <a:gd name="connsiteX15" fmla="*/ 64057 w 64057"/>
                <a:gd name="connsiteY15" fmla="*/ 106443 h 106442"/>
                <a:gd name="connsiteX16" fmla="*/ 64057 w 64057"/>
                <a:gd name="connsiteY16" fmla="*/ 81583 h 106442"/>
                <a:gd name="connsiteX17" fmla="*/ 53042 w 64057"/>
                <a:gd name="connsiteY17" fmla="*/ 81583 h 10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057" h="106442">
                  <a:moveTo>
                    <a:pt x="53042" y="81583"/>
                  </a:moveTo>
                  <a:cubicBezTo>
                    <a:pt x="50090" y="81583"/>
                    <a:pt x="47766" y="80744"/>
                    <a:pt x="46083" y="79065"/>
                  </a:cubicBez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898"/>
                  </a:lnTo>
                  <a:lnTo>
                    <a:pt x="63580" y="45898"/>
                  </a:lnTo>
                  <a:lnTo>
                    <a:pt x="63580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910"/>
                  </a:lnTo>
                  <a:lnTo>
                    <a:pt x="15135" y="45910"/>
                  </a:lnTo>
                  <a:lnTo>
                    <a:pt x="15135" y="77010"/>
                  </a:lnTo>
                  <a:cubicBezTo>
                    <a:pt x="15135" y="86157"/>
                    <a:pt x="17735" y="93349"/>
                    <a:pt x="22935" y="98586"/>
                  </a:cubicBezTo>
                  <a:cubicBezTo>
                    <a:pt x="28135" y="103824"/>
                    <a:pt x="35319" y="106443"/>
                    <a:pt x="44488" y="106443"/>
                  </a:cubicBezTo>
                  <a:lnTo>
                    <a:pt x="64057" y="106443"/>
                  </a:lnTo>
                  <a:lnTo>
                    <a:pt x="64057" y="81583"/>
                  </a:lnTo>
                  <a:lnTo>
                    <a:pt x="53042" y="81583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4" name="Полилиния 33">
              <a:extLst>
                <a:ext uri="{FF2B5EF4-FFF2-40B4-BE49-F238E27FC236}">
                  <a16:creationId xmlns:a16="http://schemas.microsoft.com/office/drawing/2014/main" id="{A6D4E079-783B-4F3A-9CCC-79E9EC4BD100}"/>
                </a:ext>
              </a:extLst>
            </p:cNvPr>
            <p:cNvSpPr/>
            <p:nvPr/>
          </p:nvSpPr>
          <p:spPr>
            <a:xfrm>
              <a:off x="6038391" y="5076428"/>
              <a:ext cx="113268" cy="112244"/>
            </a:xfrm>
            <a:custGeom>
              <a:avLst/>
              <a:gdLst>
                <a:gd name="connsiteX0" fmla="*/ 54599 w 113268"/>
                <a:gd name="connsiteY0" fmla="*/ 70908 h 112244"/>
                <a:gd name="connsiteX1" fmla="*/ 81189 w 113268"/>
                <a:gd name="connsiteY1" fmla="*/ 70908 h 112244"/>
                <a:gd name="connsiteX2" fmla="*/ 72096 w 113268"/>
                <a:gd name="connsiteY2" fmla="*/ 80894 h 112244"/>
                <a:gd name="connsiteX3" fmla="*/ 57036 w 113268"/>
                <a:gd name="connsiteY3" fmla="*/ 84628 h 112244"/>
                <a:gd name="connsiteX4" fmla="*/ 42818 w 113268"/>
                <a:gd name="connsiteY4" fmla="*/ 81044 h 112244"/>
                <a:gd name="connsiteX5" fmla="*/ 33410 w 113268"/>
                <a:gd name="connsiteY5" fmla="*/ 70983 h 112244"/>
                <a:gd name="connsiteX6" fmla="*/ 30132 w 113268"/>
                <a:gd name="connsiteY6" fmla="*/ 56272 h 112244"/>
                <a:gd name="connsiteX7" fmla="*/ 37542 w 113268"/>
                <a:gd name="connsiteY7" fmla="*/ 35535 h 112244"/>
                <a:gd name="connsiteX8" fmla="*/ 57023 w 113268"/>
                <a:gd name="connsiteY8" fmla="*/ 27604 h 112244"/>
                <a:gd name="connsiteX9" fmla="*/ 71769 w 113268"/>
                <a:gd name="connsiteY9" fmla="*/ 31638 h 112244"/>
                <a:gd name="connsiteX10" fmla="*/ 81327 w 113268"/>
                <a:gd name="connsiteY10" fmla="*/ 42389 h 112244"/>
                <a:gd name="connsiteX11" fmla="*/ 112200 w 113268"/>
                <a:gd name="connsiteY11" fmla="*/ 42389 h 112244"/>
                <a:gd name="connsiteX12" fmla="*/ 93247 w 113268"/>
                <a:gd name="connsiteY12" fmla="*/ 11891 h 112244"/>
                <a:gd name="connsiteX13" fmla="*/ 56709 w 113268"/>
                <a:gd name="connsiteY13" fmla="*/ 0 h 112244"/>
                <a:gd name="connsiteX14" fmla="*/ 15977 w 113268"/>
                <a:gd name="connsiteY14" fmla="*/ 15938 h 112244"/>
                <a:gd name="connsiteX15" fmla="*/ 0 w 113268"/>
                <a:gd name="connsiteY15" fmla="*/ 56272 h 112244"/>
                <a:gd name="connsiteX16" fmla="*/ 16127 w 113268"/>
                <a:gd name="connsiteY16" fmla="*/ 96381 h 112244"/>
                <a:gd name="connsiteX17" fmla="*/ 57011 w 113268"/>
                <a:gd name="connsiteY17" fmla="*/ 112244 h 112244"/>
                <a:gd name="connsiteX18" fmla="*/ 86364 w 113268"/>
                <a:gd name="connsiteY18" fmla="*/ 104626 h 112244"/>
                <a:gd name="connsiteX19" fmla="*/ 106234 w 113268"/>
                <a:gd name="connsiteY19" fmla="*/ 83350 h 112244"/>
                <a:gd name="connsiteX20" fmla="*/ 113268 w 113268"/>
                <a:gd name="connsiteY20" fmla="*/ 52463 h 112244"/>
                <a:gd name="connsiteX21" fmla="*/ 54574 w 113268"/>
                <a:gd name="connsiteY21" fmla="*/ 52463 h 112244"/>
                <a:gd name="connsiteX22" fmla="*/ 54574 w 113268"/>
                <a:gd name="connsiteY22" fmla="*/ 70908 h 11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268" h="112244">
                  <a:moveTo>
                    <a:pt x="54599" y="70908"/>
                  </a:moveTo>
                  <a:lnTo>
                    <a:pt x="81189" y="70908"/>
                  </a:lnTo>
                  <a:cubicBezTo>
                    <a:pt x="79556" y="75080"/>
                    <a:pt x="76529" y="78401"/>
                    <a:pt x="72096" y="80894"/>
                  </a:cubicBezTo>
                  <a:cubicBezTo>
                    <a:pt x="67662" y="83388"/>
                    <a:pt x="62650" y="84628"/>
                    <a:pt x="57036" y="84628"/>
                  </a:cubicBezTo>
                  <a:cubicBezTo>
                    <a:pt x="51635" y="84628"/>
                    <a:pt x="46900" y="83438"/>
                    <a:pt x="42818" y="81044"/>
                  </a:cubicBezTo>
                  <a:cubicBezTo>
                    <a:pt x="38736" y="78651"/>
                    <a:pt x="35608" y="75306"/>
                    <a:pt x="33410" y="70983"/>
                  </a:cubicBezTo>
                  <a:cubicBezTo>
                    <a:pt x="31225" y="66660"/>
                    <a:pt x="30132" y="61761"/>
                    <a:pt x="30132" y="56272"/>
                  </a:cubicBezTo>
                  <a:cubicBezTo>
                    <a:pt x="30132" y="47727"/>
                    <a:pt x="32606" y="40823"/>
                    <a:pt x="37542" y="35535"/>
                  </a:cubicBezTo>
                  <a:cubicBezTo>
                    <a:pt x="42479" y="30248"/>
                    <a:pt x="48972" y="27604"/>
                    <a:pt x="57023" y="27604"/>
                  </a:cubicBezTo>
                  <a:cubicBezTo>
                    <a:pt x="62424" y="27604"/>
                    <a:pt x="67348" y="28957"/>
                    <a:pt x="71769" y="31638"/>
                  </a:cubicBezTo>
                  <a:cubicBezTo>
                    <a:pt x="76203" y="34332"/>
                    <a:pt x="79381" y="37916"/>
                    <a:pt x="81327" y="42389"/>
                  </a:cubicBezTo>
                  <a:lnTo>
                    <a:pt x="112200" y="42389"/>
                  </a:lnTo>
                  <a:cubicBezTo>
                    <a:pt x="109952" y="29984"/>
                    <a:pt x="103647" y="19823"/>
                    <a:pt x="93247" y="11891"/>
                  </a:cubicBezTo>
                  <a:cubicBezTo>
                    <a:pt x="82860" y="3960"/>
                    <a:pt x="70676" y="0"/>
                    <a:pt x="56709" y="0"/>
                  </a:cubicBezTo>
                  <a:cubicBezTo>
                    <a:pt x="40205" y="0"/>
                    <a:pt x="26615" y="5313"/>
                    <a:pt x="15977" y="15938"/>
                  </a:cubicBezTo>
                  <a:cubicBezTo>
                    <a:pt x="5326" y="26564"/>
                    <a:pt x="0" y="40008"/>
                    <a:pt x="0" y="56272"/>
                  </a:cubicBezTo>
                  <a:cubicBezTo>
                    <a:pt x="0" y="72436"/>
                    <a:pt x="5376" y="85806"/>
                    <a:pt x="16127" y="96381"/>
                  </a:cubicBezTo>
                  <a:cubicBezTo>
                    <a:pt x="26879" y="106957"/>
                    <a:pt x="40507" y="112244"/>
                    <a:pt x="57011" y="112244"/>
                  </a:cubicBezTo>
                  <a:cubicBezTo>
                    <a:pt x="68014" y="112244"/>
                    <a:pt x="77798" y="109701"/>
                    <a:pt x="86364" y="104626"/>
                  </a:cubicBezTo>
                  <a:cubicBezTo>
                    <a:pt x="94930" y="99539"/>
                    <a:pt x="101549" y="92447"/>
                    <a:pt x="106234" y="83350"/>
                  </a:cubicBezTo>
                  <a:cubicBezTo>
                    <a:pt x="110919" y="74253"/>
                    <a:pt x="113268" y="63953"/>
                    <a:pt x="113268" y="52463"/>
                  </a:cubicBezTo>
                  <a:lnTo>
                    <a:pt x="54574" y="52463"/>
                  </a:lnTo>
                  <a:lnTo>
                    <a:pt x="54574" y="7090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5" name="Полилиния 34">
              <a:extLst>
                <a:ext uri="{FF2B5EF4-FFF2-40B4-BE49-F238E27FC236}">
                  <a16:creationId xmlns:a16="http://schemas.microsoft.com/office/drawing/2014/main" id="{5F032F00-0E29-47E9-9CDE-E907DC7BC34A}"/>
                </a:ext>
              </a:extLst>
            </p:cNvPr>
            <p:cNvSpPr/>
            <p:nvPr/>
          </p:nvSpPr>
          <p:spPr>
            <a:xfrm>
              <a:off x="6164834" y="5103117"/>
              <a:ext cx="53657" cy="82798"/>
            </a:xfrm>
            <a:custGeom>
              <a:avLst/>
              <a:gdLst>
                <a:gd name="connsiteX0" fmla="*/ 23387 w 53657"/>
                <a:gd name="connsiteY0" fmla="*/ 9598 h 82798"/>
                <a:gd name="connsiteX1" fmla="*/ 18953 w 53657"/>
                <a:gd name="connsiteY1" fmla="*/ 451 h 82798"/>
                <a:gd name="connsiteX2" fmla="*/ 0 w 53657"/>
                <a:gd name="connsiteY2" fmla="*/ 451 h 82798"/>
                <a:gd name="connsiteX3" fmla="*/ 0 w 53657"/>
                <a:gd name="connsiteY3" fmla="*/ 82799 h 82798"/>
                <a:gd name="connsiteX4" fmla="*/ 28436 w 53657"/>
                <a:gd name="connsiteY4" fmla="*/ 82799 h 82798"/>
                <a:gd name="connsiteX5" fmla="*/ 28436 w 53657"/>
                <a:gd name="connsiteY5" fmla="*/ 40861 h 82798"/>
                <a:gd name="connsiteX6" fmla="*/ 31802 w 53657"/>
                <a:gd name="connsiteY6" fmla="*/ 29583 h 82798"/>
                <a:gd name="connsiteX7" fmla="*/ 42655 w 53657"/>
                <a:gd name="connsiteY7" fmla="*/ 26075 h 82798"/>
                <a:gd name="connsiteX8" fmla="*/ 53657 w 53657"/>
                <a:gd name="connsiteY8" fmla="*/ 26075 h 82798"/>
                <a:gd name="connsiteX9" fmla="*/ 53657 w 53657"/>
                <a:gd name="connsiteY9" fmla="*/ 0 h 82798"/>
                <a:gd name="connsiteX10" fmla="*/ 46171 w 53657"/>
                <a:gd name="connsiteY10" fmla="*/ 0 h 82798"/>
                <a:gd name="connsiteX11" fmla="*/ 23387 w 53657"/>
                <a:gd name="connsiteY11" fmla="*/ 9598 h 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57" h="82798">
                  <a:moveTo>
                    <a:pt x="23387" y="9598"/>
                  </a:moveTo>
                  <a:lnTo>
                    <a:pt x="18953" y="451"/>
                  </a:lnTo>
                  <a:lnTo>
                    <a:pt x="0" y="451"/>
                  </a:lnTo>
                  <a:lnTo>
                    <a:pt x="0" y="82799"/>
                  </a:lnTo>
                  <a:lnTo>
                    <a:pt x="28436" y="82799"/>
                  </a:lnTo>
                  <a:lnTo>
                    <a:pt x="28436" y="40861"/>
                  </a:lnTo>
                  <a:cubicBezTo>
                    <a:pt x="28436" y="35673"/>
                    <a:pt x="29554" y="31914"/>
                    <a:pt x="31802" y="29583"/>
                  </a:cubicBezTo>
                  <a:cubicBezTo>
                    <a:pt x="34038" y="27240"/>
                    <a:pt x="37656" y="26075"/>
                    <a:pt x="42655" y="26075"/>
                  </a:cubicBezTo>
                  <a:lnTo>
                    <a:pt x="53657" y="26075"/>
                  </a:lnTo>
                  <a:lnTo>
                    <a:pt x="53657" y="0"/>
                  </a:lnTo>
                  <a:lnTo>
                    <a:pt x="46171" y="0"/>
                  </a:lnTo>
                  <a:cubicBezTo>
                    <a:pt x="36475" y="-13"/>
                    <a:pt x="28889" y="3195"/>
                    <a:pt x="23387" y="959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6" name="Полилиния 35">
              <a:extLst>
                <a:ext uri="{FF2B5EF4-FFF2-40B4-BE49-F238E27FC236}">
                  <a16:creationId xmlns:a16="http://schemas.microsoft.com/office/drawing/2014/main" id="{D16A8148-B0A1-4A67-817B-9447BF41974C}"/>
                </a:ext>
              </a:extLst>
            </p:cNvPr>
            <p:cNvSpPr/>
            <p:nvPr/>
          </p:nvSpPr>
          <p:spPr>
            <a:xfrm>
              <a:off x="6223064" y="5100824"/>
              <a:ext cx="92644" cy="87835"/>
            </a:xfrm>
            <a:custGeom>
              <a:avLst/>
              <a:gdLst>
                <a:gd name="connsiteX0" fmla="*/ 46322 w 92644"/>
                <a:gd name="connsiteY0" fmla="*/ 0 h 87835"/>
                <a:gd name="connsiteX1" fmla="*/ 13075 w 92644"/>
                <a:gd name="connsiteY1" fmla="*/ 12355 h 87835"/>
                <a:gd name="connsiteX2" fmla="*/ 0 w 92644"/>
                <a:gd name="connsiteY2" fmla="*/ 43918 h 87835"/>
                <a:gd name="connsiteX3" fmla="*/ 13075 w 92644"/>
                <a:gd name="connsiteY3" fmla="*/ 75406 h 87835"/>
                <a:gd name="connsiteX4" fmla="*/ 46322 w 92644"/>
                <a:gd name="connsiteY4" fmla="*/ 87836 h 87835"/>
                <a:gd name="connsiteX5" fmla="*/ 79494 w 92644"/>
                <a:gd name="connsiteY5" fmla="*/ 75406 h 87835"/>
                <a:gd name="connsiteX6" fmla="*/ 92644 w 92644"/>
                <a:gd name="connsiteY6" fmla="*/ 43918 h 87835"/>
                <a:gd name="connsiteX7" fmla="*/ 79582 w 92644"/>
                <a:gd name="connsiteY7" fmla="*/ 12430 h 87835"/>
                <a:gd name="connsiteX8" fmla="*/ 46322 w 92644"/>
                <a:gd name="connsiteY8" fmla="*/ 0 h 87835"/>
                <a:gd name="connsiteX9" fmla="*/ 59083 w 92644"/>
                <a:gd name="connsiteY9" fmla="*/ 57175 h 87835"/>
                <a:gd name="connsiteX10" fmla="*/ 46322 w 92644"/>
                <a:gd name="connsiteY10" fmla="*/ 62362 h 87835"/>
                <a:gd name="connsiteX11" fmla="*/ 33486 w 92644"/>
                <a:gd name="connsiteY11" fmla="*/ 57175 h 87835"/>
                <a:gd name="connsiteX12" fmla="*/ 28436 w 92644"/>
                <a:gd name="connsiteY12" fmla="*/ 43905 h 87835"/>
                <a:gd name="connsiteX13" fmla="*/ 30722 w 92644"/>
                <a:gd name="connsiteY13" fmla="*/ 34370 h 87835"/>
                <a:gd name="connsiteX14" fmla="*/ 37065 w 92644"/>
                <a:gd name="connsiteY14" fmla="*/ 27817 h 87835"/>
                <a:gd name="connsiteX15" fmla="*/ 46310 w 92644"/>
                <a:gd name="connsiteY15" fmla="*/ 25449 h 87835"/>
                <a:gd name="connsiteX16" fmla="*/ 59071 w 92644"/>
                <a:gd name="connsiteY16" fmla="*/ 30636 h 87835"/>
                <a:gd name="connsiteX17" fmla="*/ 64045 w 92644"/>
                <a:gd name="connsiteY17" fmla="*/ 43905 h 87835"/>
                <a:gd name="connsiteX18" fmla="*/ 59083 w 92644"/>
                <a:gd name="connsiteY18" fmla="*/ 57175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644" h="87835">
                  <a:moveTo>
                    <a:pt x="46322" y="0"/>
                  </a:moveTo>
                  <a:cubicBezTo>
                    <a:pt x="32870" y="0"/>
                    <a:pt x="21792" y="4122"/>
                    <a:pt x="13075" y="12355"/>
                  </a:cubicBezTo>
                  <a:cubicBezTo>
                    <a:pt x="4358" y="20587"/>
                    <a:pt x="0" y="31112"/>
                    <a:pt x="0" y="43918"/>
                  </a:cubicBezTo>
                  <a:cubicBezTo>
                    <a:pt x="0" y="56623"/>
                    <a:pt x="4358" y="67124"/>
                    <a:pt x="13075" y="75406"/>
                  </a:cubicBezTo>
                  <a:cubicBezTo>
                    <a:pt x="21792" y="83688"/>
                    <a:pt x="32870" y="87836"/>
                    <a:pt x="46322" y="87836"/>
                  </a:cubicBezTo>
                  <a:cubicBezTo>
                    <a:pt x="59674" y="87836"/>
                    <a:pt x="70727" y="83701"/>
                    <a:pt x="79494" y="75406"/>
                  </a:cubicBezTo>
                  <a:cubicBezTo>
                    <a:pt x="88261" y="67124"/>
                    <a:pt x="92644" y="56623"/>
                    <a:pt x="92644" y="43918"/>
                  </a:cubicBezTo>
                  <a:cubicBezTo>
                    <a:pt x="92644" y="31212"/>
                    <a:pt x="88286" y="20725"/>
                    <a:pt x="79582" y="12430"/>
                  </a:cubicBezTo>
                  <a:cubicBezTo>
                    <a:pt x="70852" y="4135"/>
                    <a:pt x="59774" y="0"/>
                    <a:pt x="46322" y="0"/>
                  </a:cubicBezTo>
                  <a:close/>
                  <a:moveTo>
                    <a:pt x="59083" y="57175"/>
                  </a:moveTo>
                  <a:cubicBezTo>
                    <a:pt x="55767" y="60633"/>
                    <a:pt x="51522" y="62362"/>
                    <a:pt x="46322" y="62362"/>
                  </a:cubicBezTo>
                  <a:cubicBezTo>
                    <a:pt x="41122" y="62362"/>
                    <a:pt x="36839" y="60633"/>
                    <a:pt x="33486" y="57175"/>
                  </a:cubicBezTo>
                  <a:cubicBezTo>
                    <a:pt x="30119" y="53716"/>
                    <a:pt x="28436" y="49293"/>
                    <a:pt x="28436" y="43905"/>
                  </a:cubicBezTo>
                  <a:cubicBezTo>
                    <a:pt x="28436" y="40347"/>
                    <a:pt x="29203" y="37177"/>
                    <a:pt x="30722" y="34370"/>
                  </a:cubicBezTo>
                  <a:cubicBezTo>
                    <a:pt x="32255" y="31576"/>
                    <a:pt x="34365" y="29396"/>
                    <a:pt x="37065" y="27817"/>
                  </a:cubicBezTo>
                  <a:cubicBezTo>
                    <a:pt x="39766" y="26238"/>
                    <a:pt x="42843" y="25449"/>
                    <a:pt x="46310" y="25449"/>
                  </a:cubicBezTo>
                  <a:cubicBezTo>
                    <a:pt x="51509" y="25449"/>
                    <a:pt x="55755" y="27178"/>
                    <a:pt x="59071" y="30636"/>
                  </a:cubicBezTo>
                  <a:cubicBezTo>
                    <a:pt x="62387" y="34094"/>
                    <a:pt x="64045" y="38517"/>
                    <a:pt x="64045" y="43905"/>
                  </a:cubicBezTo>
                  <a:cubicBezTo>
                    <a:pt x="64045" y="49306"/>
                    <a:pt x="62387" y="53729"/>
                    <a:pt x="59083" y="5717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7" name="Полилиния 36">
              <a:extLst>
                <a:ext uri="{FF2B5EF4-FFF2-40B4-BE49-F238E27FC236}">
                  <a16:creationId xmlns:a16="http://schemas.microsoft.com/office/drawing/2014/main" id="{9AF92E3B-D523-4866-924F-8046CE45997E}"/>
                </a:ext>
              </a:extLst>
            </p:cNvPr>
            <p:cNvSpPr/>
            <p:nvPr/>
          </p:nvSpPr>
          <p:spPr>
            <a:xfrm>
              <a:off x="6327753" y="5103568"/>
              <a:ext cx="81340" cy="85091"/>
            </a:xfrm>
            <a:custGeom>
              <a:avLst/>
              <a:gdLst>
                <a:gd name="connsiteX0" fmla="*/ 52904 w 81340"/>
                <a:gd name="connsiteY0" fmla="*/ 45747 h 85091"/>
                <a:gd name="connsiteX1" fmla="*/ 49613 w 81340"/>
                <a:gd name="connsiteY1" fmla="*/ 55884 h 85091"/>
                <a:gd name="connsiteX2" fmla="*/ 40595 w 81340"/>
                <a:gd name="connsiteY2" fmla="*/ 59618 h 85091"/>
                <a:gd name="connsiteX3" fmla="*/ 31652 w 81340"/>
                <a:gd name="connsiteY3" fmla="*/ 55959 h 85091"/>
                <a:gd name="connsiteX4" fmla="*/ 28436 w 81340"/>
                <a:gd name="connsiteY4" fmla="*/ 45747 h 85091"/>
                <a:gd name="connsiteX5" fmla="*/ 28436 w 81340"/>
                <a:gd name="connsiteY5" fmla="*/ 0 h 85091"/>
                <a:gd name="connsiteX6" fmla="*/ 0 w 81340"/>
                <a:gd name="connsiteY6" fmla="*/ 0 h 85091"/>
                <a:gd name="connsiteX7" fmla="*/ 0 w 81340"/>
                <a:gd name="connsiteY7" fmla="*/ 46963 h 85091"/>
                <a:gd name="connsiteX8" fmla="*/ 11166 w 81340"/>
                <a:gd name="connsiteY8" fmla="*/ 74642 h 85091"/>
                <a:gd name="connsiteX9" fmla="*/ 40670 w 81340"/>
                <a:gd name="connsiteY9" fmla="*/ 85092 h 85091"/>
                <a:gd name="connsiteX10" fmla="*/ 61997 w 81340"/>
                <a:gd name="connsiteY10" fmla="*/ 80368 h 85091"/>
                <a:gd name="connsiteX11" fmla="*/ 76291 w 81340"/>
                <a:gd name="connsiteY11" fmla="*/ 67023 h 85091"/>
                <a:gd name="connsiteX12" fmla="*/ 81340 w 81340"/>
                <a:gd name="connsiteY12" fmla="*/ 46975 h 85091"/>
                <a:gd name="connsiteX13" fmla="*/ 81340 w 81340"/>
                <a:gd name="connsiteY13" fmla="*/ 13 h 85091"/>
                <a:gd name="connsiteX14" fmla="*/ 52904 w 81340"/>
                <a:gd name="connsiteY14" fmla="*/ 13 h 85091"/>
                <a:gd name="connsiteX15" fmla="*/ 52904 w 81340"/>
                <a:gd name="connsiteY15" fmla="*/ 45747 h 8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340" h="85091">
                  <a:moveTo>
                    <a:pt x="52904" y="45747"/>
                  </a:moveTo>
                  <a:cubicBezTo>
                    <a:pt x="52904" y="50020"/>
                    <a:pt x="51811" y="53391"/>
                    <a:pt x="49613" y="55884"/>
                  </a:cubicBezTo>
                  <a:cubicBezTo>
                    <a:pt x="47415" y="58378"/>
                    <a:pt x="44413" y="59618"/>
                    <a:pt x="40595" y="59618"/>
                  </a:cubicBezTo>
                  <a:cubicBezTo>
                    <a:pt x="36776" y="59618"/>
                    <a:pt x="33787" y="58403"/>
                    <a:pt x="31652" y="55959"/>
                  </a:cubicBezTo>
                  <a:cubicBezTo>
                    <a:pt x="29504" y="53516"/>
                    <a:pt x="28436" y="50120"/>
                    <a:pt x="28436" y="45747"/>
                  </a:cubicBezTo>
                  <a:lnTo>
                    <a:pt x="28436" y="0"/>
                  </a:lnTo>
                  <a:lnTo>
                    <a:pt x="0" y="0"/>
                  </a:lnTo>
                  <a:lnTo>
                    <a:pt x="0" y="46963"/>
                  </a:lnTo>
                  <a:cubicBezTo>
                    <a:pt x="0" y="58453"/>
                    <a:pt x="3718" y="67675"/>
                    <a:pt x="11166" y="74642"/>
                  </a:cubicBezTo>
                  <a:cubicBezTo>
                    <a:pt x="18602" y="81608"/>
                    <a:pt x="28436" y="85092"/>
                    <a:pt x="40670" y="85092"/>
                  </a:cubicBezTo>
                  <a:cubicBezTo>
                    <a:pt x="48721" y="85092"/>
                    <a:pt x="55830" y="83513"/>
                    <a:pt x="61997" y="80368"/>
                  </a:cubicBezTo>
                  <a:cubicBezTo>
                    <a:pt x="68164" y="77223"/>
                    <a:pt x="72925" y="72775"/>
                    <a:pt x="76291" y="67023"/>
                  </a:cubicBezTo>
                  <a:cubicBezTo>
                    <a:pt x="79657" y="61285"/>
                    <a:pt x="81340" y="54593"/>
                    <a:pt x="81340" y="46975"/>
                  </a:cubicBezTo>
                  <a:lnTo>
                    <a:pt x="81340" y="13"/>
                  </a:lnTo>
                  <a:lnTo>
                    <a:pt x="52904" y="13"/>
                  </a:lnTo>
                  <a:lnTo>
                    <a:pt x="52904" y="45747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8" name="Полилиния 37">
              <a:extLst>
                <a:ext uri="{FF2B5EF4-FFF2-40B4-BE49-F238E27FC236}">
                  <a16:creationId xmlns:a16="http://schemas.microsoft.com/office/drawing/2014/main" id="{AEDBDE08-DF89-409D-8A23-B62587E0A15C}"/>
                </a:ext>
              </a:extLst>
            </p:cNvPr>
            <p:cNvSpPr/>
            <p:nvPr/>
          </p:nvSpPr>
          <p:spPr>
            <a:xfrm>
              <a:off x="6425911" y="5100824"/>
              <a:ext cx="91400" cy="114825"/>
            </a:xfrm>
            <a:custGeom>
              <a:avLst/>
              <a:gdLst>
                <a:gd name="connsiteX0" fmla="*/ 48143 w 91400"/>
                <a:gd name="connsiteY0" fmla="*/ 0 h 114825"/>
                <a:gd name="connsiteX1" fmla="*/ 22772 w 91400"/>
                <a:gd name="connsiteY1" fmla="*/ 9297 h 114825"/>
                <a:gd name="connsiteX2" fmla="*/ 19255 w 91400"/>
                <a:gd name="connsiteY2" fmla="*/ 2744 h 114825"/>
                <a:gd name="connsiteX3" fmla="*/ 0 w 91400"/>
                <a:gd name="connsiteY3" fmla="*/ 2744 h 114825"/>
                <a:gd name="connsiteX4" fmla="*/ 0 w 91400"/>
                <a:gd name="connsiteY4" fmla="*/ 114825 h 114825"/>
                <a:gd name="connsiteX5" fmla="*/ 27972 w 91400"/>
                <a:gd name="connsiteY5" fmla="*/ 114825 h 114825"/>
                <a:gd name="connsiteX6" fmla="*/ 27972 w 91400"/>
                <a:gd name="connsiteY6" fmla="*/ 82348 h 114825"/>
                <a:gd name="connsiteX7" fmla="*/ 48143 w 91400"/>
                <a:gd name="connsiteY7" fmla="*/ 87836 h 114825"/>
                <a:gd name="connsiteX8" fmla="*/ 79242 w 91400"/>
                <a:gd name="connsiteY8" fmla="*/ 75481 h 114825"/>
                <a:gd name="connsiteX9" fmla="*/ 91401 w 91400"/>
                <a:gd name="connsiteY9" fmla="*/ 43918 h 114825"/>
                <a:gd name="connsiteX10" fmla="*/ 79242 w 91400"/>
                <a:gd name="connsiteY10" fmla="*/ 12355 h 114825"/>
                <a:gd name="connsiteX11" fmla="*/ 48143 w 91400"/>
                <a:gd name="connsiteY11" fmla="*/ 0 h 114825"/>
                <a:gd name="connsiteX12" fmla="*/ 57538 w 91400"/>
                <a:gd name="connsiteY12" fmla="*/ 57413 h 114825"/>
                <a:gd name="connsiteX13" fmla="*/ 44313 w 91400"/>
                <a:gd name="connsiteY13" fmla="*/ 62826 h 114825"/>
                <a:gd name="connsiteX14" fmla="*/ 34842 w 91400"/>
                <a:gd name="connsiteY14" fmla="*/ 60382 h 114825"/>
                <a:gd name="connsiteX15" fmla="*/ 28198 w 91400"/>
                <a:gd name="connsiteY15" fmla="*/ 53591 h 114825"/>
                <a:gd name="connsiteX16" fmla="*/ 25824 w 91400"/>
                <a:gd name="connsiteY16" fmla="*/ 43905 h 114825"/>
                <a:gd name="connsiteX17" fmla="*/ 31099 w 91400"/>
                <a:gd name="connsiteY17" fmla="*/ 30410 h 114825"/>
                <a:gd name="connsiteX18" fmla="*/ 44325 w 91400"/>
                <a:gd name="connsiteY18" fmla="*/ 24997 h 114825"/>
                <a:gd name="connsiteX19" fmla="*/ 57551 w 91400"/>
                <a:gd name="connsiteY19" fmla="*/ 30410 h 114825"/>
                <a:gd name="connsiteX20" fmla="*/ 62826 w 91400"/>
                <a:gd name="connsiteY20" fmla="*/ 43905 h 114825"/>
                <a:gd name="connsiteX21" fmla="*/ 57538 w 91400"/>
                <a:gd name="connsiteY21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00" h="114825">
                  <a:moveTo>
                    <a:pt x="48143" y="0"/>
                  </a:moveTo>
                  <a:cubicBezTo>
                    <a:pt x="38359" y="0"/>
                    <a:pt x="29893" y="3095"/>
                    <a:pt x="22772" y="9297"/>
                  </a:cubicBezTo>
                  <a:lnTo>
                    <a:pt x="19255" y="2744"/>
                  </a:lnTo>
                  <a:lnTo>
                    <a:pt x="0" y="2744"/>
                  </a:lnTo>
                  <a:lnTo>
                    <a:pt x="0" y="114825"/>
                  </a:lnTo>
                  <a:lnTo>
                    <a:pt x="27972" y="114825"/>
                  </a:lnTo>
                  <a:lnTo>
                    <a:pt x="27972" y="82348"/>
                  </a:lnTo>
                  <a:cubicBezTo>
                    <a:pt x="34088" y="86006"/>
                    <a:pt x="40808" y="87836"/>
                    <a:pt x="48143" y="87836"/>
                  </a:cubicBezTo>
                  <a:cubicBezTo>
                    <a:pt x="60779" y="87836"/>
                    <a:pt x="71141" y="83726"/>
                    <a:pt x="79242" y="75481"/>
                  </a:cubicBezTo>
                  <a:cubicBezTo>
                    <a:pt x="87344" y="67249"/>
                    <a:pt x="91401" y="56724"/>
                    <a:pt x="91401" y="43918"/>
                  </a:cubicBezTo>
                  <a:cubicBezTo>
                    <a:pt x="91401" y="31112"/>
                    <a:pt x="87344" y="20587"/>
                    <a:pt x="79242" y="12355"/>
                  </a:cubicBezTo>
                  <a:cubicBezTo>
                    <a:pt x="71141" y="4110"/>
                    <a:pt x="60779" y="0"/>
                    <a:pt x="48143" y="0"/>
                  </a:cubicBezTo>
                  <a:close/>
                  <a:moveTo>
                    <a:pt x="57538" y="57413"/>
                  </a:moveTo>
                  <a:cubicBezTo>
                    <a:pt x="54022" y="61021"/>
                    <a:pt x="49613" y="62826"/>
                    <a:pt x="44313" y="62826"/>
                  </a:cubicBezTo>
                  <a:cubicBezTo>
                    <a:pt x="40846" y="62826"/>
                    <a:pt x="37693" y="62011"/>
                    <a:pt x="34842" y="60382"/>
                  </a:cubicBezTo>
                  <a:cubicBezTo>
                    <a:pt x="31991" y="58753"/>
                    <a:pt x="29768" y="56498"/>
                    <a:pt x="28198" y="53591"/>
                  </a:cubicBezTo>
                  <a:cubicBezTo>
                    <a:pt x="26615" y="50697"/>
                    <a:pt x="25824" y="47464"/>
                    <a:pt x="25824" y="43905"/>
                  </a:cubicBezTo>
                  <a:cubicBezTo>
                    <a:pt x="25824" y="38517"/>
                    <a:pt x="27582" y="34019"/>
                    <a:pt x="31099" y="30410"/>
                  </a:cubicBezTo>
                  <a:cubicBezTo>
                    <a:pt x="34616" y="26802"/>
                    <a:pt x="39025" y="24997"/>
                    <a:pt x="44325" y="24997"/>
                  </a:cubicBezTo>
                  <a:cubicBezTo>
                    <a:pt x="49625" y="24997"/>
                    <a:pt x="54034" y="26802"/>
                    <a:pt x="57551" y="30410"/>
                  </a:cubicBezTo>
                  <a:cubicBezTo>
                    <a:pt x="61068" y="34019"/>
                    <a:pt x="62826" y="38517"/>
                    <a:pt x="62826" y="43905"/>
                  </a:cubicBezTo>
                  <a:cubicBezTo>
                    <a:pt x="62814" y="49306"/>
                    <a:pt x="61055" y="53804"/>
                    <a:pt x="57538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9" name="Полилиния 38">
              <a:extLst>
                <a:ext uri="{FF2B5EF4-FFF2-40B4-BE49-F238E27FC236}">
                  <a16:creationId xmlns:a16="http://schemas.microsoft.com/office/drawing/2014/main" id="{E75EB491-9F2F-4D75-ABCD-8355DD0D92A7}"/>
                </a:ext>
              </a:extLst>
            </p:cNvPr>
            <p:cNvSpPr/>
            <p:nvPr/>
          </p:nvSpPr>
          <p:spPr>
            <a:xfrm>
              <a:off x="5538017" y="4793136"/>
              <a:ext cx="368529" cy="367631"/>
            </a:xfrm>
            <a:custGeom>
              <a:avLst/>
              <a:gdLst>
                <a:gd name="connsiteX0" fmla="*/ 192511 w 368529"/>
                <a:gd name="connsiteY0" fmla="*/ 0 h 367631"/>
                <a:gd name="connsiteX1" fmla="*/ 176019 w 368529"/>
                <a:gd name="connsiteY1" fmla="*/ 0 h 367631"/>
                <a:gd name="connsiteX2" fmla="*/ 176019 w 368529"/>
                <a:gd name="connsiteY2" fmla="*/ 163943 h 367631"/>
                <a:gd name="connsiteX3" fmla="*/ 91740 w 368529"/>
                <a:gd name="connsiteY3" fmla="*/ 79879 h 367631"/>
                <a:gd name="connsiteX4" fmla="*/ 58995 w 368529"/>
                <a:gd name="connsiteY4" fmla="*/ 47201 h 367631"/>
                <a:gd name="connsiteX5" fmla="*/ 47327 w 368529"/>
                <a:gd name="connsiteY5" fmla="*/ 58841 h 367631"/>
                <a:gd name="connsiteX6" fmla="*/ 80084 w 368529"/>
                <a:gd name="connsiteY6" fmla="*/ 91520 h 367631"/>
                <a:gd name="connsiteX7" fmla="*/ 164351 w 368529"/>
                <a:gd name="connsiteY7" fmla="*/ 175584 h 367631"/>
                <a:gd name="connsiteX8" fmla="*/ 0 w 368529"/>
                <a:gd name="connsiteY8" fmla="*/ 175584 h 367631"/>
                <a:gd name="connsiteX9" fmla="*/ 0 w 368529"/>
                <a:gd name="connsiteY9" fmla="*/ 192048 h 367631"/>
                <a:gd name="connsiteX10" fmla="*/ 176019 w 368529"/>
                <a:gd name="connsiteY10" fmla="*/ 192048 h 367631"/>
                <a:gd name="connsiteX11" fmla="*/ 176019 w 368529"/>
                <a:gd name="connsiteY11" fmla="*/ 367632 h 367631"/>
                <a:gd name="connsiteX12" fmla="*/ 192511 w 368529"/>
                <a:gd name="connsiteY12" fmla="*/ 367632 h 367631"/>
                <a:gd name="connsiteX13" fmla="*/ 192511 w 368529"/>
                <a:gd name="connsiteY13" fmla="*/ 203676 h 367631"/>
                <a:gd name="connsiteX14" fmla="*/ 276790 w 368529"/>
                <a:gd name="connsiteY14" fmla="*/ 287753 h 367631"/>
                <a:gd name="connsiteX15" fmla="*/ 306093 w 368529"/>
                <a:gd name="connsiteY15" fmla="*/ 316985 h 367631"/>
                <a:gd name="connsiteX16" fmla="*/ 317749 w 368529"/>
                <a:gd name="connsiteY16" fmla="*/ 305345 h 367631"/>
                <a:gd name="connsiteX17" fmla="*/ 288458 w 368529"/>
                <a:gd name="connsiteY17" fmla="*/ 276112 h 367631"/>
                <a:gd name="connsiteX18" fmla="*/ 204179 w 368529"/>
                <a:gd name="connsiteY18" fmla="*/ 192048 h 367631"/>
                <a:gd name="connsiteX19" fmla="*/ 368530 w 368529"/>
                <a:gd name="connsiteY19" fmla="*/ 192048 h 367631"/>
                <a:gd name="connsiteX20" fmla="*/ 368530 w 368529"/>
                <a:gd name="connsiteY20" fmla="*/ 175584 h 367631"/>
                <a:gd name="connsiteX21" fmla="*/ 192511 w 368529"/>
                <a:gd name="connsiteY21" fmla="*/ 175584 h 36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8529" h="367631">
                  <a:moveTo>
                    <a:pt x="192511" y="0"/>
                  </a:moveTo>
                  <a:lnTo>
                    <a:pt x="176019" y="0"/>
                  </a:lnTo>
                  <a:lnTo>
                    <a:pt x="176019" y="163943"/>
                  </a:lnTo>
                  <a:lnTo>
                    <a:pt x="91740" y="79879"/>
                  </a:lnTo>
                  <a:lnTo>
                    <a:pt x="58995" y="47201"/>
                  </a:lnTo>
                  <a:lnTo>
                    <a:pt x="47327" y="58841"/>
                  </a:lnTo>
                  <a:lnTo>
                    <a:pt x="80084" y="91520"/>
                  </a:lnTo>
                  <a:lnTo>
                    <a:pt x="164351" y="175584"/>
                  </a:lnTo>
                  <a:lnTo>
                    <a:pt x="0" y="175584"/>
                  </a:lnTo>
                  <a:lnTo>
                    <a:pt x="0" y="192048"/>
                  </a:lnTo>
                  <a:lnTo>
                    <a:pt x="176019" y="192048"/>
                  </a:lnTo>
                  <a:lnTo>
                    <a:pt x="176019" y="367632"/>
                  </a:lnTo>
                  <a:lnTo>
                    <a:pt x="192511" y="367632"/>
                  </a:lnTo>
                  <a:lnTo>
                    <a:pt x="192511" y="203676"/>
                  </a:lnTo>
                  <a:lnTo>
                    <a:pt x="276790" y="287753"/>
                  </a:lnTo>
                  <a:lnTo>
                    <a:pt x="306093" y="316985"/>
                  </a:lnTo>
                  <a:lnTo>
                    <a:pt x="317749" y="305345"/>
                  </a:lnTo>
                  <a:lnTo>
                    <a:pt x="288458" y="276112"/>
                  </a:lnTo>
                  <a:lnTo>
                    <a:pt x="204179" y="192048"/>
                  </a:lnTo>
                  <a:lnTo>
                    <a:pt x="368530" y="192048"/>
                  </a:lnTo>
                  <a:lnTo>
                    <a:pt x="368530" y="175584"/>
                  </a:lnTo>
                  <a:lnTo>
                    <a:pt x="192511" y="17558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0" name="Полилиния 39">
              <a:extLst>
                <a:ext uri="{FF2B5EF4-FFF2-40B4-BE49-F238E27FC236}">
                  <a16:creationId xmlns:a16="http://schemas.microsoft.com/office/drawing/2014/main" id="{963A6FAB-091B-46EB-B4EB-4593EF6ACB5B}"/>
                </a:ext>
              </a:extLst>
            </p:cNvPr>
            <p:cNvSpPr/>
            <p:nvPr/>
          </p:nvSpPr>
          <p:spPr>
            <a:xfrm rot="-2706320">
              <a:off x="5717548" y="4848307"/>
              <a:ext cx="248979" cy="16464"/>
            </a:xfrm>
            <a:custGeom>
              <a:avLst/>
              <a:gdLst>
                <a:gd name="connsiteX0" fmla="*/ 0 w 248979"/>
                <a:gd name="connsiteY0" fmla="*/ 0 h 16464"/>
                <a:gd name="connsiteX1" fmla="*/ 248979 w 248979"/>
                <a:gd name="connsiteY1" fmla="*/ 0 h 16464"/>
                <a:gd name="connsiteX2" fmla="*/ 248979 w 248979"/>
                <a:gd name="connsiteY2" fmla="*/ 16464 h 16464"/>
                <a:gd name="connsiteX3" fmla="*/ 0 w 248979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79" h="16464">
                  <a:moveTo>
                    <a:pt x="0" y="0"/>
                  </a:moveTo>
                  <a:lnTo>
                    <a:pt x="248979" y="0"/>
                  </a:lnTo>
                  <a:lnTo>
                    <a:pt x="248979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1" name="Полилиния 40">
              <a:extLst>
                <a:ext uri="{FF2B5EF4-FFF2-40B4-BE49-F238E27FC236}">
                  <a16:creationId xmlns:a16="http://schemas.microsoft.com/office/drawing/2014/main" id="{8C4E5A24-96C2-4203-9E68-D367A44D08F7}"/>
                </a:ext>
              </a:extLst>
            </p:cNvPr>
            <p:cNvSpPr/>
            <p:nvPr/>
          </p:nvSpPr>
          <p:spPr>
            <a:xfrm rot="-2711668">
              <a:off x="5478608" y="5089681"/>
              <a:ext cx="246342" cy="16464"/>
            </a:xfrm>
            <a:custGeom>
              <a:avLst/>
              <a:gdLst>
                <a:gd name="connsiteX0" fmla="*/ 0 w 246342"/>
                <a:gd name="connsiteY0" fmla="*/ 0 h 16464"/>
                <a:gd name="connsiteX1" fmla="*/ 246343 w 246342"/>
                <a:gd name="connsiteY1" fmla="*/ 0 h 16464"/>
                <a:gd name="connsiteX2" fmla="*/ 246343 w 246342"/>
                <a:gd name="connsiteY2" fmla="*/ 16464 h 16464"/>
                <a:gd name="connsiteX3" fmla="*/ 0 w 246342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342" h="16464">
                  <a:moveTo>
                    <a:pt x="0" y="0"/>
                  </a:moveTo>
                  <a:lnTo>
                    <a:pt x="246343" y="0"/>
                  </a:lnTo>
                  <a:lnTo>
                    <a:pt x="246343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</p:grpSp>
      <p:sp>
        <p:nvSpPr>
          <p:cNvPr id="41" name="Прямоугольник 30">
            <a:extLst>
              <a:ext uri="{FF2B5EF4-FFF2-40B4-BE49-F238E27FC236}">
                <a16:creationId xmlns:a16="http://schemas.microsoft.com/office/drawing/2014/main" id="{8CF7271E-C303-414A-8B11-01308A5F00B2}"/>
              </a:ext>
            </a:extLst>
          </p:cNvPr>
          <p:cNvSpPr/>
          <p:nvPr/>
        </p:nvSpPr>
        <p:spPr>
          <a:xfrm>
            <a:off x="351559" y="3522005"/>
            <a:ext cx="6322414" cy="241912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  <a:t>Зачем нам вообще инвестировать в</a:t>
            </a: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</a:b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glow rad="325695">
                    <a:srgbClr val="0D2E44">
                      <a:alpha val="40000"/>
                    </a:srgbClr>
                  </a:glo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  <a:t>БРЕНД?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5A9B31-F407-4FB2-823E-8085783C606D}"/>
              </a:ext>
            </a:extLst>
          </p:cNvPr>
          <p:cNvSpPr txBox="1"/>
          <p:nvPr/>
        </p:nvSpPr>
        <p:spPr>
          <a:xfrm>
            <a:off x="466066" y="5846238"/>
            <a:ext cx="4791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tserrat Light" panose="02110004020202020204"/>
                <a:ea typeface="+mn-ea"/>
                <a:cs typeface="+mn-cs"/>
              </a:rPr>
              <a:t>Вопрос, который вам точно зададут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tserrat Light" panose="0211000402020202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tserrat Light" panose="02110004020202020204"/>
                <a:ea typeface="+mn-ea"/>
                <a:cs typeface="+mn-cs"/>
              </a:rPr>
              <a:t>в очередной раз, чтобы урезать бюджет</a:t>
            </a:r>
          </a:p>
        </p:txBody>
      </p:sp>
    </p:spTree>
    <p:extLst>
      <p:ext uri="{BB962C8B-B14F-4D97-AF65-F5344CB8AC3E}">
        <p14:creationId xmlns:p14="http://schemas.microsoft.com/office/powerpoint/2010/main" val="3115022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E487E-B8B0-78DE-4361-4499AA5BA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180DB53-3055-4BE2-9156-5F49A23AE4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07" y="-2234400"/>
            <a:ext cx="13917615" cy="9278410"/>
          </a:xfrm>
          <a:prstGeom prst="rect">
            <a:avLst/>
          </a:prstGeom>
        </p:spPr>
      </p:pic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3D21E97E-F87E-4EDC-9BEB-B4234FCC24F5}"/>
              </a:ext>
            </a:extLst>
          </p:cNvPr>
          <p:cNvSpPr/>
          <p:nvPr/>
        </p:nvSpPr>
        <p:spPr>
          <a:xfrm>
            <a:off x="-164907" y="0"/>
            <a:ext cx="12799082" cy="7044010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Рисунок 7">
            <a:extLst>
              <a:ext uri="{FF2B5EF4-FFF2-40B4-BE49-F238E27FC236}">
                <a16:creationId xmlns:a16="http://schemas.microsoft.com/office/drawing/2014/main" id="{94A0179D-488C-4634-81C5-311D15E4BAC5}"/>
              </a:ext>
            </a:extLst>
          </p:cNvPr>
          <p:cNvGrpSpPr/>
          <p:nvPr/>
        </p:nvGrpSpPr>
        <p:grpSpPr>
          <a:xfrm>
            <a:off x="11234477" y="108992"/>
            <a:ext cx="851205" cy="341383"/>
            <a:chOff x="5509125" y="4762752"/>
            <a:chExt cx="1129254" cy="452897"/>
          </a:xfrm>
          <a:solidFill>
            <a:schemeClr val="bg1"/>
          </a:solidFill>
        </p:grpSpPr>
        <p:sp>
          <p:nvSpPr>
            <p:cNvPr id="47" name="Полилиния 15">
              <a:extLst>
                <a:ext uri="{FF2B5EF4-FFF2-40B4-BE49-F238E27FC236}">
                  <a16:creationId xmlns:a16="http://schemas.microsoft.com/office/drawing/2014/main" id="{C160250B-F7C9-4B83-BC15-E76AE90D0876}"/>
                </a:ext>
              </a:extLst>
            </p:cNvPr>
            <p:cNvSpPr/>
            <p:nvPr/>
          </p:nvSpPr>
          <p:spPr>
            <a:xfrm>
              <a:off x="6037813" y="4775256"/>
              <a:ext cx="141541" cy="106893"/>
            </a:xfrm>
            <a:custGeom>
              <a:avLst/>
              <a:gdLst>
                <a:gd name="connsiteX0" fmla="*/ 38057 w 141541"/>
                <a:gd name="connsiteY0" fmla="*/ 45284 h 106893"/>
                <a:gd name="connsiteX1" fmla="*/ 66481 w 141541"/>
                <a:gd name="connsiteY1" fmla="*/ 106894 h 106893"/>
                <a:gd name="connsiteX2" fmla="*/ 75198 w 141541"/>
                <a:gd name="connsiteY2" fmla="*/ 106894 h 106893"/>
                <a:gd name="connsiteX3" fmla="*/ 103471 w 141541"/>
                <a:gd name="connsiteY3" fmla="*/ 45284 h 106893"/>
                <a:gd name="connsiteX4" fmla="*/ 111886 w 141541"/>
                <a:gd name="connsiteY4" fmla="*/ 106744 h 106893"/>
                <a:gd name="connsiteX5" fmla="*/ 141541 w 141541"/>
                <a:gd name="connsiteY5" fmla="*/ 106744 h 106893"/>
                <a:gd name="connsiteX6" fmla="*/ 125640 w 141541"/>
                <a:gd name="connsiteY6" fmla="*/ 0 h 106893"/>
                <a:gd name="connsiteX7" fmla="*/ 96136 w 141541"/>
                <a:gd name="connsiteY7" fmla="*/ 0 h 106893"/>
                <a:gd name="connsiteX8" fmla="*/ 70764 w 141541"/>
                <a:gd name="connsiteY8" fmla="*/ 58102 h 106893"/>
                <a:gd name="connsiteX9" fmla="*/ 45543 w 141541"/>
                <a:gd name="connsiteY9" fmla="*/ 0 h 106893"/>
                <a:gd name="connsiteX10" fmla="*/ 16190 w 141541"/>
                <a:gd name="connsiteY10" fmla="*/ 0 h 106893"/>
                <a:gd name="connsiteX11" fmla="*/ 0 w 141541"/>
                <a:gd name="connsiteY11" fmla="*/ 106744 h 106893"/>
                <a:gd name="connsiteX12" fmla="*/ 29805 w 141541"/>
                <a:gd name="connsiteY12" fmla="*/ 106744 h 10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541" h="106893">
                  <a:moveTo>
                    <a:pt x="38057" y="45284"/>
                  </a:moveTo>
                  <a:lnTo>
                    <a:pt x="66481" y="106894"/>
                  </a:lnTo>
                  <a:lnTo>
                    <a:pt x="75198" y="106894"/>
                  </a:lnTo>
                  <a:lnTo>
                    <a:pt x="103471" y="45284"/>
                  </a:lnTo>
                  <a:lnTo>
                    <a:pt x="111886" y="106744"/>
                  </a:lnTo>
                  <a:lnTo>
                    <a:pt x="141541" y="106744"/>
                  </a:lnTo>
                  <a:lnTo>
                    <a:pt x="125640" y="0"/>
                  </a:lnTo>
                  <a:lnTo>
                    <a:pt x="96136" y="0"/>
                  </a:lnTo>
                  <a:lnTo>
                    <a:pt x="70764" y="58102"/>
                  </a:lnTo>
                  <a:lnTo>
                    <a:pt x="45543" y="0"/>
                  </a:lnTo>
                  <a:lnTo>
                    <a:pt x="16190" y="0"/>
                  </a:lnTo>
                  <a:lnTo>
                    <a:pt x="0" y="106744"/>
                  </a:lnTo>
                  <a:lnTo>
                    <a:pt x="29805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48" name="Полилиния 17">
              <a:extLst>
                <a:ext uri="{FF2B5EF4-FFF2-40B4-BE49-F238E27FC236}">
                  <a16:creationId xmlns:a16="http://schemas.microsoft.com/office/drawing/2014/main" id="{C90E68EA-F3A9-4B56-9315-B95EF1384419}"/>
                </a:ext>
              </a:extLst>
            </p:cNvPr>
            <p:cNvSpPr/>
            <p:nvPr/>
          </p:nvSpPr>
          <p:spPr>
            <a:xfrm>
              <a:off x="6186714" y="4796933"/>
              <a:ext cx="89868" cy="87810"/>
            </a:xfrm>
            <a:custGeom>
              <a:avLst/>
              <a:gdLst>
                <a:gd name="connsiteX0" fmla="*/ 44765 w 89868"/>
                <a:gd name="connsiteY0" fmla="*/ 87811 h 87810"/>
                <a:gd name="connsiteX1" fmla="*/ 72045 w 89868"/>
                <a:gd name="connsiteY1" fmla="*/ 79578 h 87810"/>
                <a:gd name="connsiteX2" fmla="*/ 88022 w 89868"/>
                <a:gd name="connsiteY2" fmla="*/ 57162 h 87810"/>
                <a:gd name="connsiteX3" fmla="*/ 59749 w 89868"/>
                <a:gd name="connsiteY3" fmla="*/ 57162 h 87810"/>
                <a:gd name="connsiteX4" fmla="*/ 56157 w 89868"/>
                <a:gd name="connsiteY4" fmla="*/ 61360 h 87810"/>
                <a:gd name="connsiteX5" fmla="*/ 51032 w 89868"/>
                <a:gd name="connsiteY5" fmla="*/ 64029 h 87810"/>
                <a:gd name="connsiteX6" fmla="*/ 44765 w 89868"/>
                <a:gd name="connsiteY6" fmla="*/ 64943 h 87810"/>
                <a:gd name="connsiteX7" fmla="*/ 33687 w 89868"/>
                <a:gd name="connsiteY7" fmla="*/ 61285 h 87810"/>
                <a:gd name="connsiteX8" fmla="*/ 27959 w 89868"/>
                <a:gd name="connsiteY8" fmla="*/ 50609 h 87810"/>
                <a:gd name="connsiteX9" fmla="*/ 89253 w 89868"/>
                <a:gd name="connsiteY9" fmla="*/ 50609 h 87810"/>
                <a:gd name="connsiteX10" fmla="*/ 89868 w 89868"/>
                <a:gd name="connsiteY10" fmla="*/ 43141 h 87810"/>
                <a:gd name="connsiteX11" fmla="*/ 84216 w 89868"/>
                <a:gd name="connsiteY11" fmla="*/ 21264 h 87810"/>
                <a:gd name="connsiteX12" fmla="*/ 68240 w 89868"/>
                <a:gd name="connsiteY12" fmla="*/ 5714 h 87810"/>
                <a:gd name="connsiteX13" fmla="*/ 44777 w 89868"/>
                <a:gd name="connsiteY13" fmla="*/ 0 h 87810"/>
                <a:gd name="connsiteX14" fmla="*/ 21855 w 89868"/>
                <a:gd name="connsiteY14" fmla="*/ 5639 h 87810"/>
                <a:gd name="connsiteX15" fmla="*/ 5803 w 89868"/>
                <a:gd name="connsiteY15" fmla="*/ 21351 h 87810"/>
                <a:gd name="connsiteX16" fmla="*/ 0 w 89868"/>
                <a:gd name="connsiteY16" fmla="*/ 43918 h 87810"/>
                <a:gd name="connsiteX17" fmla="*/ 12761 w 89868"/>
                <a:gd name="connsiteY17" fmla="*/ 75256 h 87810"/>
                <a:gd name="connsiteX18" fmla="*/ 44765 w 89868"/>
                <a:gd name="connsiteY18" fmla="*/ 87811 h 87810"/>
                <a:gd name="connsiteX19" fmla="*/ 34440 w 89868"/>
                <a:gd name="connsiteY19" fmla="*/ 25511 h 87810"/>
                <a:gd name="connsiteX20" fmla="*/ 44765 w 89868"/>
                <a:gd name="connsiteY20" fmla="*/ 22228 h 87810"/>
                <a:gd name="connsiteX21" fmla="*/ 61884 w 89868"/>
                <a:gd name="connsiteY21" fmla="*/ 34884 h 87810"/>
                <a:gd name="connsiteX22" fmla="*/ 28411 w 89868"/>
                <a:gd name="connsiteY22" fmla="*/ 34884 h 87810"/>
                <a:gd name="connsiteX23" fmla="*/ 34440 w 89868"/>
                <a:gd name="connsiteY23" fmla="*/ 25511 h 8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868" h="87810">
                  <a:moveTo>
                    <a:pt x="44765" y="87811"/>
                  </a:moveTo>
                  <a:cubicBezTo>
                    <a:pt x="55165" y="87811"/>
                    <a:pt x="64258" y="85067"/>
                    <a:pt x="72045" y="79578"/>
                  </a:cubicBezTo>
                  <a:cubicBezTo>
                    <a:pt x="79845" y="74090"/>
                    <a:pt x="85171" y="66622"/>
                    <a:pt x="88022" y="57162"/>
                  </a:cubicBezTo>
                  <a:lnTo>
                    <a:pt x="59749" y="57162"/>
                  </a:lnTo>
                  <a:cubicBezTo>
                    <a:pt x="58832" y="58791"/>
                    <a:pt x="57626" y="60194"/>
                    <a:pt x="56157" y="61360"/>
                  </a:cubicBezTo>
                  <a:cubicBezTo>
                    <a:pt x="54675" y="62525"/>
                    <a:pt x="52967" y="63415"/>
                    <a:pt x="51032" y="64029"/>
                  </a:cubicBezTo>
                  <a:cubicBezTo>
                    <a:pt x="49098" y="64643"/>
                    <a:pt x="47000" y="64943"/>
                    <a:pt x="44765" y="64943"/>
                  </a:cubicBezTo>
                  <a:cubicBezTo>
                    <a:pt x="40281" y="64943"/>
                    <a:pt x="36588" y="63728"/>
                    <a:pt x="33687" y="61285"/>
                  </a:cubicBezTo>
                  <a:cubicBezTo>
                    <a:pt x="30785" y="58841"/>
                    <a:pt x="28876" y="55283"/>
                    <a:pt x="27959" y="50609"/>
                  </a:cubicBezTo>
                  <a:lnTo>
                    <a:pt x="89253" y="50609"/>
                  </a:lnTo>
                  <a:cubicBezTo>
                    <a:pt x="89655" y="47965"/>
                    <a:pt x="89868" y="45484"/>
                    <a:pt x="89868" y="43141"/>
                  </a:cubicBezTo>
                  <a:cubicBezTo>
                    <a:pt x="89868" y="35109"/>
                    <a:pt x="87984" y="27817"/>
                    <a:pt x="84216" y="21264"/>
                  </a:cubicBezTo>
                  <a:cubicBezTo>
                    <a:pt x="80448" y="14710"/>
                    <a:pt x="75123" y="9523"/>
                    <a:pt x="68240" y="5714"/>
                  </a:cubicBezTo>
                  <a:cubicBezTo>
                    <a:pt x="61357" y="1905"/>
                    <a:pt x="53544" y="0"/>
                    <a:pt x="44777" y="0"/>
                  </a:cubicBezTo>
                  <a:cubicBezTo>
                    <a:pt x="36312" y="0"/>
                    <a:pt x="28675" y="1880"/>
                    <a:pt x="21855" y="5639"/>
                  </a:cubicBezTo>
                  <a:cubicBezTo>
                    <a:pt x="15022" y="9398"/>
                    <a:pt x="9671" y="14635"/>
                    <a:pt x="5803" y="21351"/>
                  </a:cubicBezTo>
                  <a:cubicBezTo>
                    <a:pt x="1934" y="28055"/>
                    <a:pt x="0" y="35585"/>
                    <a:pt x="0" y="43918"/>
                  </a:cubicBezTo>
                  <a:cubicBezTo>
                    <a:pt x="0" y="56423"/>
                    <a:pt x="4258" y="66873"/>
                    <a:pt x="12761" y="75256"/>
                  </a:cubicBezTo>
                  <a:cubicBezTo>
                    <a:pt x="21239" y="83613"/>
                    <a:pt x="31916" y="87811"/>
                    <a:pt x="44765" y="87811"/>
                  </a:cubicBezTo>
                  <a:close/>
                  <a:moveTo>
                    <a:pt x="34440" y="25511"/>
                  </a:moveTo>
                  <a:cubicBezTo>
                    <a:pt x="37241" y="23331"/>
                    <a:pt x="40683" y="22228"/>
                    <a:pt x="44765" y="22228"/>
                  </a:cubicBezTo>
                  <a:cubicBezTo>
                    <a:pt x="53632" y="22228"/>
                    <a:pt x="59334" y="26451"/>
                    <a:pt x="61884" y="34884"/>
                  </a:cubicBezTo>
                  <a:lnTo>
                    <a:pt x="28411" y="34884"/>
                  </a:lnTo>
                  <a:cubicBezTo>
                    <a:pt x="29630" y="30824"/>
                    <a:pt x="31639" y="27704"/>
                    <a:pt x="34440" y="25511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0" name="Полилиния 18">
              <a:extLst>
                <a:ext uri="{FF2B5EF4-FFF2-40B4-BE49-F238E27FC236}">
                  <a16:creationId xmlns:a16="http://schemas.microsoft.com/office/drawing/2014/main" id="{92F97AF2-D408-4641-BEE9-8E73CA9A429A}"/>
                </a:ext>
              </a:extLst>
            </p:cNvPr>
            <p:cNvSpPr/>
            <p:nvPr/>
          </p:nvSpPr>
          <p:spPr>
            <a:xfrm>
              <a:off x="6284659" y="4769918"/>
              <a:ext cx="92028" cy="114825"/>
            </a:xfrm>
            <a:custGeom>
              <a:avLst/>
              <a:gdLst>
                <a:gd name="connsiteX0" fmla="*/ 43421 w 92028"/>
                <a:gd name="connsiteY0" fmla="*/ 114825 h 114825"/>
                <a:gd name="connsiteX1" fmla="*/ 68340 w 92028"/>
                <a:gd name="connsiteY1" fmla="*/ 105979 h 114825"/>
                <a:gd name="connsiteX2" fmla="*/ 70940 w 92028"/>
                <a:gd name="connsiteY2" fmla="*/ 112081 h 114825"/>
                <a:gd name="connsiteX3" fmla="*/ 92029 w 92028"/>
                <a:gd name="connsiteY3" fmla="*/ 112081 h 114825"/>
                <a:gd name="connsiteX4" fmla="*/ 92029 w 92028"/>
                <a:gd name="connsiteY4" fmla="*/ 0 h 114825"/>
                <a:gd name="connsiteX5" fmla="*/ 63906 w 92028"/>
                <a:gd name="connsiteY5" fmla="*/ 0 h 114825"/>
                <a:gd name="connsiteX6" fmla="*/ 63906 w 92028"/>
                <a:gd name="connsiteY6" fmla="*/ 32779 h 114825"/>
                <a:gd name="connsiteX7" fmla="*/ 43421 w 92028"/>
                <a:gd name="connsiteY7" fmla="*/ 26990 h 114825"/>
                <a:gd name="connsiteX8" fmla="*/ 12234 w 92028"/>
                <a:gd name="connsiteY8" fmla="*/ 39344 h 114825"/>
                <a:gd name="connsiteX9" fmla="*/ 0 w 92028"/>
                <a:gd name="connsiteY9" fmla="*/ 70908 h 114825"/>
                <a:gd name="connsiteX10" fmla="*/ 12234 w 92028"/>
                <a:gd name="connsiteY10" fmla="*/ 102471 h 114825"/>
                <a:gd name="connsiteX11" fmla="*/ 43421 w 92028"/>
                <a:gd name="connsiteY11" fmla="*/ 114825 h 114825"/>
                <a:gd name="connsiteX12" fmla="*/ 34026 w 92028"/>
                <a:gd name="connsiteY12" fmla="*/ 57413 h 114825"/>
                <a:gd name="connsiteX13" fmla="*/ 47252 w 92028"/>
                <a:gd name="connsiteY13" fmla="*/ 52000 h 114825"/>
                <a:gd name="connsiteX14" fmla="*/ 54511 w 92028"/>
                <a:gd name="connsiteY14" fmla="*/ 53453 h 114825"/>
                <a:gd name="connsiteX15" fmla="*/ 60402 w 92028"/>
                <a:gd name="connsiteY15" fmla="*/ 57413 h 114825"/>
                <a:gd name="connsiteX16" fmla="*/ 64296 w 92028"/>
                <a:gd name="connsiteY16" fmla="*/ 63440 h 114825"/>
                <a:gd name="connsiteX17" fmla="*/ 65753 w 92028"/>
                <a:gd name="connsiteY17" fmla="*/ 70908 h 114825"/>
                <a:gd name="connsiteX18" fmla="*/ 60477 w 92028"/>
                <a:gd name="connsiteY18" fmla="*/ 84402 h 114825"/>
                <a:gd name="connsiteX19" fmla="*/ 47264 w 92028"/>
                <a:gd name="connsiteY19" fmla="*/ 89815 h 114825"/>
                <a:gd name="connsiteX20" fmla="*/ 34038 w 92028"/>
                <a:gd name="connsiteY20" fmla="*/ 84402 h 114825"/>
                <a:gd name="connsiteX21" fmla="*/ 28763 w 92028"/>
                <a:gd name="connsiteY21" fmla="*/ 70908 h 114825"/>
                <a:gd name="connsiteX22" fmla="*/ 34026 w 92028"/>
                <a:gd name="connsiteY22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2028" h="114825">
                  <a:moveTo>
                    <a:pt x="43421" y="114825"/>
                  </a:moveTo>
                  <a:cubicBezTo>
                    <a:pt x="52904" y="114825"/>
                    <a:pt x="61206" y="111881"/>
                    <a:pt x="68340" y="105979"/>
                  </a:cubicBezTo>
                  <a:lnTo>
                    <a:pt x="70940" y="112081"/>
                  </a:lnTo>
                  <a:lnTo>
                    <a:pt x="92029" y="112081"/>
                  </a:lnTo>
                  <a:lnTo>
                    <a:pt x="92029" y="0"/>
                  </a:lnTo>
                  <a:lnTo>
                    <a:pt x="63906" y="0"/>
                  </a:lnTo>
                  <a:lnTo>
                    <a:pt x="63906" y="32779"/>
                  </a:lnTo>
                  <a:cubicBezTo>
                    <a:pt x="57790" y="28919"/>
                    <a:pt x="50957" y="26990"/>
                    <a:pt x="43421" y="26990"/>
                  </a:cubicBezTo>
                  <a:cubicBezTo>
                    <a:pt x="30785" y="26990"/>
                    <a:pt x="20385" y="31112"/>
                    <a:pt x="12234" y="39344"/>
                  </a:cubicBezTo>
                  <a:cubicBezTo>
                    <a:pt x="4082" y="47577"/>
                    <a:pt x="0" y="58102"/>
                    <a:pt x="0" y="70908"/>
                  </a:cubicBezTo>
                  <a:cubicBezTo>
                    <a:pt x="0" y="83713"/>
                    <a:pt x="4082" y="94239"/>
                    <a:pt x="12234" y="102471"/>
                  </a:cubicBezTo>
                  <a:cubicBezTo>
                    <a:pt x="20385" y="110703"/>
                    <a:pt x="30785" y="114825"/>
                    <a:pt x="43421" y="114825"/>
                  </a:cubicBezTo>
                  <a:close/>
                  <a:moveTo>
                    <a:pt x="34026" y="57413"/>
                  </a:moveTo>
                  <a:cubicBezTo>
                    <a:pt x="37542" y="53804"/>
                    <a:pt x="41951" y="52000"/>
                    <a:pt x="47252" y="52000"/>
                  </a:cubicBezTo>
                  <a:cubicBezTo>
                    <a:pt x="49801" y="52000"/>
                    <a:pt x="52213" y="52488"/>
                    <a:pt x="54511" y="53453"/>
                  </a:cubicBezTo>
                  <a:cubicBezTo>
                    <a:pt x="56797" y="54418"/>
                    <a:pt x="58769" y="55746"/>
                    <a:pt x="60402" y="57413"/>
                  </a:cubicBezTo>
                  <a:cubicBezTo>
                    <a:pt x="62035" y="59092"/>
                    <a:pt x="63329" y="61097"/>
                    <a:pt x="64296" y="63440"/>
                  </a:cubicBezTo>
                  <a:cubicBezTo>
                    <a:pt x="65263" y="65783"/>
                    <a:pt x="65753" y="68264"/>
                    <a:pt x="65753" y="70908"/>
                  </a:cubicBezTo>
                  <a:cubicBezTo>
                    <a:pt x="65753" y="76296"/>
                    <a:pt x="63994" y="80794"/>
                    <a:pt x="60477" y="84402"/>
                  </a:cubicBezTo>
                  <a:cubicBezTo>
                    <a:pt x="56961" y="88011"/>
                    <a:pt x="52552" y="89815"/>
                    <a:pt x="47264" y="89815"/>
                  </a:cubicBezTo>
                  <a:cubicBezTo>
                    <a:pt x="41964" y="89815"/>
                    <a:pt x="37555" y="88011"/>
                    <a:pt x="34038" y="84402"/>
                  </a:cubicBezTo>
                  <a:cubicBezTo>
                    <a:pt x="30521" y="80794"/>
                    <a:pt x="28763" y="76296"/>
                    <a:pt x="28763" y="70908"/>
                  </a:cubicBezTo>
                  <a:cubicBezTo>
                    <a:pt x="28750" y="65520"/>
                    <a:pt x="30509" y="61021"/>
                    <a:pt x="34026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1" name="Полилиния 19">
              <a:extLst>
                <a:ext uri="{FF2B5EF4-FFF2-40B4-BE49-F238E27FC236}">
                  <a16:creationId xmlns:a16="http://schemas.microsoft.com/office/drawing/2014/main" id="{35552D5A-065F-4C0C-991C-5964C056FD5C}"/>
                </a:ext>
              </a:extLst>
            </p:cNvPr>
            <p:cNvSpPr/>
            <p:nvPr/>
          </p:nvSpPr>
          <p:spPr>
            <a:xfrm>
              <a:off x="6394574" y="4799652"/>
              <a:ext cx="28423" cy="82347"/>
            </a:xfrm>
            <a:custGeom>
              <a:avLst/>
              <a:gdLst>
                <a:gd name="connsiteX0" fmla="*/ 0 w 28423"/>
                <a:gd name="connsiteY0" fmla="*/ 0 h 82347"/>
                <a:gd name="connsiteX1" fmla="*/ 28424 w 28423"/>
                <a:gd name="connsiteY1" fmla="*/ 0 h 82347"/>
                <a:gd name="connsiteX2" fmla="*/ 28424 w 28423"/>
                <a:gd name="connsiteY2" fmla="*/ 82348 h 82347"/>
                <a:gd name="connsiteX3" fmla="*/ 0 w 28423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3" h="82347">
                  <a:moveTo>
                    <a:pt x="0" y="0"/>
                  </a:moveTo>
                  <a:lnTo>
                    <a:pt x="28424" y="0"/>
                  </a:lnTo>
                  <a:lnTo>
                    <a:pt x="28424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2" name="Полилиния 22">
              <a:extLst>
                <a:ext uri="{FF2B5EF4-FFF2-40B4-BE49-F238E27FC236}">
                  <a16:creationId xmlns:a16="http://schemas.microsoft.com/office/drawing/2014/main" id="{ABC84DB5-2236-4CC3-BA3C-E84975F61C7E}"/>
                </a:ext>
              </a:extLst>
            </p:cNvPr>
            <p:cNvSpPr/>
            <p:nvPr/>
          </p:nvSpPr>
          <p:spPr>
            <a:xfrm>
              <a:off x="6394724" y="4765344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3" name="Полилиния 23">
              <a:extLst>
                <a:ext uri="{FF2B5EF4-FFF2-40B4-BE49-F238E27FC236}">
                  <a16:creationId xmlns:a16="http://schemas.microsoft.com/office/drawing/2014/main" id="{D6B6A33B-0464-484A-B72F-E66152D23397}"/>
                </a:ext>
              </a:extLst>
            </p:cNvPr>
            <p:cNvSpPr/>
            <p:nvPr/>
          </p:nvSpPr>
          <p:spPr>
            <a:xfrm>
              <a:off x="6435985" y="4797058"/>
              <a:ext cx="92644" cy="87672"/>
            </a:xfrm>
            <a:custGeom>
              <a:avLst/>
              <a:gdLst>
                <a:gd name="connsiteX0" fmla="*/ 21026 w 92644"/>
                <a:gd name="connsiteY0" fmla="*/ 82034 h 87672"/>
                <a:gd name="connsiteX1" fmla="*/ 43421 w 92644"/>
                <a:gd name="connsiteY1" fmla="*/ 87673 h 87672"/>
                <a:gd name="connsiteX2" fmla="*/ 68340 w 92644"/>
                <a:gd name="connsiteY2" fmla="*/ 78977 h 87672"/>
                <a:gd name="connsiteX3" fmla="*/ 70789 w 92644"/>
                <a:gd name="connsiteY3" fmla="*/ 84766 h 87672"/>
                <a:gd name="connsiteX4" fmla="*/ 92644 w 92644"/>
                <a:gd name="connsiteY4" fmla="*/ 84766 h 87672"/>
                <a:gd name="connsiteX5" fmla="*/ 92644 w 92644"/>
                <a:gd name="connsiteY5" fmla="*/ 2443 h 87672"/>
                <a:gd name="connsiteX6" fmla="*/ 71543 w 92644"/>
                <a:gd name="connsiteY6" fmla="*/ 2443 h 87672"/>
                <a:gd name="connsiteX7" fmla="*/ 68642 w 92644"/>
                <a:gd name="connsiteY7" fmla="*/ 8846 h 87672"/>
                <a:gd name="connsiteX8" fmla="*/ 43421 w 92644"/>
                <a:gd name="connsiteY8" fmla="*/ 0 h 87672"/>
                <a:gd name="connsiteX9" fmla="*/ 12234 w 92644"/>
                <a:gd name="connsiteY9" fmla="*/ 12279 h 87672"/>
                <a:gd name="connsiteX10" fmla="*/ 0 w 92644"/>
                <a:gd name="connsiteY10" fmla="*/ 43617 h 87672"/>
                <a:gd name="connsiteX11" fmla="*/ 5577 w 92644"/>
                <a:gd name="connsiteY11" fmla="*/ 66334 h 87672"/>
                <a:gd name="connsiteX12" fmla="*/ 21026 w 92644"/>
                <a:gd name="connsiteY12" fmla="*/ 82034 h 87672"/>
                <a:gd name="connsiteX13" fmla="*/ 33938 w 92644"/>
                <a:gd name="connsiteY13" fmla="*/ 30348 h 87672"/>
                <a:gd name="connsiteX14" fmla="*/ 47239 w 92644"/>
                <a:gd name="connsiteY14" fmla="*/ 25010 h 87672"/>
                <a:gd name="connsiteX15" fmla="*/ 60390 w 92644"/>
                <a:gd name="connsiteY15" fmla="*/ 30348 h 87672"/>
                <a:gd name="connsiteX16" fmla="*/ 65589 w 92644"/>
                <a:gd name="connsiteY16" fmla="*/ 43767 h 87672"/>
                <a:gd name="connsiteX17" fmla="*/ 60390 w 92644"/>
                <a:gd name="connsiteY17" fmla="*/ 57187 h 87672"/>
                <a:gd name="connsiteX18" fmla="*/ 47164 w 92644"/>
                <a:gd name="connsiteY18" fmla="*/ 62525 h 87672"/>
                <a:gd name="connsiteX19" fmla="*/ 33938 w 92644"/>
                <a:gd name="connsiteY19" fmla="*/ 57187 h 87672"/>
                <a:gd name="connsiteX20" fmla="*/ 28738 w 92644"/>
                <a:gd name="connsiteY20" fmla="*/ 43767 h 87672"/>
                <a:gd name="connsiteX21" fmla="*/ 33938 w 92644"/>
                <a:gd name="connsiteY21" fmla="*/ 30348 h 8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644" h="87672">
                  <a:moveTo>
                    <a:pt x="21026" y="82034"/>
                  </a:moveTo>
                  <a:cubicBezTo>
                    <a:pt x="27595" y="85793"/>
                    <a:pt x="35056" y="87673"/>
                    <a:pt x="43421" y="87673"/>
                  </a:cubicBezTo>
                  <a:cubicBezTo>
                    <a:pt x="52904" y="87673"/>
                    <a:pt x="61206" y="84778"/>
                    <a:pt x="68340" y="78977"/>
                  </a:cubicBezTo>
                  <a:lnTo>
                    <a:pt x="70789" y="84766"/>
                  </a:lnTo>
                  <a:lnTo>
                    <a:pt x="92644" y="84766"/>
                  </a:lnTo>
                  <a:lnTo>
                    <a:pt x="92644" y="2443"/>
                  </a:lnTo>
                  <a:lnTo>
                    <a:pt x="71543" y="2443"/>
                  </a:lnTo>
                  <a:lnTo>
                    <a:pt x="68642" y="8846"/>
                  </a:lnTo>
                  <a:cubicBezTo>
                    <a:pt x="61407" y="2945"/>
                    <a:pt x="52992" y="0"/>
                    <a:pt x="43421" y="0"/>
                  </a:cubicBezTo>
                  <a:cubicBezTo>
                    <a:pt x="30785" y="0"/>
                    <a:pt x="20385" y="4097"/>
                    <a:pt x="12234" y="12279"/>
                  </a:cubicBezTo>
                  <a:cubicBezTo>
                    <a:pt x="4082" y="20462"/>
                    <a:pt x="0" y="30912"/>
                    <a:pt x="0" y="43617"/>
                  </a:cubicBezTo>
                  <a:cubicBezTo>
                    <a:pt x="0" y="52050"/>
                    <a:pt x="1859" y="59631"/>
                    <a:pt x="5577" y="66334"/>
                  </a:cubicBezTo>
                  <a:cubicBezTo>
                    <a:pt x="9307" y="73050"/>
                    <a:pt x="14457" y="78275"/>
                    <a:pt x="21026" y="82034"/>
                  </a:cubicBezTo>
                  <a:close/>
                  <a:moveTo>
                    <a:pt x="33938" y="30348"/>
                  </a:moveTo>
                  <a:cubicBezTo>
                    <a:pt x="37404" y="26789"/>
                    <a:pt x="41838" y="25010"/>
                    <a:pt x="47239" y="25010"/>
                  </a:cubicBezTo>
                  <a:cubicBezTo>
                    <a:pt x="52539" y="25010"/>
                    <a:pt x="56923" y="26789"/>
                    <a:pt x="60390" y="30348"/>
                  </a:cubicBezTo>
                  <a:cubicBezTo>
                    <a:pt x="63856" y="33906"/>
                    <a:pt x="65589" y="38380"/>
                    <a:pt x="65589" y="43767"/>
                  </a:cubicBezTo>
                  <a:cubicBezTo>
                    <a:pt x="65589" y="49155"/>
                    <a:pt x="63856" y="53629"/>
                    <a:pt x="60390" y="57187"/>
                  </a:cubicBezTo>
                  <a:cubicBezTo>
                    <a:pt x="56923" y="60746"/>
                    <a:pt x="52514" y="62525"/>
                    <a:pt x="47164" y="62525"/>
                  </a:cubicBezTo>
                  <a:cubicBezTo>
                    <a:pt x="41813" y="62525"/>
                    <a:pt x="37404" y="60746"/>
                    <a:pt x="33938" y="57187"/>
                  </a:cubicBezTo>
                  <a:cubicBezTo>
                    <a:pt x="30471" y="53629"/>
                    <a:pt x="28738" y="49155"/>
                    <a:pt x="28738" y="43767"/>
                  </a:cubicBezTo>
                  <a:cubicBezTo>
                    <a:pt x="28738" y="38380"/>
                    <a:pt x="30471" y="33906"/>
                    <a:pt x="33938" y="3034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5" name="Полилиния 24">
              <a:extLst>
                <a:ext uri="{FF2B5EF4-FFF2-40B4-BE49-F238E27FC236}">
                  <a16:creationId xmlns:a16="http://schemas.microsoft.com/office/drawing/2014/main" id="{B076732A-3F8A-4238-86F8-B6834E2D9C7B}"/>
                </a:ext>
              </a:extLst>
            </p:cNvPr>
            <p:cNvSpPr/>
            <p:nvPr/>
          </p:nvSpPr>
          <p:spPr>
            <a:xfrm>
              <a:off x="6043917" y="4927208"/>
              <a:ext cx="29805" cy="106743"/>
            </a:xfrm>
            <a:custGeom>
              <a:avLst/>
              <a:gdLst>
                <a:gd name="connsiteX0" fmla="*/ 0 w 29805"/>
                <a:gd name="connsiteY0" fmla="*/ 0 h 106743"/>
                <a:gd name="connsiteX1" fmla="*/ 29805 w 29805"/>
                <a:gd name="connsiteY1" fmla="*/ 0 h 106743"/>
                <a:gd name="connsiteX2" fmla="*/ 29805 w 29805"/>
                <a:gd name="connsiteY2" fmla="*/ 106744 h 106743"/>
                <a:gd name="connsiteX3" fmla="*/ 0 w 29805"/>
                <a:gd name="connsiteY3" fmla="*/ 106744 h 1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05" h="106743">
                  <a:moveTo>
                    <a:pt x="0" y="0"/>
                  </a:moveTo>
                  <a:lnTo>
                    <a:pt x="29805" y="0"/>
                  </a:lnTo>
                  <a:lnTo>
                    <a:pt x="29805" y="106744"/>
                  </a:lnTo>
                  <a:lnTo>
                    <a:pt x="0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6" name="Полилиния 25">
              <a:extLst>
                <a:ext uri="{FF2B5EF4-FFF2-40B4-BE49-F238E27FC236}">
                  <a16:creationId xmlns:a16="http://schemas.microsoft.com/office/drawing/2014/main" id="{508887B7-0B34-4076-BB0F-388C24223B8D}"/>
                </a:ext>
              </a:extLst>
            </p:cNvPr>
            <p:cNvSpPr/>
            <p:nvPr/>
          </p:nvSpPr>
          <p:spPr>
            <a:xfrm>
              <a:off x="6092061" y="4949160"/>
              <a:ext cx="81478" cy="84790"/>
            </a:xfrm>
            <a:custGeom>
              <a:avLst/>
              <a:gdLst>
                <a:gd name="connsiteX0" fmla="*/ 81478 w 81478"/>
                <a:gd name="connsiteY0" fmla="*/ 84791 h 84790"/>
                <a:gd name="connsiteX1" fmla="*/ 81478 w 81478"/>
                <a:gd name="connsiteY1" fmla="*/ 34621 h 84790"/>
                <a:gd name="connsiteX2" fmla="*/ 72837 w 81478"/>
                <a:gd name="connsiteY2" fmla="*/ 9460 h 84790"/>
                <a:gd name="connsiteX3" fmla="*/ 49826 w 81478"/>
                <a:gd name="connsiteY3" fmla="*/ 0 h 84790"/>
                <a:gd name="connsiteX4" fmla="*/ 23839 w 81478"/>
                <a:gd name="connsiteY4" fmla="*/ 10976 h 84790"/>
                <a:gd name="connsiteX5" fmla="*/ 19870 w 81478"/>
                <a:gd name="connsiteY5" fmla="*/ 2431 h 84790"/>
                <a:gd name="connsiteX6" fmla="*/ 0 w 81478"/>
                <a:gd name="connsiteY6" fmla="*/ 2431 h 84790"/>
                <a:gd name="connsiteX7" fmla="*/ 0 w 81478"/>
                <a:gd name="connsiteY7" fmla="*/ 84778 h 84790"/>
                <a:gd name="connsiteX8" fmla="*/ 28424 w 81478"/>
                <a:gd name="connsiteY8" fmla="*/ 84778 h 84790"/>
                <a:gd name="connsiteX9" fmla="*/ 28424 w 81478"/>
                <a:gd name="connsiteY9" fmla="*/ 40861 h 84790"/>
                <a:gd name="connsiteX10" fmla="*/ 30031 w 81478"/>
                <a:gd name="connsiteY10" fmla="*/ 31789 h 84790"/>
                <a:gd name="connsiteX11" fmla="*/ 34767 w 81478"/>
                <a:gd name="connsiteY11" fmla="*/ 26075 h 84790"/>
                <a:gd name="connsiteX12" fmla="*/ 42341 w 81478"/>
                <a:gd name="connsiteY12" fmla="*/ 24095 h 84790"/>
                <a:gd name="connsiteX13" fmla="*/ 53042 w 81478"/>
                <a:gd name="connsiteY13" fmla="*/ 38430 h 84790"/>
                <a:gd name="connsiteX14" fmla="*/ 53042 w 81478"/>
                <a:gd name="connsiteY14" fmla="*/ 84791 h 84790"/>
                <a:gd name="connsiteX15" fmla="*/ 81478 w 81478"/>
                <a:gd name="connsiteY15" fmla="*/ 84791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81478" y="84791"/>
                  </a:move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24" y="84778"/>
                  </a:lnTo>
                  <a:lnTo>
                    <a:pt x="28424" y="40861"/>
                  </a:lnTo>
                  <a:cubicBezTo>
                    <a:pt x="28424" y="37302"/>
                    <a:pt x="28964" y="34282"/>
                    <a:pt x="30031" y="31789"/>
                  </a:cubicBezTo>
                  <a:cubicBezTo>
                    <a:pt x="31099" y="29295"/>
                    <a:pt x="32682" y="27391"/>
                    <a:pt x="34767" y="26075"/>
                  </a:cubicBezTo>
                  <a:cubicBezTo>
                    <a:pt x="36852" y="24759"/>
                    <a:pt x="39376" y="24095"/>
                    <a:pt x="42341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lnTo>
                    <a:pt x="53042" y="84791"/>
                  </a:lnTo>
                  <a:lnTo>
                    <a:pt x="81478" y="84791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7" name="Полилиния 26">
              <a:extLst>
                <a:ext uri="{FF2B5EF4-FFF2-40B4-BE49-F238E27FC236}">
                  <a16:creationId xmlns:a16="http://schemas.microsoft.com/office/drawing/2014/main" id="{ADF37E6A-4E0E-4001-9CD7-EF8E2F67D2C0}"/>
                </a:ext>
              </a:extLst>
            </p:cNvPr>
            <p:cNvSpPr/>
            <p:nvPr/>
          </p:nvSpPr>
          <p:spPr>
            <a:xfrm>
              <a:off x="6185873" y="4948859"/>
              <a:ext cx="73113" cy="87835"/>
            </a:xfrm>
            <a:custGeom>
              <a:avLst/>
              <a:gdLst>
                <a:gd name="connsiteX0" fmla="*/ 73113 w 73113"/>
                <a:gd name="connsiteY0" fmla="*/ 59317 h 87835"/>
                <a:gd name="connsiteX1" fmla="*/ 72422 w 73113"/>
                <a:gd name="connsiteY1" fmla="*/ 52990 h 87835"/>
                <a:gd name="connsiteX2" fmla="*/ 70815 w 73113"/>
                <a:gd name="connsiteY2" fmla="*/ 47877 h 87835"/>
                <a:gd name="connsiteX3" fmla="*/ 67988 w 73113"/>
                <a:gd name="connsiteY3" fmla="*/ 43843 h 87835"/>
                <a:gd name="connsiteX4" fmla="*/ 64698 w 73113"/>
                <a:gd name="connsiteY4" fmla="*/ 40723 h 87835"/>
                <a:gd name="connsiteX5" fmla="*/ 60565 w 73113"/>
                <a:gd name="connsiteY5" fmla="*/ 38279 h 87835"/>
                <a:gd name="connsiteX6" fmla="*/ 56358 w 73113"/>
                <a:gd name="connsiteY6" fmla="*/ 36525 h 87835"/>
                <a:gd name="connsiteX7" fmla="*/ 51698 w 73113"/>
                <a:gd name="connsiteY7" fmla="*/ 35222 h 87835"/>
                <a:gd name="connsiteX8" fmla="*/ 47189 w 73113"/>
                <a:gd name="connsiteY8" fmla="*/ 34232 h 87835"/>
                <a:gd name="connsiteX9" fmla="*/ 42680 w 73113"/>
                <a:gd name="connsiteY9" fmla="*/ 33393 h 87835"/>
                <a:gd name="connsiteX10" fmla="*/ 36952 w 73113"/>
                <a:gd name="connsiteY10" fmla="*/ 32328 h 87835"/>
                <a:gd name="connsiteX11" fmla="*/ 32820 w 73113"/>
                <a:gd name="connsiteY11" fmla="*/ 31112 h 87835"/>
                <a:gd name="connsiteX12" fmla="*/ 29454 w 73113"/>
                <a:gd name="connsiteY12" fmla="*/ 29132 h 87835"/>
                <a:gd name="connsiteX13" fmla="*/ 28461 w 73113"/>
                <a:gd name="connsiteY13" fmla="*/ 26238 h 87835"/>
                <a:gd name="connsiteX14" fmla="*/ 30521 w 73113"/>
                <a:gd name="connsiteY14" fmla="*/ 21815 h 87835"/>
                <a:gd name="connsiteX15" fmla="*/ 36098 w 73113"/>
                <a:gd name="connsiteY15" fmla="*/ 20136 h 87835"/>
                <a:gd name="connsiteX16" fmla="*/ 42441 w 73113"/>
                <a:gd name="connsiteY16" fmla="*/ 22116 h 87835"/>
                <a:gd name="connsiteX17" fmla="*/ 44802 w 73113"/>
                <a:gd name="connsiteY17" fmla="*/ 28067 h 87835"/>
                <a:gd name="connsiteX18" fmla="*/ 71405 w 73113"/>
                <a:gd name="connsiteY18" fmla="*/ 28067 h 87835"/>
                <a:gd name="connsiteX19" fmla="*/ 61696 w 73113"/>
                <a:gd name="connsiteY19" fmla="*/ 7706 h 87835"/>
                <a:gd name="connsiteX20" fmla="*/ 36400 w 73113"/>
                <a:gd name="connsiteY20" fmla="*/ 0 h 87835"/>
                <a:gd name="connsiteX21" fmla="*/ 10877 w 73113"/>
                <a:gd name="connsiteY21" fmla="*/ 7393 h 87835"/>
                <a:gd name="connsiteX22" fmla="*/ 1243 w 73113"/>
                <a:gd name="connsiteY22" fmla="*/ 27140 h 87835"/>
                <a:gd name="connsiteX23" fmla="*/ 3228 w 73113"/>
                <a:gd name="connsiteY23" fmla="*/ 37352 h 87835"/>
                <a:gd name="connsiteX24" fmla="*/ 7888 w 73113"/>
                <a:gd name="connsiteY24" fmla="*/ 44369 h 87835"/>
                <a:gd name="connsiteX25" fmla="*/ 14997 w 73113"/>
                <a:gd name="connsiteY25" fmla="*/ 48867 h 87835"/>
                <a:gd name="connsiteX26" fmla="*/ 22797 w 73113"/>
                <a:gd name="connsiteY26" fmla="*/ 51536 h 87835"/>
                <a:gd name="connsiteX27" fmla="*/ 30973 w 73113"/>
                <a:gd name="connsiteY27" fmla="*/ 53065 h 87835"/>
                <a:gd name="connsiteX28" fmla="*/ 38384 w 73113"/>
                <a:gd name="connsiteY28" fmla="*/ 54518 h 87835"/>
                <a:gd name="connsiteX29" fmla="*/ 43044 w 73113"/>
                <a:gd name="connsiteY29" fmla="*/ 56724 h 87835"/>
                <a:gd name="connsiteX30" fmla="*/ 45104 w 73113"/>
                <a:gd name="connsiteY30" fmla="*/ 60533 h 87835"/>
                <a:gd name="connsiteX31" fmla="*/ 42730 w 73113"/>
                <a:gd name="connsiteY31" fmla="*/ 65257 h 87835"/>
                <a:gd name="connsiteX32" fmla="*/ 37002 w 73113"/>
                <a:gd name="connsiteY32" fmla="*/ 66936 h 87835"/>
                <a:gd name="connsiteX33" fmla="*/ 30119 w 73113"/>
                <a:gd name="connsiteY33" fmla="*/ 64655 h 87835"/>
                <a:gd name="connsiteX34" fmla="*/ 27519 w 73113"/>
                <a:gd name="connsiteY34" fmla="*/ 58102 h 87835"/>
                <a:gd name="connsiteX35" fmla="*/ 0 w 73113"/>
                <a:gd name="connsiteY35" fmla="*/ 58102 h 87835"/>
                <a:gd name="connsiteX36" fmla="*/ 10011 w 73113"/>
                <a:gd name="connsiteY36" fmla="*/ 79754 h 87835"/>
                <a:gd name="connsiteX37" fmla="*/ 36538 w 73113"/>
                <a:gd name="connsiteY37" fmla="*/ 87836 h 87835"/>
                <a:gd name="connsiteX38" fmla="*/ 63052 w 73113"/>
                <a:gd name="connsiteY38" fmla="*/ 80055 h 87835"/>
                <a:gd name="connsiteX39" fmla="*/ 73113 w 73113"/>
                <a:gd name="connsiteY39" fmla="*/ 59317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3113" h="87835">
                  <a:moveTo>
                    <a:pt x="73113" y="59317"/>
                  </a:moveTo>
                  <a:cubicBezTo>
                    <a:pt x="73113" y="57087"/>
                    <a:pt x="72887" y="54969"/>
                    <a:pt x="72422" y="52990"/>
                  </a:cubicBezTo>
                  <a:cubicBezTo>
                    <a:pt x="71957" y="51010"/>
                    <a:pt x="71430" y="49306"/>
                    <a:pt x="70815" y="47877"/>
                  </a:cubicBezTo>
                  <a:cubicBezTo>
                    <a:pt x="70199" y="46461"/>
                    <a:pt x="69257" y="45108"/>
                    <a:pt x="67988" y="43843"/>
                  </a:cubicBezTo>
                  <a:cubicBezTo>
                    <a:pt x="66707" y="42577"/>
                    <a:pt x="65615" y="41537"/>
                    <a:pt x="64698" y="40723"/>
                  </a:cubicBezTo>
                  <a:cubicBezTo>
                    <a:pt x="63781" y="39908"/>
                    <a:pt x="62399" y="39094"/>
                    <a:pt x="60565" y="38279"/>
                  </a:cubicBezTo>
                  <a:cubicBezTo>
                    <a:pt x="58732" y="37465"/>
                    <a:pt x="57325" y="36888"/>
                    <a:pt x="56358" y="36525"/>
                  </a:cubicBezTo>
                  <a:cubicBezTo>
                    <a:pt x="55391" y="36174"/>
                    <a:pt x="53833" y="35736"/>
                    <a:pt x="51698" y="35222"/>
                  </a:cubicBezTo>
                  <a:cubicBezTo>
                    <a:pt x="49563" y="34721"/>
                    <a:pt x="48055" y="34382"/>
                    <a:pt x="47189" y="34232"/>
                  </a:cubicBezTo>
                  <a:cubicBezTo>
                    <a:pt x="46322" y="34082"/>
                    <a:pt x="44815" y="33794"/>
                    <a:pt x="42680" y="33393"/>
                  </a:cubicBezTo>
                  <a:cubicBezTo>
                    <a:pt x="40029" y="32992"/>
                    <a:pt x="38120" y="32628"/>
                    <a:pt x="36952" y="32328"/>
                  </a:cubicBezTo>
                  <a:cubicBezTo>
                    <a:pt x="35784" y="32027"/>
                    <a:pt x="34402" y="31626"/>
                    <a:pt x="32820" y="31112"/>
                  </a:cubicBezTo>
                  <a:cubicBezTo>
                    <a:pt x="31237" y="30611"/>
                    <a:pt x="30119" y="29947"/>
                    <a:pt x="29454" y="29132"/>
                  </a:cubicBezTo>
                  <a:cubicBezTo>
                    <a:pt x="28788" y="28318"/>
                    <a:pt x="28461" y="27353"/>
                    <a:pt x="28461" y="26238"/>
                  </a:cubicBezTo>
                  <a:cubicBezTo>
                    <a:pt x="28461" y="24409"/>
                    <a:pt x="29152" y="22930"/>
                    <a:pt x="30521" y="21815"/>
                  </a:cubicBezTo>
                  <a:cubicBezTo>
                    <a:pt x="31903" y="20700"/>
                    <a:pt x="33762" y="20136"/>
                    <a:pt x="36098" y="20136"/>
                  </a:cubicBezTo>
                  <a:cubicBezTo>
                    <a:pt x="38748" y="20136"/>
                    <a:pt x="40858" y="20800"/>
                    <a:pt x="42441" y="22116"/>
                  </a:cubicBezTo>
                  <a:cubicBezTo>
                    <a:pt x="44024" y="23431"/>
                    <a:pt x="44802" y="25423"/>
                    <a:pt x="44802" y="28067"/>
                  </a:cubicBezTo>
                  <a:lnTo>
                    <a:pt x="71405" y="28067"/>
                  </a:lnTo>
                  <a:cubicBezTo>
                    <a:pt x="71304" y="19635"/>
                    <a:pt x="68064" y="12843"/>
                    <a:pt x="61696" y="7706"/>
                  </a:cubicBezTo>
                  <a:cubicBezTo>
                    <a:pt x="55328" y="2581"/>
                    <a:pt x="46887" y="0"/>
                    <a:pt x="36400" y="0"/>
                  </a:cubicBezTo>
                  <a:cubicBezTo>
                    <a:pt x="25799" y="0"/>
                    <a:pt x="17295" y="2468"/>
                    <a:pt x="10877" y="7393"/>
                  </a:cubicBezTo>
                  <a:cubicBezTo>
                    <a:pt x="4459" y="12330"/>
                    <a:pt x="1243" y="18908"/>
                    <a:pt x="1243" y="27140"/>
                  </a:cubicBezTo>
                  <a:cubicBezTo>
                    <a:pt x="1243" y="30999"/>
                    <a:pt x="1897" y="34408"/>
                    <a:pt x="3228" y="37352"/>
                  </a:cubicBezTo>
                  <a:cubicBezTo>
                    <a:pt x="4547" y="40309"/>
                    <a:pt x="6104" y="42640"/>
                    <a:pt x="7888" y="44369"/>
                  </a:cubicBezTo>
                  <a:cubicBezTo>
                    <a:pt x="9671" y="46098"/>
                    <a:pt x="12033" y="47602"/>
                    <a:pt x="14997" y="48867"/>
                  </a:cubicBezTo>
                  <a:cubicBezTo>
                    <a:pt x="17949" y="50145"/>
                    <a:pt x="20549" y="51035"/>
                    <a:pt x="22797" y="51536"/>
                  </a:cubicBezTo>
                  <a:cubicBezTo>
                    <a:pt x="25033" y="52050"/>
                    <a:pt x="27758" y="52551"/>
                    <a:pt x="30973" y="53065"/>
                  </a:cubicBezTo>
                  <a:cubicBezTo>
                    <a:pt x="34189" y="53579"/>
                    <a:pt x="36651" y="54055"/>
                    <a:pt x="38384" y="54518"/>
                  </a:cubicBezTo>
                  <a:cubicBezTo>
                    <a:pt x="40117" y="54969"/>
                    <a:pt x="41675" y="55709"/>
                    <a:pt x="43044" y="56724"/>
                  </a:cubicBezTo>
                  <a:cubicBezTo>
                    <a:pt x="44413" y="57738"/>
                    <a:pt x="45104" y="59017"/>
                    <a:pt x="45104" y="60533"/>
                  </a:cubicBezTo>
                  <a:cubicBezTo>
                    <a:pt x="45104" y="62563"/>
                    <a:pt x="44313" y="64141"/>
                    <a:pt x="42730" y="65257"/>
                  </a:cubicBezTo>
                  <a:cubicBezTo>
                    <a:pt x="41147" y="66384"/>
                    <a:pt x="39238" y="66936"/>
                    <a:pt x="37002" y="66936"/>
                  </a:cubicBezTo>
                  <a:cubicBezTo>
                    <a:pt x="34151" y="66936"/>
                    <a:pt x="31853" y="66171"/>
                    <a:pt x="30119" y="64655"/>
                  </a:cubicBezTo>
                  <a:cubicBezTo>
                    <a:pt x="28386" y="63126"/>
                    <a:pt x="27519" y="60946"/>
                    <a:pt x="27519" y="58102"/>
                  </a:cubicBezTo>
                  <a:lnTo>
                    <a:pt x="0" y="58102"/>
                  </a:lnTo>
                  <a:cubicBezTo>
                    <a:pt x="201" y="67149"/>
                    <a:pt x="3542" y="74366"/>
                    <a:pt x="10011" y="79754"/>
                  </a:cubicBezTo>
                  <a:cubicBezTo>
                    <a:pt x="16479" y="85142"/>
                    <a:pt x="25321" y="87836"/>
                    <a:pt x="36538" y="87836"/>
                  </a:cubicBezTo>
                  <a:cubicBezTo>
                    <a:pt x="47540" y="87836"/>
                    <a:pt x="56383" y="85242"/>
                    <a:pt x="63052" y="80055"/>
                  </a:cubicBezTo>
                  <a:cubicBezTo>
                    <a:pt x="69772" y="74880"/>
                    <a:pt x="73113" y="67963"/>
                    <a:pt x="73113" y="59317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8" name="Полилиния 27">
              <a:extLst>
                <a:ext uri="{FF2B5EF4-FFF2-40B4-BE49-F238E27FC236}">
                  <a16:creationId xmlns:a16="http://schemas.microsoft.com/office/drawing/2014/main" id="{D5C47DB5-DBA4-4DC1-B67A-3B306FE6FFB8}"/>
                </a:ext>
              </a:extLst>
            </p:cNvPr>
            <p:cNvSpPr/>
            <p:nvPr/>
          </p:nvSpPr>
          <p:spPr>
            <a:xfrm>
              <a:off x="6263118" y="4927521"/>
              <a:ext cx="63893" cy="106430"/>
            </a:xfrm>
            <a:custGeom>
              <a:avLst/>
              <a:gdLst>
                <a:gd name="connsiteX0" fmla="*/ 46083 w 63893"/>
                <a:gd name="connsiteY0" fmla="*/ 79065 h 106430"/>
                <a:gd name="connsiteX1" fmla="*/ 43559 w 63893"/>
                <a:gd name="connsiteY1" fmla="*/ 72123 h 106430"/>
                <a:gd name="connsiteX2" fmla="*/ 43559 w 63893"/>
                <a:gd name="connsiteY2" fmla="*/ 45747 h 106430"/>
                <a:gd name="connsiteX3" fmla="*/ 63429 w 63893"/>
                <a:gd name="connsiteY3" fmla="*/ 45747 h 106430"/>
                <a:gd name="connsiteX4" fmla="*/ 63429 w 63893"/>
                <a:gd name="connsiteY4" fmla="*/ 24095 h 106430"/>
                <a:gd name="connsiteX5" fmla="*/ 42793 w 63893"/>
                <a:gd name="connsiteY5" fmla="*/ 24095 h 106430"/>
                <a:gd name="connsiteX6" fmla="*/ 42793 w 63893"/>
                <a:gd name="connsiteY6" fmla="*/ 0 h 106430"/>
                <a:gd name="connsiteX7" fmla="*/ 36990 w 63893"/>
                <a:gd name="connsiteY7" fmla="*/ 0 h 106430"/>
                <a:gd name="connsiteX8" fmla="*/ 0 w 63893"/>
                <a:gd name="connsiteY8" fmla="*/ 39344 h 106430"/>
                <a:gd name="connsiteX9" fmla="*/ 0 w 63893"/>
                <a:gd name="connsiteY9" fmla="*/ 45747 h 106430"/>
                <a:gd name="connsiteX10" fmla="*/ 15135 w 63893"/>
                <a:gd name="connsiteY10" fmla="*/ 45747 h 106430"/>
                <a:gd name="connsiteX11" fmla="*/ 15135 w 63893"/>
                <a:gd name="connsiteY11" fmla="*/ 77010 h 106430"/>
                <a:gd name="connsiteX12" fmla="*/ 18652 w 63893"/>
                <a:gd name="connsiteY12" fmla="*/ 92785 h 106430"/>
                <a:gd name="connsiteX13" fmla="*/ 28738 w 63893"/>
                <a:gd name="connsiteY13" fmla="*/ 102922 h 106430"/>
                <a:gd name="connsiteX14" fmla="*/ 44476 w 63893"/>
                <a:gd name="connsiteY14" fmla="*/ 106430 h 106430"/>
                <a:gd name="connsiteX15" fmla="*/ 63894 w 63893"/>
                <a:gd name="connsiteY15" fmla="*/ 106430 h 106430"/>
                <a:gd name="connsiteX16" fmla="*/ 63894 w 63893"/>
                <a:gd name="connsiteY16" fmla="*/ 81571 h 106430"/>
                <a:gd name="connsiteX17" fmla="*/ 53042 w 63893"/>
                <a:gd name="connsiteY17" fmla="*/ 81571 h 106430"/>
                <a:gd name="connsiteX18" fmla="*/ 46083 w 63893"/>
                <a:gd name="connsiteY18" fmla="*/ 79065 h 10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93" h="106430">
                  <a:moveTo>
                    <a:pt x="46083" y="79065"/>
                  </a:move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747"/>
                  </a:lnTo>
                  <a:lnTo>
                    <a:pt x="63429" y="45747"/>
                  </a:lnTo>
                  <a:lnTo>
                    <a:pt x="63429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747"/>
                  </a:lnTo>
                  <a:lnTo>
                    <a:pt x="15135" y="45747"/>
                  </a:lnTo>
                  <a:lnTo>
                    <a:pt x="15135" y="77010"/>
                  </a:lnTo>
                  <a:cubicBezTo>
                    <a:pt x="15135" y="83112"/>
                    <a:pt x="16303" y="88374"/>
                    <a:pt x="18652" y="92785"/>
                  </a:cubicBezTo>
                  <a:cubicBezTo>
                    <a:pt x="20988" y="97208"/>
                    <a:pt x="24354" y="100591"/>
                    <a:pt x="28738" y="102922"/>
                  </a:cubicBezTo>
                  <a:cubicBezTo>
                    <a:pt x="33121" y="105265"/>
                    <a:pt x="38371" y="106430"/>
                    <a:pt x="44476" y="106430"/>
                  </a:cubicBezTo>
                  <a:lnTo>
                    <a:pt x="63894" y="106430"/>
                  </a:lnTo>
                  <a:lnTo>
                    <a:pt x="63894" y="81571"/>
                  </a:lnTo>
                  <a:lnTo>
                    <a:pt x="53042" y="81571"/>
                  </a:lnTo>
                  <a:cubicBezTo>
                    <a:pt x="50078" y="81571"/>
                    <a:pt x="47767" y="80731"/>
                    <a:pt x="46083" y="7906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9" name="Полилиния 28">
              <a:extLst>
                <a:ext uri="{FF2B5EF4-FFF2-40B4-BE49-F238E27FC236}">
                  <a16:creationId xmlns:a16="http://schemas.microsoft.com/office/drawing/2014/main" id="{27403239-8A5B-4672-8D5D-AC66589A0DAF}"/>
                </a:ext>
              </a:extLst>
            </p:cNvPr>
            <p:cNvSpPr/>
            <p:nvPr/>
          </p:nvSpPr>
          <p:spPr>
            <a:xfrm>
              <a:off x="6341368" y="4951604"/>
              <a:ext cx="28436" cy="82347"/>
            </a:xfrm>
            <a:custGeom>
              <a:avLst/>
              <a:gdLst>
                <a:gd name="connsiteX0" fmla="*/ 0 w 28436"/>
                <a:gd name="connsiteY0" fmla="*/ 0 h 82347"/>
                <a:gd name="connsiteX1" fmla="*/ 28436 w 28436"/>
                <a:gd name="connsiteY1" fmla="*/ 0 h 82347"/>
                <a:gd name="connsiteX2" fmla="*/ 28436 w 28436"/>
                <a:gd name="connsiteY2" fmla="*/ 82348 h 82347"/>
                <a:gd name="connsiteX3" fmla="*/ 0 w 28436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6" h="82347">
                  <a:moveTo>
                    <a:pt x="0" y="0"/>
                  </a:moveTo>
                  <a:lnTo>
                    <a:pt x="28436" y="0"/>
                  </a:lnTo>
                  <a:lnTo>
                    <a:pt x="28436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0" name="Полилиния 29">
              <a:extLst>
                <a:ext uri="{FF2B5EF4-FFF2-40B4-BE49-F238E27FC236}">
                  <a16:creationId xmlns:a16="http://schemas.microsoft.com/office/drawing/2014/main" id="{C7771723-F5D6-4B5F-B44C-E8354B508CDC}"/>
                </a:ext>
              </a:extLst>
            </p:cNvPr>
            <p:cNvSpPr/>
            <p:nvPr/>
          </p:nvSpPr>
          <p:spPr>
            <a:xfrm>
              <a:off x="6341519" y="4917296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1" name="Полилиния 30">
              <a:extLst>
                <a:ext uri="{FF2B5EF4-FFF2-40B4-BE49-F238E27FC236}">
                  <a16:creationId xmlns:a16="http://schemas.microsoft.com/office/drawing/2014/main" id="{5AEB887B-4B96-496D-8882-A36D10B83C07}"/>
                </a:ext>
              </a:extLst>
            </p:cNvPr>
            <p:cNvSpPr/>
            <p:nvPr/>
          </p:nvSpPr>
          <p:spPr>
            <a:xfrm>
              <a:off x="6387690" y="4949173"/>
              <a:ext cx="81478" cy="84790"/>
            </a:xfrm>
            <a:custGeom>
              <a:avLst/>
              <a:gdLst>
                <a:gd name="connsiteX0" fmla="*/ 53042 w 81478"/>
                <a:gd name="connsiteY0" fmla="*/ 38430 h 84790"/>
                <a:gd name="connsiteX1" fmla="*/ 53042 w 81478"/>
                <a:gd name="connsiteY1" fmla="*/ 84791 h 84790"/>
                <a:gd name="connsiteX2" fmla="*/ 81478 w 81478"/>
                <a:gd name="connsiteY2" fmla="*/ 84791 h 84790"/>
                <a:gd name="connsiteX3" fmla="*/ 81478 w 81478"/>
                <a:gd name="connsiteY3" fmla="*/ 34621 h 84790"/>
                <a:gd name="connsiteX4" fmla="*/ 72837 w 81478"/>
                <a:gd name="connsiteY4" fmla="*/ 9460 h 84790"/>
                <a:gd name="connsiteX5" fmla="*/ 49826 w 81478"/>
                <a:gd name="connsiteY5" fmla="*/ 0 h 84790"/>
                <a:gd name="connsiteX6" fmla="*/ 23839 w 81478"/>
                <a:gd name="connsiteY6" fmla="*/ 10976 h 84790"/>
                <a:gd name="connsiteX7" fmla="*/ 19870 w 81478"/>
                <a:gd name="connsiteY7" fmla="*/ 2431 h 84790"/>
                <a:gd name="connsiteX8" fmla="*/ 0 w 81478"/>
                <a:gd name="connsiteY8" fmla="*/ 2431 h 84790"/>
                <a:gd name="connsiteX9" fmla="*/ 0 w 81478"/>
                <a:gd name="connsiteY9" fmla="*/ 84778 h 84790"/>
                <a:gd name="connsiteX10" fmla="*/ 28436 w 81478"/>
                <a:gd name="connsiteY10" fmla="*/ 84778 h 84790"/>
                <a:gd name="connsiteX11" fmla="*/ 28436 w 81478"/>
                <a:gd name="connsiteY11" fmla="*/ 40861 h 84790"/>
                <a:gd name="connsiteX12" fmla="*/ 30044 w 81478"/>
                <a:gd name="connsiteY12" fmla="*/ 31789 h 84790"/>
                <a:gd name="connsiteX13" fmla="*/ 34779 w 81478"/>
                <a:gd name="connsiteY13" fmla="*/ 26075 h 84790"/>
                <a:gd name="connsiteX14" fmla="*/ 42353 w 81478"/>
                <a:gd name="connsiteY14" fmla="*/ 24095 h 84790"/>
                <a:gd name="connsiteX15" fmla="*/ 53042 w 81478"/>
                <a:gd name="connsiteY15" fmla="*/ 38430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53042" y="38430"/>
                  </a:moveTo>
                  <a:lnTo>
                    <a:pt x="53042" y="84791"/>
                  </a:lnTo>
                  <a:lnTo>
                    <a:pt x="81478" y="84791"/>
                  </a:ln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36" y="84778"/>
                  </a:lnTo>
                  <a:lnTo>
                    <a:pt x="28436" y="40861"/>
                  </a:lnTo>
                  <a:cubicBezTo>
                    <a:pt x="28436" y="37302"/>
                    <a:pt x="28976" y="34282"/>
                    <a:pt x="30044" y="31789"/>
                  </a:cubicBezTo>
                  <a:cubicBezTo>
                    <a:pt x="31112" y="29295"/>
                    <a:pt x="32694" y="27391"/>
                    <a:pt x="34779" y="26075"/>
                  </a:cubicBezTo>
                  <a:cubicBezTo>
                    <a:pt x="36864" y="24759"/>
                    <a:pt x="39389" y="24095"/>
                    <a:pt x="42353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2" name="Полилиния 31">
              <a:extLst>
                <a:ext uri="{FF2B5EF4-FFF2-40B4-BE49-F238E27FC236}">
                  <a16:creationId xmlns:a16="http://schemas.microsoft.com/office/drawing/2014/main" id="{7BAE7788-2CE4-4B46-B888-88E82F9247D9}"/>
                </a:ext>
              </a:extLst>
            </p:cNvPr>
            <p:cNvSpPr/>
            <p:nvPr/>
          </p:nvSpPr>
          <p:spPr>
            <a:xfrm>
              <a:off x="6481402" y="4949022"/>
              <a:ext cx="89730" cy="87660"/>
            </a:xfrm>
            <a:custGeom>
              <a:avLst/>
              <a:gdLst>
                <a:gd name="connsiteX0" fmla="*/ 55705 w 89730"/>
                <a:gd name="connsiteY0" fmla="*/ 58929 h 87660"/>
                <a:gd name="connsiteX1" fmla="*/ 45694 w 89730"/>
                <a:gd name="connsiteY1" fmla="*/ 62212 h 87660"/>
                <a:gd name="connsiteX2" fmla="*/ 33385 w 89730"/>
                <a:gd name="connsiteY2" fmla="*/ 57024 h 87660"/>
                <a:gd name="connsiteX3" fmla="*/ 28575 w 89730"/>
                <a:gd name="connsiteY3" fmla="*/ 43755 h 87660"/>
                <a:gd name="connsiteX4" fmla="*/ 33385 w 89730"/>
                <a:gd name="connsiteY4" fmla="*/ 30573 h 87660"/>
                <a:gd name="connsiteX5" fmla="*/ 45694 w 89730"/>
                <a:gd name="connsiteY5" fmla="*/ 25461 h 87660"/>
                <a:gd name="connsiteX6" fmla="*/ 55554 w 89730"/>
                <a:gd name="connsiteY6" fmla="*/ 28431 h 87660"/>
                <a:gd name="connsiteX7" fmla="*/ 61746 w 89730"/>
                <a:gd name="connsiteY7" fmla="*/ 36437 h 87660"/>
                <a:gd name="connsiteX8" fmla="*/ 89416 w 89730"/>
                <a:gd name="connsiteY8" fmla="*/ 36437 h 87660"/>
                <a:gd name="connsiteX9" fmla="*/ 81930 w 89730"/>
                <a:gd name="connsiteY9" fmla="*/ 17379 h 87660"/>
                <a:gd name="connsiteX10" fmla="*/ 66569 w 89730"/>
                <a:gd name="connsiteY10" fmla="*/ 4573 h 87660"/>
                <a:gd name="connsiteX11" fmla="*/ 45707 w 89730"/>
                <a:gd name="connsiteY11" fmla="*/ 0 h 87660"/>
                <a:gd name="connsiteX12" fmla="*/ 22169 w 89730"/>
                <a:gd name="connsiteY12" fmla="*/ 5563 h 87660"/>
                <a:gd name="connsiteX13" fmla="*/ 5891 w 89730"/>
                <a:gd name="connsiteY13" fmla="*/ 21113 h 87660"/>
                <a:gd name="connsiteX14" fmla="*/ 0 w 89730"/>
                <a:gd name="connsiteY14" fmla="*/ 43680 h 87660"/>
                <a:gd name="connsiteX15" fmla="*/ 5891 w 89730"/>
                <a:gd name="connsiteY15" fmla="*/ 66322 h 87660"/>
                <a:gd name="connsiteX16" fmla="*/ 22169 w 89730"/>
                <a:gd name="connsiteY16" fmla="*/ 82022 h 87660"/>
                <a:gd name="connsiteX17" fmla="*/ 45707 w 89730"/>
                <a:gd name="connsiteY17" fmla="*/ 87660 h 87660"/>
                <a:gd name="connsiteX18" fmla="*/ 75211 w 89730"/>
                <a:gd name="connsiteY18" fmla="*/ 77285 h 87660"/>
                <a:gd name="connsiteX19" fmla="*/ 89730 w 89730"/>
                <a:gd name="connsiteY19" fmla="*/ 50145 h 87660"/>
                <a:gd name="connsiteX20" fmla="*/ 61759 w 89730"/>
                <a:gd name="connsiteY20" fmla="*/ 50145 h 87660"/>
                <a:gd name="connsiteX21" fmla="*/ 55705 w 89730"/>
                <a:gd name="connsiteY21" fmla="*/ 58929 h 8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730" h="87660">
                  <a:moveTo>
                    <a:pt x="55705" y="58929"/>
                  </a:moveTo>
                  <a:cubicBezTo>
                    <a:pt x="52803" y="61122"/>
                    <a:pt x="49462" y="62212"/>
                    <a:pt x="45694" y="62212"/>
                  </a:cubicBezTo>
                  <a:cubicBezTo>
                    <a:pt x="40708" y="62212"/>
                    <a:pt x="36601" y="60483"/>
                    <a:pt x="33385" y="57024"/>
                  </a:cubicBezTo>
                  <a:cubicBezTo>
                    <a:pt x="30170" y="53566"/>
                    <a:pt x="28575" y="49143"/>
                    <a:pt x="28575" y="43755"/>
                  </a:cubicBezTo>
                  <a:cubicBezTo>
                    <a:pt x="28575" y="38367"/>
                    <a:pt x="30182" y="33969"/>
                    <a:pt x="33385" y="30573"/>
                  </a:cubicBezTo>
                  <a:cubicBezTo>
                    <a:pt x="36601" y="27165"/>
                    <a:pt x="40695" y="25461"/>
                    <a:pt x="45694" y="25461"/>
                  </a:cubicBezTo>
                  <a:cubicBezTo>
                    <a:pt x="49362" y="25461"/>
                    <a:pt x="52653" y="26451"/>
                    <a:pt x="55554" y="28431"/>
                  </a:cubicBezTo>
                  <a:cubicBezTo>
                    <a:pt x="58455" y="30410"/>
                    <a:pt x="60515" y="33079"/>
                    <a:pt x="61746" y="36437"/>
                  </a:cubicBezTo>
                  <a:lnTo>
                    <a:pt x="89416" y="36437"/>
                  </a:lnTo>
                  <a:cubicBezTo>
                    <a:pt x="88399" y="29220"/>
                    <a:pt x="85899" y="22867"/>
                    <a:pt x="81930" y="17379"/>
                  </a:cubicBezTo>
                  <a:cubicBezTo>
                    <a:pt x="77961" y="11891"/>
                    <a:pt x="72837" y="7618"/>
                    <a:pt x="66569" y="4573"/>
                  </a:cubicBezTo>
                  <a:cubicBezTo>
                    <a:pt x="60302" y="1529"/>
                    <a:pt x="53343" y="0"/>
                    <a:pt x="45707" y="0"/>
                  </a:cubicBezTo>
                  <a:cubicBezTo>
                    <a:pt x="36940" y="0"/>
                    <a:pt x="29102" y="1854"/>
                    <a:pt x="22169" y="5563"/>
                  </a:cubicBezTo>
                  <a:cubicBezTo>
                    <a:pt x="15236" y="9272"/>
                    <a:pt x="9810" y="14460"/>
                    <a:pt x="5891" y="21113"/>
                  </a:cubicBezTo>
                  <a:cubicBezTo>
                    <a:pt x="1972" y="27767"/>
                    <a:pt x="0" y="35297"/>
                    <a:pt x="0" y="43680"/>
                  </a:cubicBezTo>
                  <a:cubicBezTo>
                    <a:pt x="0" y="52062"/>
                    <a:pt x="1959" y="59618"/>
                    <a:pt x="5891" y="66322"/>
                  </a:cubicBezTo>
                  <a:cubicBezTo>
                    <a:pt x="9810" y="73025"/>
                    <a:pt x="15236" y="78263"/>
                    <a:pt x="22169" y="82022"/>
                  </a:cubicBezTo>
                  <a:cubicBezTo>
                    <a:pt x="29102" y="85781"/>
                    <a:pt x="36940" y="87660"/>
                    <a:pt x="45707" y="87660"/>
                  </a:cubicBezTo>
                  <a:cubicBezTo>
                    <a:pt x="57325" y="87660"/>
                    <a:pt x="67160" y="84202"/>
                    <a:pt x="75211" y="77285"/>
                  </a:cubicBezTo>
                  <a:cubicBezTo>
                    <a:pt x="83262" y="70369"/>
                    <a:pt x="88097" y="61322"/>
                    <a:pt x="89730" y="50145"/>
                  </a:cubicBezTo>
                  <a:lnTo>
                    <a:pt x="61759" y="50145"/>
                  </a:lnTo>
                  <a:cubicBezTo>
                    <a:pt x="60616" y="53817"/>
                    <a:pt x="58606" y="56749"/>
                    <a:pt x="55705" y="58929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3" name="Полилиния 32">
              <a:extLst>
                <a:ext uri="{FF2B5EF4-FFF2-40B4-BE49-F238E27FC236}">
                  <a16:creationId xmlns:a16="http://schemas.microsoft.com/office/drawing/2014/main" id="{47A213ED-7A6B-4EB9-9D24-A8A9FF22C429}"/>
                </a:ext>
              </a:extLst>
            </p:cNvPr>
            <p:cNvSpPr/>
            <p:nvPr/>
          </p:nvSpPr>
          <p:spPr>
            <a:xfrm>
              <a:off x="6574323" y="4927508"/>
              <a:ext cx="64057" cy="106442"/>
            </a:xfrm>
            <a:custGeom>
              <a:avLst/>
              <a:gdLst>
                <a:gd name="connsiteX0" fmla="*/ 53042 w 64057"/>
                <a:gd name="connsiteY0" fmla="*/ 81583 h 106442"/>
                <a:gd name="connsiteX1" fmla="*/ 46083 w 64057"/>
                <a:gd name="connsiteY1" fmla="*/ 79065 h 106442"/>
                <a:gd name="connsiteX2" fmla="*/ 43559 w 64057"/>
                <a:gd name="connsiteY2" fmla="*/ 72123 h 106442"/>
                <a:gd name="connsiteX3" fmla="*/ 43559 w 64057"/>
                <a:gd name="connsiteY3" fmla="*/ 45898 h 106442"/>
                <a:gd name="connsiteX4" fmla="*/ 63580 w 64057"/>
                <a:gd name="connsiteY4" fmla="*/ 45898 h 106442"/>
                <a:gd name="connsiteX5" fmla="*/ 63580 w 64057"/>
                <a:gd name="connsiteY5" fmla="*/ 24095 h 106442"/>
                <a:gd name="connsiteX6" fmla="*/ 42793 w 64057"/>
                <a:gd name="connsiteY6" fmla="*/ 24095 h 106442"/>
                <a:gd name="connsiteX7" fmla="*/ 42793 w 64057"/>
                <a:gd name="connsiteY7" fmla="*/ 0 h 106442"/>
                <a:gd name="connsiteX8" fmla="*/ 36990 w 64057"/>
                <a:gd name="connsiteY8" fmla="*/ 0 h 106442"/>
                <a:gd name="connsiteX9" fmla="*/ 0 w 64057"/>
                <a:gd name="connsiteY9" fmla="*/ 39344 h 106442"/>
                <a:gd name="connsiteX10" fmla="*/ 0 w 64057"/>
                <a:gd name="connsiteY10" fmla="*/ 45910 h 106442"/>
                <a:gd name="connsiteX11" fmla="*/ 15135 w 64057"/>
                <a:gd name="connsiteY11" fmla="*/ 45910 h 106442"/>
                <a:gd name="connsiteX12" fmla="*/ 15135 w 64057"/>
                <a:gd name="connsiteY12" fmla="*/ 77010 h 106442"/>
                <a:gd name="connsiteX13" fmla="*/ 22935 w 64057"/>
                <a:gd name="connsiteY13" fmla="*/ 98586 h 106442"/>
                <a:gd name="connsiteX14" fmla="*/ 44488 w 64057"/>
                <a:gd name="connsiteY14" fmla="*/ 106443 h 106442"/>
                <a:gd name="connsiteX15" fmla="*/ 64057 w 64057"/>
                <a:gd name="connsiteY15" fmla="*/ 106443 h 106442"/>
                <a:gd name="connsiteX16" fmla="*/ 64057 w 64057"/>
                <a:gd name="connsiteY16" fmla="*/ 81583 h 106442"/>
                <a:gd name="connsiteX17" fmla="*/ 53042 w 64057"/>
                <a:gd name="connsiteY17" fmla="*/ 81583 h 10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057" h="106442">
                  <a:moveTo>
                    <a:pt x="53042" y="81583"/>
                  </a:moveTo>
                  <a:cubicBezTo>
                    <a:pt x="50090" y="81583"/>
                    <a:pt x="47766" y="80744"/>
                    <a:pt x="46083" y="79065"/>
                  </a:cubicBez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898"/>
                  </a:lnTo>
                  <a:lnTo>
                    <a:pt x="63580" y="45898"/>
                  </a:lnTo>
                  <a:lnTo>
                    <a:pt x="63580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910"/>
                  </a:lnTo>
                  <a:lnTo>
                    <a:pt x="15135" y="45910"/>
                  </a:lnTo>
                  <a:lnTo>
                    <a:pt x="15135" y="77010"/>
                  </a:lnTo>
                  <a:cubicBezTo>
                    <a:pt x="15135" y="86157"/>
                    <a:pt x="17735" y="93349"/>
                    <a:pt x="22935" y="98586"/>
                  </a:cubicBezTo>
                  <a:cubicBezTo>
                    <a:pt x="28135" y="103824"/>
                    <a:pt x="35319" y="106443"/>
                    <a:pt x="44488" y="106443"/>
                  </a:cubicBezTo>
                  <a:lnTo>
                    <a:pt x="64057" y="106443"/>
                  </a:lnTo>
                  <a:lnTo>
                    <a:pt x="64057" y="81583"/>
                  </a:lnTo>
                  <a:lnTo>
                    <a:pt x="53042" y="81583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4" name="Полилиния 33">
              <a:extLst>
                <a:ext uri="{FF2B5EF4-FFF2-40B4-BE49-F238E27FC236}">
                  <a16:creationId xmlns:a16="http://schemas.microsoft.com/office/drawing/2014/main" id="{A6D4E079-783B-4F3A-9CCC-79E9EC4BD100}"/>
                </a:ext>
              </a:extLst>
            </p:cNvPr>
            <p:cNvSpPr/>
            <p:nvPr/>
          </p:nvSpPr>
          <p:spPr>
            <a:xfrm>
              <a:off x="6038391" y="5076428"/>
              <a:ext cx="113268" cy="112244"/>
            </a:xfrm>
            <a:custGeom>
              <a:avLst/>
              <a:gdLst>
                <a:gd name="connsiteX0" fmla="*/ 54599 w 113268"/>
                <a:gd name="connsiteY0" fmla="*/ 70908 h 112244"/>
                <a:gd name="connsiteX1" fmla="*/ 81189 w 113268"/>
                <a:gd name="connsiteY1" fmla="*/ 70908 h 112244"/>
                <a:gd name="connsiteX2" fmla="*/ 72096 w 113268"/>
                <a:gd name="connsiteY2" fmla="*/ 80894 h 112244"/>
                <a:gd name="connsiteX3" fmla="*/ 57036 w 113268"/>
                <a:gd name="connsiteY3" fmla="*/ 84628 h 112244"/>
                <a:gd name="connsiteX4" fmla="*/ 42818 w 113268"/>
                <a:gd name="connsiteY4" fmla="*/ 81044 h 112244"/>
                <a:gd name="connsiteX5" fmla="*/ 33410 w 113268"/>
                <a:gd name="connsiteY5" fmla="*/ 70983 h 112244"/>
                <a:gd name="connsiteX6" fmla="*/ 30132 w 113268"/>
                <a:gd name="connsiteY6" fmla="*/ 56272 h 112244"/>
                <a:gd name="connsiteX7" fmla="*/ 37542 w 113268"/>
                <a:gd name="connsiteY7" fmla="*/ 35535 h 112244"/>
                <a:gd name="connsiteX8" fmla="*/ 57023 w 113268"/>
                <a:gd name="connsiteY8" fmla="*/ 27604 h 112244"/>
                <a:gd name="connsiteX9" fmla="*/ 71769 w 113268"/>
                <a:gd name="connsiteY9" fmla="*/ 31638 h 112244"/>
                <a:gd name="connsiteX10" fmla="*/ 81327 w 113268"/>
                <a:gd name="connsiteY10" fmla="*/ 42389 h 112244"/>
                <a:gd name="connsiteX11" fmla="*/ 112200 w 113268"/>
                <a:gd name="connsiteY11" fmla="*/ 42389 h 112244"/>
                <a:gd name="connsiteX12" fmla="*/ 93247 w 113268"/>
                <a:gd name="connsiteY12" fmla="*/ 11891 h 112244"/>
                <a:gd name="connsiteX13" fmla="*/ 56709 w 113268"/>
                <a:gd name="connsiteY13" fmla="*/ 0 h 112244"/>
                <a:gd name="connsiteX14" fmla="*/ 15977 w 113268"/>
                <a:gd name="connsiteY14" fmla="*/ 15938 h 112244"/>
                <a:gd name="connsiteX15" fmla="*/ 0 w 113268"/>
                <a:gd name="connsiteY15" fmla="*/ 56272 h 112244"/>
                <a:gd name="connsiteX16" fmla="*/ 16127 w 113268"/>
                <a:gd name="connsiteY16" fmla="*/ 96381 h 112244"/>
                <a:gd name="connsiteX17" fmla="*/ 57011 w 113268"/>
                <a:gd name="connsiteY17" fmla="*/ 112244 h 112244"/>
                <a:gd name="connsiteX18" fmla="*/ 86364 w 113268"/>
                <a:gd name="connsiteY18" fmla="*/ 104626 h 112244"/>
                <a:gd name="connsiteX19" fmla="*/ 106234 w 113268"/>
                <a:gd name="connsiteY19" fmla="*/ 83350 h 112244"/>
                <a:gd name="connsiteX20" fmla="*/ 113268 w 113268"/>
                <a:gd name="connsiteY20" fmla="*/ 52463 h 112244"/>
                <a:gd name="connsiteX21" fmla="*/ 54574 w 113268"/>
                <a:gd name="connsiteY21" fmla="*/ 52463 h 112244"/>
                <a:gd name="connsiteX22" fmla="*/ 54574 w 113268"/>
                <a:gd name="connsiteY22" fmla="*/ 70908 h 11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268" h="112244">
                  <a:moveTo>
                    <a:pt x="54599" y="70908"/>
                  </a:moveTo>
                  <a:lnTo>
                    <a:pt x="81189" y="70908"/>
                  </a:lnTo>
                  <a:cubicBezTo>
                    <a:pt x="79556" y="75080"/>
                    <a:pt x="76529" y="78401"/>
                    <a:pt x="72096" y="80894"/>
                  </a:cubicBezTo>
                  <a:cubicBezTo>
                    <a:pt x="67662" y="83388"/>
                    <a:pt x="62650" y="84628"/>
                    <a:pt x="57036" y="84628"/>
                  </a:cubicBezTo>
                  <a:cubicBezTo>
                    <a:pt x="51635" y="84628"/>
                    <a:pt x="46900" y="83438"/>
                    <a:pt x="42818" y="81044"/>
                  </a:cubicBezTo>
                  <a:cubicBezTo>
                    <a:pt x="38736" y="78651"/>
                    <a:pt x="35608" y="75306"/>
                    <a:pt x="33410" y="70983"/>
                  </a:cubicBezTo>
                  <a:cubicBezTo>
                    <a:pt x="31225" y="66660"/>
                    <a:pt x="30132" y="61761"/>
                    <a:pt x="30132" y="56272"/>
                  </a:cubicBezTo>
                  <a:cubicBezTo>
                    <a:pt x="30132" y="47727"/>
                    <a:pt x="32606" y="40823"/>
                    <a:pt x="37542" y="35535"/>
                  </a:cubicBezTo>
                  <a:cubicBezTo>
                    <a:pt x="42479" y="30248"/>
                    <a:pt x="48972" y="27604"/>
                    <a:pt x="57023" y="27604"/>
                  </a:cubicBezTo>
                  <a:cubicBezTo>
                    <a:pt x="62424" y="27604"/>
                    <a:pt x="67348" y="28957"/>
                    <a:pt x="71769" y="31638"/>
                  </a:cubicBezTo>
                  <a:cubicBezTo>
                    <a:pt x="76203" y="34332"/>
                    <a:pt x="79381" y="37916"/>
                    <a:pt x="81327" y="42389"/>
                  </a:cubicBezTo>
                  <a:lnTo>
                    <a:pt x="112200" y="42389"/>
                  </a:lnTo>
                  <a:cubicBezTo>
                    <a:pt x="109952" y="29984"/>
                    <a:pt x="103647" y="19823"/>
                    <a:pt x="93247" y="11891"/>
                  </a:cubicBezTo>
                  <a:cubicBezTo>
                    <a:pt x="82860" y="3960"/>
                    <a:pt x="70676" y="0"/>
                    <a:pt x="56709" y="0"/>
                  </a:cubicBezTo>
                  <a:cubicBezTo>
                    <a:pt x="40205" y="0"/>
                    <a:pt x="26615" y="5313"/>
                    <a:pt x="15977" y="15938"/>
                  </a:cubicBezTo>
                  <a:cubicBezTo>
                    <a:pt x="5326" y="26564"/>
                    <a:pt x="0" y="40008"/>
                    <a:pt x="0" y="56272"/>
                  </a:cubicBezTo>
                  <a:cubicBezTo>
                    <a:pt x="0" y="72436"/>
                    <a:pt x="5376" y="85806"/>
                    <a:pt x="16127" y="96381"/>
                  </a:cubicBezTo>
                  <a:cubicBezTo>
                    <a:pt x="26879" y="106957"/>
                    <a:pt x="40507" y="112244"/>
                    <a:pt x="57011" y="112244"/>
                  </a:cubicBezTo>
                  <a:cubicBezTo>
                    <a:pt x="68014" y="112244"/>
                    <a:pt x="77798" y="109701"/>
                    <a:pt x="86364" y="104626"/>
                  </a:cubicBezTo>
                  <a:cubicBezTo>
                    <a:pt x="94930" y="99539"/>
                    <a:pt x="101549" y="92447"/>
                    <a:pt x="106234" y="83350"/>
                  </a:cubicBezTo>
                  <a:cubicBezTo>
                    <a:pt x="110919" y="74253"/>
                    <a:pt x="113268" y="63953"/>
                    <a:pt x="113268" y="52463"/>
                  </a:cubicBezTo>
                  <a:lnTo>
                    <a:pt x="54574" y="52463"/>
                  </a:lnTo>
                  <a:lnTo>
                    <a:pt x="54574" y="7090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5" name="Полилиния 34">
              <a:extLst>
                <a:ext uri="{FF2B5EF4-FFF2-40B4-BE49-F238E27FC236}">
                  <a16:creationId xmlns:a16="http://schemas.microsoft.com/office/drawing/2014/main" id="{5F032F00-0E29-47E9-9CDE-E907DC7BC34A}"/>
                </a:ext>
              </a:extLst>
            </p:cNvPr>
            <p:cNvSpPr/>
            <p:nvPr/>
          </p:nvSpPr>
          <p:spPr>
            <a:xfrm>
              <a:off x="6164834" y="5103117"/>
              <a:ext cx="53657" cy="82798"/>
            </a:xfrm>
            <a:custGeom>
              <a:avLst/>
              <a:gdLst>
                <a:gd name="connsiteX0" fmla="*/ 23387 w 53657"/>
                <a:gd name="connsiteY0" fmla="*/ 9598 h 82798"/>
                <a:gd name="connsiteX1" fmla="*/ 18953 w 53657"/>
                <a:gd name="connsiteY1" fmla="*/ 451 h 82798"/>
                <a:gd name="connsiteX2" fmla="*/ 0 w 53657"/>
                <a:gd name="connsiteY2" fmla="*/ 451 h 82798"/>
                <a:gd name="connsiteX3" fmla="*/ 0 w 53657"/>
                <a:gd name="connsiteY3" fmla="*/ 82799 h 82798"/>
                <a:gd name="connsiteX4" fmla="*/ 28436 w 53657"/>
                <a:gd name="connsiteY4" fmla="*/ 82799 h 82798"/>
                <a:gd name="connsiteX5" fmla="*/ 28436 w 53657"/>
                <a:gd name="connsiteY5" fmla="*/ 40861 h 82798"/>
                <a:gd name="connsiteX6" fmla="*/ 31802 w 53657"/>
                <a:gd name="connsiteY6" fmla="*/ 29583 h 82798"/>
                <a:gd name="connsiteX7" fmla="*/ 42655 w 53657"/>
                <a:gd name="connsiteY7" fmla="*/ 26075 h 82798"/>
                <a:gd name="connsiteX8" fmla="*/ 53657 w 53657"/>
                <a:gd name="connsiteY8" fmla="*/ 26075 h 82798"/>
                <a:gd name="connsiteX9" fmla="*/ 53657 w 53657"/>
                <a:gd name="connsiteY9" fmla="*/ 0 h 82798"/>
                <a:gd name="connsiteX10" fmla="*/ 46171 w 53657"/>
                <a:gd name="connsiteY10" fmla="*/ 0 h 82798"/>
                <a:gd name="connsiteX11" fmla="*/ 23387 w 53657"/>
                <a:gd name="connsiteY11" fmla="*/ 9598 h 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57" h="82798">
                  <a:moveTo>
                    <a:pt x="23387" y="9598"/>
                  </a:moveTo>
                  <a:lnTo>
                    <a:pt x="18953" y="451"/>
                  </a:lnTo>
                  <a:lnTo>
                    <a:pt x="0" y="451"/>
                  </a:lnTo>
                  <a:lnTo>
                    <a:pt x="0" y="82799"/>
                  </a:lnTo>
                  <a:lnTo>
                    <a:pt x="28436" y="82799"/>
                  </a:lnTo>
                  <a:lnTo>
                    <a:pt x="28436" y="40861"/>
                  </a:lnTo>
                  <a:cubicBezTo>
                    <a:pt x="28436" y="35673"/>
                    <a:pt x="29554" y="31914"/>
                    <a:pt x="31802" y="29583"/>
                  </a:cubicBezTo>
                  <a:cubicBezTo>
                    <a:pt x="34038" y="27240"/>
                    <a:pt x="37656" y="26075"/>
                    <a:pt x="42655" y="26075"/>
                  </a:cubicBezTo>
                  <a:lnTo>
                    <a:pt x="53657" y="26075"/>
                  </a:lnTo>
                  <a:lnTo>
                    <a:pt x="53657" y="0"/>
                  </a:lnTo>
                  <a:lnTo>
                    <a:pt x="46171" y="0"/>
                  </a:lnTo>
                  <a:cubicBezTo>
                    <a:pt x="36475" y="-13"/>
                    <a:pt x="28889" y="3195"/>
                    <a:pt x="23387" y="959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6" name="Полилиния 35">
              <a:extLst>
                <a:ext uri="{FF2B5EF4-FFF2-40B4-BE49-F238E27FC236}">
                  <a16:creationId xmlns:a16="http://schemas.microsoft.com/office/drawing/2014/main" id="{D16A8148-B0A1-4A67-817B-9447BF41974C}"/>
                </a:ext>
              </a:extLst>
            </p:cNvPr>
            <p:cNvSpPr/>
            <p:nvPr/>
          </p:nvSpPr>
          <p:spPr>
            <a:xfrm>
              <a:off x="6223064" y="5100824"/>
              <a:ext cx="92644" cy="87835"/>
            </a:xfrm>
            <a:custGeom>
              <a:avLst/>
              <a:gdLst>
                <a:gd name="connsiteX0" fmla="*/ 46322 w 92644"/>
                <a:gd name="connsiteY0" fmla="*/ 0 h 87835"/>
                <a:gd name="connsiteX1" fmla="*/ 13075 w 92644"/>
                <a:gd name="connsiteY1" fmla="*/ 12355 h 87835"/>
                <a:gd name="connsiteX2" fmla="*/ 0 w 92644"/>
                <a:gd name="connsiteY2" fmla="*/ 43918 h 87835"/>
                <a:gd name="connsiteX3" fmla="*/ 13075 w 92644"/>
                <a:gd name="connsiteY3" fmla="*/ 75406 h 87835"/>
                <a:gd name="connsiteX4" fmla="*/ 46322 w 92644"/>
                <a:gd name="connsiteY4" fmla="*/ 87836 h 87835"/>
                <a:gd name="connsiteX5" fmla="*/ 79494 w 92644"/>
                <a:gd name="connsiteY5" fmla="*/ 75406 h 87835"/>
                <a:gd name="connsiteX6" fmla="*/ 92644 w 92644"/>
                <a:gd name="connsiteY6" fmla="*/ 43918 h 87835"/>
                <a:gd name="connsiteX7" fmla="*/ 79582 w 92644"/>
                <a:gd name="connsiteY7" fmla="*/ 12430 h 87835"/>
                <a:gd name="connsiteX8" fmla="*/ 46322 w 92644"/>
                <a:gd name="connsiteY8" fmla="*/ 0 h 87835"/>
                <a:gd name="connsiteX9" fmla="*/ 59083 w 92644"/>
                <a:gd name="connsiteY9" fmla="*/ 57175 h 87835"/>
                <a:gd name="connsiteX10" fmla="*/ 46322 w 92644"/>
                <a:gd name="connsiteY10" fmla="*/ 62362 h 87835"/>
                <a:gd name="connsiteX11" fmla="*/ 33486 w 92644"/>
                <a:gd name="connsiteY11" fmla="*/ 57175 h 87835"/>
                <a:gd name="connsiteX12" fmla="*/ 28436 w 92644"/>
                <a:gd name="connsiteY12" fmla="*/ 43905 h 87835"/>
                <a:gd name="connsiteX13" fmla="*/ 30722 w 92644"/>
                <a:gd name="connsiteY13" fmla="*/ 34370 h 87835"/>
                <a:gd name="connsiteX14" fmla="*/ 37065 w 92644"/>
                <a:gd name="connsiteY14" fmla="*/ 27817 h 87835"/>
                <a:gd name="connsiteX15" fmla="*/ 46310 w 92644"/>
                <a:gd name="connsiteY15" fmla="*/ 25449 h 87835"/>
                <a:gd name="connsiteX16" fmla="*/ 59071 w 92644"/>
                <a:gd name="connsiteY16" fmla="*/ 30636 h 87835"/>
                <a:gd name="connsiteX17" fmla="*/ 64045 w 92644"/>
                <a:gd name="connsiteY17" fmla="*/ 43905 h 87835"/>
                <a:gd name="connsiteX18" fmla="*/ 59083 w 92644"/>
                <a:gd name="connsiteY18" fmla="*/ 57175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644" h="87835">
                  <a:moveTo>
                    <a:pt x="46322" y="0"/>
                  </a:moveTo>
                  <a:cubicBezTo>
                    <a:pt x="32870" y="0"/>
                    <a:pt x="21792" y="4122"/>
                    <a:pt x="13075" y="12355"/>
                  </a:cubicBezTo>
                  <a:cubicBezTo>
                    <a:pt x="4358" y="20587"/>
                    <a:pt x="0" y="31112"/>
                    <a:pt x="0" y="43918"/>
                  </a:cubicBezTo>
                  <a:cubicBezTo>
                    <a:pt x="0" y="56623"/>
                    <a:pt x="4358" y="67124"/>
                    <a:pt x="13075" y="75406"/>
                  </a:cubicBezTo>
                  <a:cubicBezTo>
                    <a:pt x="21792" y="83688"/>
                    <a:pt x="32870" y="87836"/>
                    <a:pt x="46322" y="87836"/>
                  </a:cubicBezTo>
                  <a:cubicBezTo>
                    <a:pt x="59674" y="87836"/>
                    <a:pt x="70727" y="83701"/>
                    <a:pt x="79494" y="75406"/>
                  </a:cubicBezTo>
                  <a:cubicBezTo>
                    <a:pt x="88261" y="67124"/>
                    <a:pt x="92644" y="56623"/>
                    <a:pt x="92644" y="43918"/>
                  </a:cubicBezTo>
                  <a:cubicBezTo>
                    <a:pt x="92644" y="31212"/>
                    <a:pt x="88286" y="20725"/>
                    <a:pt x="79582" y="12430"/>
                  </a:cubicBezTo>
                  <a:cubicBezTo>
                    <a:pt x="70852" y="4135"/>
                    <a:pt x="59774" y="0"/>
                    <a:pt x="46322" y="0"/>
                  </a:cubicBezTo>
                  <a:close/>
                  <a:moveTo>
                    <a:pt x="59083" y="57175"/>
                  </a:moveTo>
                  <a:cubicBezTo>
                    <a:pt x="55767" y="60633"/>
                    <a:pt x="51522" y="62362"/>
                    <a:pt x="46322" y="62362"/>
                  </a:cubicBezTo>
                  <a:cubicBezTo>
                    <a:pt x="41122" y="62362"/>
                    <a:pt x="36839" y="60633"/>
                    <a:pt x="33486" y="57175"/>
                  </a:cubicBezTo>
                  <a:cubicBezTo>
                    <a:pt x="30119" y="53716"/>
                    <a:pt x="28436" y="49293"/>
                    <a:pt x="28436" y="43905"/>
                  </a:cubicBezTo>
                  <a:cubicBezTo>
                    <a:pt x="28436" y="40347"/>
                    <a:pt x="29203" y="37177"/>
                    <a:pt x="30722" y="34370"/>
                  </a:cubicBezTo>
                  <a:cubicBezTo>
                    <a:pt x="32255" y="31576"/>
                    <a:pt x="34365" y="29396"/>
                    <a:pt x="37065" y="27817"/>
                  </a:cubicBezTo>
                  <a:cubicBezTo>
                    <a:pt x="39766" y="26238"/>
                    <a:pt x="42843" y="25449"/>
                    <a:pt x="46310" y="25449"/>
                  </a:cubicBezTo>
                  <a:cubicBezTo>
                    <a:pt x="51509" y="25449"/>
                    <a:pt x="55755" y="27178"/>
                    <a:pt x="59071" y="30636"/>
                  </a:cubicBezTo>
                  <a:cubicBezTo>
                    <a:pt x="62387" y="34094"/>
                    <a:pt x="64045" y="38517"/>
                    <a:pt x="64045" y="43905"/>
                  </a:cubicBezTo>
                  <a:cubicBezTo>
                    <a:pt x="64045" y="49306"/>
                    <a:pt x="62387" y="53729"/>
                    <a:pt x="59083" y="5717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7" name="Полилиния 36">
              <a:extLst>
                <a:ext uri="{FF2B5EF4-FFF2-40B4-BE49-F238E27FC236}">
                  <a16:creationId xmlns:a16="http://schemas.microsoft.com/office/drawing/2014/main" id="{9AF92E3B-D523-4866-924F-8046CE45997E}"/>
                </a:ext>
              </a:extLst>
            </p:cNvPr>
            <p:cNvSpPr/>
            <p:nvPr/>
          </p:nvSpPr>
          <p:spPr>
            <a:xfrm>
              <a:off x="6327753" y="5103568"/>
              <a:ext cx="81340" cy="85091"/>
            </a:xfrm>
            <a:custGeom>
              <a:avLst/>
              <a:gdLst>
                <a:gd name="connsiteX0" fmla="*/ 52904 w 81340"/>
                <a:gd name="connsiteY0" fmla="*/ 45747 h 85091"/>
                <a:gd name="connsiteX1" fmla="*/ 49613 w 81340"/>
                <a:gd name="connsiteY1" fmla="*/ 55884 h 85091"/>
                <a:gd name="connsiteX2" fmla="*/ 40595 w 81340"/>
                <a:gd name="connsiteY2" fmla="*/ 59618 h 85091"/>
                <a:gd name="connsiteX3" fmla="*/ 31652 w 81340"/>
                <a:gd name="connsiteY3" fmla="*/ 55959 h 85091"/>
                <a:gd name="connsiteX4" fmla="*/ 28436 w 81340"/>
                <a:gd name="connsiteY4" fmla="*/ 45747 h 85091"/>
                <a:gd name="connsiteX5" fmla="*/ 28436 w 81340"/>
                <a:gd name="connsiteY5" fmla="*/ 0 h 85091"/>
                <a:gd name="connsiteX6" fmla="*/ 0 w 81340"/>
                <a:gd name="connsiteY6" fmla="*/ 0 h 85091"/>
                <a:gd name="connsiteX7" fmla="*/ 0 w 81340"/>
                <a:gd name="connsiteY7" fmla="*/ 46963 h 85091"/>
                <a:gd name="connsiteX8" fmla="*/ 11166 w 81340"/>
                <a:gd name="connsiteY8" fmla="*/ 74642 h 85091"/>
                <a:gd name="connsiteX9" fmla="*/ 40670 w 81340"/>
                <a:gd name="connsiteY9" fmla="*/ 85092 h 85091"/>
                <a:gd name="connsiteX10" fmla="*/ 61997 w 81340"/>
                <a:gd name="connsiteY10" fmla="*/ 80368 h 85091"/>
                <a:gd name="connsiteX11" fmla="*/ 76291 w 81340"/>
                <a:gd name="connsiteY11" fmla="*/ 67023 h 85091"/>
                <a:gd name="connsiteX12" fmla="*/ 81340 w 81340"/>
                <a:gd name="connsiteY12" fmla="*/ 46975 h 85091"/>
                <a:gd name="connsiteX13" fmla="*/ 81340 w 81340"/>
                <a:gd name="connsiteY13" fmla="*/ 13 h 85091"/>
                <a:gd name="connsiteX14" fmla="*/ 52904 w 81340"/>
                <a:gd name="connsiteY14" fmla="*/ 13 h 85091"/>
                <a:gd name="connsiteX15" fmla="*/ 52904 w 81340"/>
                <a:gd name="connsiteY15" fmla="*/ 45747 h 8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340" h="85091">
                  <a:moveTo>
                    <a:pt x="52904" y="45747"/>
                  </a:moveTo>
                  <a:cubicBezTo>
                    <a:pt x="52904" y="50020"/>
                    <a:pt x="51811" y="53391"/>
                    <a:pt x="49613" y="55884"/>
                  </a:cubicBezTo>
                  <a:cubicBezTo>
                    <a:pt x="47415" y="58378"/>
                    <a:pt x="44413" y="59618"/>
                    <a:pt x="40595" y="59618"/>
                  </a:cubicBezTo>
                  <a:cubicBezTo>
                    <a:pt x="36776" y="59618"/>
                    <a:pt x="33787" y="58403"/>
                    <a:pt x="31652" y="55959"/>
                  </a:cubicBezTo>
                  <a:cubicBezTo>
                    <a:pt x="29504" y="53516"/>
                    <a:pt x="28436" y="50120"/>
                    <a:pt x="28436" y="45747"/>
                  </a:cubicBezTo>
                  <a:lnTo>
                    <a:pt x="28436" y="0"/>
                  </a:lnTo>
                  <a:lnTo>
                    <a:pt x="0" y="0"/>
                  </a:lnTo>
                  <a:lnTo>
                    <a:pt x="0" y="46963"/>
                  </a:lnTo>
                  <a:cubicBezTo>
                    <a:pt x="0" y="58453"/>
                    <a:pt x="3718" y="67675"/>
                    <a:pt x="11166" y="74642"/>
                  </a:cubicBezTo>
                  <a:cubicBezTo>
                    <a:pt x="18602" y="81608"/>
                    <a:pt x="28436" y="85092"/>
                    <a:pt x="40670" y="85092"/>
                  </a:cubicBezTo>
                  <a:cubicBezTo>
                    <a:pt x="48721" y="85092"/>
                    <a:pt x="55830" y="83513"/>
                    <a:pt x="61997" y="80368"/>
                  </a:cubicBezTo>
                  <a:cubicBezTo>
                    <a:pt x="68164" y="77223"/>
                    <a:pt x="72925" y="72775"/>
                    <a:pt x="76291" y="67023"/>
                  </a:cubicBezTo>
                  <a:cubicBezTo>
                    <a:pt x="79657" y="61285"/>
                    <a:pt x="81340" y="54593"/>
                    <a:pt x="81340" y="46975"/>
                  </a:cubicBezTo>
                  <a:lnTo>
                    <a:pt x="81340" y="13"/>
                  </a:lnTo>
                  <a:lnTo>
                    <a:pt x="52904" y="13"/>
                  </a:lnTo>
                  <a:lnTo>
                    <a:pt x="52904" y="45747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8" name="Полилиния 37">
              <a:extLst>
                <a:ext uri="{FF2B5EF4-FFF2-40B4-BE49-F238E27FC236}">
                  <a16:creationId xmlns:a16="http://schemas.microsoft.com/office/drawing/2014/main" id="{AEDBDE08-DF89-409D-8A23-B62587E0A15C}"/>
                </a:ext>
              </a:extLst>
            </p:cNvPr>
            <p:cNvSpPr/>
            <p:nvPr/>
          </p:nvSpPr>
          <p:spPr>
            <a:xfrm>
              <a:off x="6425911" y="5100824"/>
              <a:ext cx="91400" cy="114825"/>
            </a:xfrm>
            <a:custGeom>
              <a:avLst/>
              <a:gdLst>
                <a:gd name="connsiteX0" fmla="*/ 48143 w 91400"/>
                <a:gd name="connsiteY0" fmla="*/ 0 h 114825"/>
                <a:gd name="connsiteX1" fmla="*/ 22772 w 91400"/>
                <a:gd name="connsiteY1" fmla="*/ 9297 h 114825"/>
                <a:gd name="connsiteX2" fmla="*/ 19255 w 91400"/>
                <a:gd name="connsiteY2" fmla="*/ 2744 h 114825"/>
                <a:gd name="connsiteX3" fmla="*/ 0 w 91400"/>
                <a:gd name="connsiteY3" fmla="*/ 2744 h 114825"/>
                <a:gd name="connsiteX4" fmla="*/ 0 w 91400"/>
                <a:gd name="connsiteY4" fmla="*/ 114825 h 114825"/>
                <a:gd name="connsiteX5" fmla="*/ 27972 w 91400"/>
                <a:gd name="connsiteY5" fmla="*/ 114825 h 114825"/>
                <a:gd name="connsiteX6" fmla="*/ 27972 w 91400"/>
                <a:gd name="connsiteY6" fmla="*/ 82348 h 114825"/>
                <a:gd name="connsiteX7" fmla="*/ 48143 w 91400"/>
                <a:gd name="connsiteY7" fmla="*/ 87836 h 114825"/>
                <a:gd name="connsiteX8" fmla="*/ 79242 w 91400"/>
                <a:gd name="connsiteY8" fmla="*/ 75481 h 114825"/>
                <a:gd name="connsiteX9" fmla="*/ 91401 w 91400"/>
                <a:gd name="connsiteY9" fmla="*/ 43918 h 114825"/>
                <a:gd name="connsiteX10" fmla="*/ 79242 w 91400"/>
                <a:gd name="connsiteY10" fmla="*/ 12355 h 114825"/>
                <a:gd name="connsiteX11" fmla="*/ 48143 w 91400"/>
                <a:gd name="connsiteY11" fmla="*/ 0 h 114825"/>
                <a:gd name="connsiteX12" fmla="*/ 57538 w 91400"/>
                <a:gd name="connsiteY12" fmla="*/ 57413 h 114825"/>
                <a:gd name="connsiteX13" fmla="*/ 44313 w 91400"/>
                <a:gd name="connsiteY13" fmla="*/ 62826 h 114825"/>
                <a:gd name="connsiteX14" fmla="*/ 34842 w 91400"/>
                <a:gd name="connsiteY14" fmla="*/ 60382 h 114825"/>
                <a:gd name="connsiteX15" fmla="*/ 28198 w 91400"/>
                <a:gd name="connsiteY15" fmla="*/ 53591 h 114825"/>
                <a:gd name="connsiteX16" fmla="*/ 25824 w 91400"/>
                <a:gd name="connsiteY16" fmla="*/ 43905 h 114825"/>
                <a:gd name="connsiteX17" fmla="*/ 31099 w 91400"/>
                <a:gd name="connsiteY17" fmla="*/ 30410 h 114825"/>
                <a:gd name="connsiteX18" fmla="*/ 44325 w 91400"/>
                <a:gd name="connsiteY18" fmla="*/ 24997 h 114825"/>
                <a:gd name="connsiteX19" fmla="*/ 57551 w 91400"/>
                <a:gd name="connsiteY19" fmla="*/ 30410 h 114825"/>
                <a:gd name="connsiteX20" fmla="*/ 62826 w 91400"/>
                <a:gd name="connsiteY20" fmla="*/ 43905 h 114825"/>
                <a:gd name="connsiteX21" fmla="*/ 57538 w 91400"/>
                <a:gd name="connsiteY21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00" h="114825">
                  <a:moveTo>
                    <a:pt x="48143" y="0"/>
                  </a:moveTo>
                  <a:cubicBezTo>
                    <a:pt x="38359" y="0"/>
                    <a:pt x="29893" y="3095"/>
                    <a:pt x="22772" y="9297"/>
                  </a:cubicBezTo>
                  <a:lnTo>
                    <a:pt x="19255" y="2744"/>
                  </a:lnTo>
                  <a:lnTo>
                    <a:pt x="0" y="2744"/>
                  </a:lnTo>
                  <a:lnTo>
                    <a:pt x="0" y="114825"/>
                  </a:lnTo>
                  <a:lnTo>
                    <a:pt x="27972" y="114825"/>
                  </a:lnTo>
                  <a:lnTo>
                    <a:pt x="27972" y="82348"/>
                  </a:lnTo>
                  <a:cubicBezTo>
                    <a:pt x="34088" y="86006"/>
                    <a:pt x="40808" y="87836"/>
                    <a:pt x="48143" y="87836"/>
                  </a:cubicBezTo>
                  <a:cubicBezTo>
                    <a:pt x="60779" y="87836"/>
                    <a:pt x="71141" y="83726"/>
                    <a:pt x="79242" y="75481"/>
                  </a:cubicBezTo>
                  <a:cubicBezTo>
                    <a:pt x="87344" y="67249"/>
                    <a:pt x="91401" y="56724"/>
                    <a:pt x="91401" y="43918"/>
                  </a:cubicBezTo>
                  <a:cubicBezTo>
                    <a:pt x="91401" y="31112"/>
                    <a:pt x="87344" y="20587"/>
                    <a:pt x="79242" y="12355"/>
                  </a:cubicBezTo>
                  <a:cubicBezTo>
                    <a:pt x="71141" y="4110"/>
                    <a:pt x="60779" y="0"/>
                    <a:pt x="48143" y="0"/>
                  </a:cubicBezTo>
                  <a:close/>
                  <a:moveTo>
                    <a:pt x="57538" y="57413"/>
                  </a:moveTo>
                  <a:cubicBezTo>
                    <a:pt x="54022" y="61021"/>
                    <a:pt x="49613" y="62826"/>
                    <a:pt x="44313" y="62826"/>
                  </a:cubicBezTo>
                  <a:cubicBezTo>
                    <a:pt x="40846" y="62826"/>
                    <a:pt x="37693" y="62011"/>
                    <a:pt x="34842" y="60382"/>
                  </a:cubicBezTo>
                  <a:cubicBezTo>
                    <a:pt x="31991" y="58753"/>
                    <a:pt x="29768" y="56498"/>
                    <a:pt x="28198" y="53591"/>
                  </a:cubicBezTo>
                  <a:cubicBezTo>
                    <a:pt x="26615" y="50697"/>
                    <a:pt x="25824" y="47464"/>
                    <a:pt x="25824" y="43905"/>
                  </a:cubicBezTo>
                  <a:cubicBezTo>
                    <a:pt x="25824" y="38517"/>
                    <a:pt x="27582" y="34019"/>
                    <a:pt x="31099" y="30410"/>
                  </a:cubicBezTo>
                  <a:cubicBezTo>
                    <a:pt x="34616" y="26802"/>
                    <a:pt x="39025" y="24997"/>
                    <a:pt x="44325" y="24997"/>
                  </a:cubicBezTo>
                  <a:cubicBezTo>
                    <a:pt x="49625" y="24997"/>
                    <a:pt x="54034" y="26802"/>
                    <a:pt x="57551" y="30410"/>
                  </a:cubicBezTo>
                  <a:cubicBezTo>
                    <a:pt x="61068" y="34019"/>
                    <a:pt x="62826" y="38517"/>
                    <a:pt x="62826" y="43905"/>
                  </a:cubicBezTo>
                  <a:cubicBezTo>
                    <a:pt x="62814" y="49306"/>
                    <a:pt x="61055" y="53804"/>
                    <a:pt x="57538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9" name="Полилиния 38">
              <a:extLst>
                <a:ext uri="{FF2B5EF4-FFF2-40B4-BE49-F238E27FC236}">
                  <a16:creationId xmlns:a16="http://schemas.microsoft.com/office/drawing/2014/main" id="{E75EB491-9F2F-4D75-ABCD-8355DD0D92A7}"/>
                </a:ext>
              </a:extLst>
            </p:cNvPr>
            <p:cNvSpPr/>
            <p:nvPr/>
          </p:nvSpPr>
          <p:spPr>
            <a:xfrm>
              <a:off x="5538017" y="4793136"/>
              <a:ext cx="368529" cy="367631"/>
            </a:xfrm>
            <a:custGeom>
              <a:avLst/>
              <a:gdLst>
                <a:gd name="connsiteX0" fmla="*/ 192511 w 368529"/>
                <a:gd name="connsiteY0" fmla="*/ 0 h 367631"/>
                <a:gd name="connsiteX1" fmla="*/ 176019 w 368529"/>
                <a:gd name="connsiteY1" fmla="*/ 0 h 367631"/>
                <a:gd name="connsiteX2" fmla="*/ 176019 w 368529"/>
                <a:gd name="connsiteY2" fmla="*/ 163943 h 367631"/>
                <a:gd name="connsiteX3" fmla="*/ 91740 w 368529"/>
                <a:gd name="connsiteY3" fmla="*/ 79879 h 367631"/>
                <a:gd name="connsiteX4" fmla="*/ 58995 w 368529"/>
                <a:gd name="connsiteY4" fmla="*/ 47201 h 367631"/>
                <a:gd name="connsiteX5" fmla="*/ 47327 w 368529"/>
                <a:gd name="connsiteY5" fmla="*/ 58841 h 367631"/>
                <a:gd name="connsiteX6" fmla="*/ 80084 w 368529"/>
                <a:gd name="connsiteY6" fmla="*/ 91520 h 367631"/>
                <a:gd name="connsiteX7" fmla="*/ 164351 w 368529"/>
                <a:gd name="connsiteY7" fmla="*/ 175584 h 367631"/>
                <a:gd name="connsiteX8" fmla="*/ 0 w 368529"/>
                <a:gd name="connsiteY8" fmla="*/ 175584 h 367631"/>
                <a:gd name="connsiteX9" fmla="*/ 0 w 368529"/>
                <a:gd name="connsiteY9" fmla="*/ 192048 h 367631"/>
                <a:gd name="connsiteX10" fmla="*/ 176019 w 368529"/>
                <a:gd name="connsiteY10" fmla="*/ 192048 h 367631"/>
                <a:gd name="connsiteX11" fmla="*/ 176019 w 368529"/>
                <a:gd name="connsiteY11" fmla="*/ 367632 h 367631"/>
                <a:gd name="connsiteX12" fmla="*/ 192511 w 368529"/>
                <a:gd name="connsiteY12" fmla="*/ 367632 h 367631"/>
                <a:gd name="connsiteX13" fmla="*/ 192511 w 368529"/>
                <a:gd name="connsiteY13" fmla="*/ 203676 h 367631"/>
                <a:gd name="connsiteX14" fmla="*/ 276790 w 368529"/>
                <a:gd name="connsiteY14" fmla="*/ 287753 h 367631"/>
                <a:gd name="connsiteX15" fmla="*/ 306093 w 368529"/>
                <a:gd name="connsiteY15" fmla="*/ 316985 h 367631"/>
                <a:gd name="connsiteX16" fmla="*/ 317749 w 368529"/>
                <a:gd name="connsiteY16" fmla="*/ 305345 h 367631"/>
                <a:gd name="connsiteX17" fmla="*/ 288458 w 368529"/>
                <a:gd name="connsiteY17" fmla="*/ 276112 h 367631"/>
                <a:gd name="connsiteX18" fmla="*/ 204179 w 368529"/>
                <a:gd name="connsiteY18" fmla="*/ 192048 h 367631"/>
                <a:gd name="connsiteX19" fmla="*/ 368530 w 368529"/>
                <a:gd name="connsiteY19" fmla="*/ 192048 h 367631"/>
                <a:gd name="connsiteX20" fmla="*/ 368530 w 368529"/>
                <a:gd name="connsiteY20" fmla="*/ 175584 h 367631"/>
                <a:gd name="connsiteX21" fmla="*/ 192511 w 368529"/>
                <a:gd name="connsiteY21" fmla="*/ 175584 h 36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8529" h="367631">
                  <a:moveTo>
                    <a:pt x="192511" y="0"/>
                  </a:moveTo>
                  <a:lnTo>
                    <a:pt x="176019" y="0"/>
                  </a:lnTo>
                  <a:lnTo>
                    <a:pt x="176019" y="163943"/>
                  </a:lnTo>
                  <a:lnTo>
                    <a:pt x="91740" y="79879"/>
                  </a:lnTo>
                  <a:lnTo>
                    <a:pt x="58995" y="47201"/>
                  </a:lnTo>
                  <a:lnTo>
                    <a:pt x="47327" y="58841"/>
                  </a:lnTo>
                  <a:lnTo>
                    <a:pt x="80084" y="91520"/>
                  </a:lnTo>
                  <a:lnTo>
                    <a:pt x="164351" y="175584"/>
                  </a:lnTo>
                  <a:lnTo>
                    <a:pt x="0" y="175584"/>
                  </a:lnTo>
                  <a:lnTo>
                    <a:pt x="0" y="192048"/>
                  </a:lnTo>
                  <a:lnTo>
                    <a:pt x="176019" y="192048"/>
                  </a:lnTo>
                  <a:lnTo>
                    <a:pt x="176019" y="367632"/>
                  </a:lnTo>
                  <a:lnTo>
                    <a:pt x="192511" y="367632"/>
                  </a:lnTo>
                  <a:lnTo>
                    <a:pt x="192511" y="203676"/>
                  </a:lnTo>
                  <a:lnTo>
                    <a:pt x="276790" y="287753"/>
                  </a:lnTo>
                  <a:lnTo>
                    <a:pt x="306093" y="316985"/>
                  </a:lnTo>
                  <a:lnTo>
                    <a:pt x="317749" y="305345"/>
                  </a:lnTo>
                  <a:lnTo>
                    <a:pt x="288458" y="276112"/>
                  </a:lnTo>
                  <a:lnTo>
                    <a:pt x="204179" y="192048"/>
                  </a:lnTo>
                  <a:lnTo>
                    <a:pt x="368530" y="192048"/>
                  </a:lnTo>
                  <a:lnTo>
                    <a:pt x="368530" y="175584"/>
                  </a:lnTo>
                  <a:lnTo>
                    <a:pt x="192511" y="17558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0" name="Полилиния 39">
              <a:extLst>
                <a:ext uri="{FF2B5EF4-FFF2-40B4-BE49-F238E27FC236}">
                  <a16:creationId xmlns:a16="http://schemas.microsoft.com/office/drawing/2014/main" id="{963A6FAB-091B-46EB-B4EB-4593EF6ACB5B}"/>
                </a:ext>
              </a:extLst>
            </p:cNvPr>
            <p:cNvSpPr/>
            <p:nvPr/>
          </p:nvSpPr>
          <p:spPr>
            <a:xfrm rot="-2706320">
              <a:off x="5717548" y="4848307"/>
              <a:ext cx="248979" cy="16464"/>
            </a:xfrm>
            <a:custGeom>
              <a:avLst/>
              <a:gdLst>
                <a:gd name="connsiteX0" fmla="*/ 0 w 248979"/>
                <a:gd name="connsiteY0" fmla="*/ 0 h 16464"/>
                <a:gd name="connsiteX1" fmla="*/ 248979 w 248979"/>
                <a:gd name="connsiteY1" fmla="*/ 0 h 16464"/>
                <a:gd name="connsiteX2" fmla="*/ 248979 w 248979"/>
                <a:gd name="connsiteY2" fmla="*/ 16464 h 16464"/>
                <a:gd name="connsiteX3" fmla="*/ 0 w 248979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79" h="16464">
                  <a:moveTo>
                    <a:pt x="0" y="0"/>
                  </a:moveTo>
                  <a:lnTo>
                    <a:pt x="248979" y="0"/>
                  </a:lnTo>
                  <a:lnTo>
                    <a:pt x="248979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1" name="Полилиния 40">
              <a:extLst>
                <a:ext uri="{FF2B5EF4-FFF2-40B4-BE49-F238E27FC236}">
                  <a16:creationId xmlns:a16="http://schemas.microsoft.com/office/drawing/2014/main" id="{8C4E5A24-96C2-4203-9E68-D367A44D08F7}"/>
                </a:ext>
              </a:extLst>
            </p:cNvPr>
            <p:cNvSpPr/>
            <p:nvPr/>
          </p:nvSpPr>
          <p:spPr>
            <a:xfrm rot="-2711668">
              <a:off x="5478608" y="5089681"/>
              <a:ext cx="246342" cy="16464"/>
            </a:xfrm>
            <a:custGeom>
              <a:avLst/>
              <a:gdLst>
                <a:gd name="connsiteX0" fmla="*/ 0 w 246342"/>
                <a:gd name="connsiteY0" fmla="*/ 0 h 16464"/>
                <a:gd name="connsiteX1" fmla="*/ 246343 w 246342"/>
                <a:gd name="connsiteY1" fmla="*/ 0 h 16464"/>
                <a:gd name="connsiteX2" fmla="*/ 246343 w 246342"/>
                <a:gd name="connsiteY2" fmla="*/ 16464 h 16464"/>
                <a:gd name="connsiteX3" fmla="*/ 0 w 246342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342" h="16464">
                  <a:moveTo>
                    <a:pt x="0" y="0"/>
                  </a:moveTo>
                  <a:lnTo>
                    <a:pt x="246343" y="0"/>
                  </a:lnTo>
                  <a:lnTo>
                    <a:pt x="246343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</p:grpSp>
      <p:sp>
        <p:nvSpPr>
          <p:cNvPr id="41" name="Прямоугольник 30">
            <a:extLst>
              <a:ext uri="{FF2B5EF4-FFF2-40B4-BE49-F238E27FC236}">
                <a16:creationId xmlns:a16="http://schemas.microsoft.com/office/drawing/2014/main" id="{8CF7271E-C303-414A-8B11-01308A5F00B2}"/>
              </a:ext>
            </a:extLst>
          </p:cNvPr>
          <p:cNvSpPr/>
          <p:nvPr/>
        </p:nvSpPr>
        <p:spPr>
          <a:xfrm>
            <a:off x="351559" y="3522005"/>
            <a:ext cx="6322414" cy="241912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  <a:t>Зачем нам вообще инвестировать в</a:t>
            </a: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</a:b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glow rad="325695">
                    <a:srgbClr val="0D2E44">
                      <a:alpha val="40000"/>
                    </a:srgbClr>
                  </a:glo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  <a:t>БРЕНД?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5A9B31-F407-4FB2-823E-8085783C606D}"/>
              </a:ext>
            </a:extLst>
          </p:cNvPr>
          <p:cNvSpPr txBox="1"/>
          <p:nvPr/>
        </p:nvSpPr>
        <p:spPr>
          <a:xfrm>
            <a:off x="466066" y="5846238"/>
            <a:ext cx="4791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tserrat Light" panose="02110004020202020204"/>
                <a:ea typeface="+mn-ea"/>
                <a:cs typeface="+mn-cs"/>
              </a:rPr>
              <a:t>Вопрос, который вам точно зададут в очередной раз, чтобы урезать бюджет</a:t>
            </a:r>
          </a:p>
        </p:txBody>
      </p: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01397CDE-A722-4EC0-BBDB-6DFC7F11202B}"/>
              </a:ext>
            </a:extLst>
          </p:cNvPr>
          <p:cNvSpPr txBox="1">
            <a:spLocks/>
          </p:cNvSpPr>
          <p:nvPr/>
        </p:nvSpPr>
        <p:spPr>
          <a:xfrm>
            <a:off x="351559" y="1340192"/>
            <a:ext cx="3136708" cy="25601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</a:rPr>
              <a:t>Обязательное условие роста продаж – строится долго и дорого, но необходимо в первую очередь. Может занимать </a:t>
            </a:r>
            <a:r>
              <a:rPr lang="ru-RU" sz="2400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</a:rPr>
              <a:t>до 20% </a:t>
            </a:r>
            <a:r>
              <a:rPr lang="ru-RU" sz="1600" dirty="0">
                <a:solidFill>
                  <a:schemeClr val="bg1"/>
                </a:solidFill>
              </a:rPr>
              <a:t>от общих затрат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0686554D-0379-4605-8518-A3914B05386D}"/>
              </a:ext>
            </a:extLst>
          </p:cNvPr>
          <p:cNvSpPr txBox="1">
            <a:spLocks/>
          </p:cNvSpPr>
          <p:nvPr/>
        </p:nvSpPr>
        <p:spPr>
          <a:xfrm>
            <a:off x="393611" y="450375"/>
            <a:ext cx="3515171" cy="12834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Дистрибуция</a:t>
            </a:r>
            <a:endParaRPr lang="en-RU" sz="3200" b="1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45" name="Straight Connector 2">
            <a:extLst>
              <a:ext uri="{FF2B5EF4-FFF2-40B4-BE49-F238E27FC236}">
                <a16:creationId xmlns:a16="http://schemas.microsoft.com/office/drawing/2014/main" id="{28EE5E1D-4C0B-4C6E-A20F-C73588C5EE51}"/>
              </a:ext>
            </a:extLst>
          </p:cNvPr>
          <p:cNvCxnSpPr>
            <a:cxnSpLocks/>
          </p:cNvCxnSpPr>
          <p:nvPr/>
        </p:nvCxnSpPr>
        <p:spPr>
          <a:xfrm flipV="1">
            <a:off x="466067" y="1158513"/>
            <a:ext cx="2922740" cy="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17">
            <a:extLst>
              <a:ext uri="{FF2B5EF4-FFF2-40B4-BE49-F238E27FC236}">
                <a16:creationId xmlns:a16="http://schemas.microsoft.com/office/drawing/2014/main" id="{85D7C923-23D1-4707-AD09-2CAEA576AFB3}"/>
              </a:ext>
            </a:extLst>
          </p:cNvPr>
          <p:cNvSpPr txBox="1">
            <a:spLocks/>
          </p:cNvSpPr>
          <p:nvPr/>
        </p:nvSpPr>
        <p:spPr>
          <a:xfrm>
            <a:off x="4511724" y="1347010"/>
            <a:ext cx="3136708" cy="1905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</a:rPr>
              <a:t>В большинстве массовых категорий ценовая эластичность наблюдается на уровне </a:t>
            </a:r>
            <a:r>
              <a:rPr lang="en-US" sz="2400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</a:rPr>
              <a:t>5-10%</a:t>
            </a:r>
            <a:endParaRPr lang="en-US" sz="1600" dirty="0">
              <a:solidFill>
                <a:schemeClr val="bg1"/>
              </a:solidFill>
              <a:highlight>
                <a:srgbClr val="FF0000"/>
              </a:highlight>
              <a:latin typeface="+mj-lt"/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При этом </a:t>
            </a:r>
            <a:r>
              <a:rPr lang="ru-RU" sz="1600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</a:rPr>
              <a:t>накопительный эффект отсутствует</a:t>
            </a:r>
            <a:endParaRPr lang="en-US" sz="1600" dirty="0">
              <a:solidFill>
                <a:schemeClr val="bg1"/>
              </a:solidFill>
              <a:highlight>
                <a:srgbClr val="FF0000"/>
              </a:highlight>
              <a:latin typeface="+mj-lt"/>
            </a:endParaRPr>
          </a:p>
        </p:txBody>
      </p:sp>
      <p:sp>
        <p:nvSpPr>
          <p:cNvPr id="72" name="Text Placeholder 20">
            <a:extLst>
              <a:ext uri="{FF2B5EF4-FFF2-40B4-BE49-F238E27FC236}">
                <a16:creationId xmlns:a16="http://schemas.microsoft.com/office/drawing/2014/main" id="{43F916EF-07B8-4024-89D8-397CE08DD0A0}"/>
              </a:ext>
            </a:extLst>
          </p:cNvPr>
          <p:cNvSpPr txBox="1">
            <a:spLocks/>
          </p:cNvSpPr>
          <p:nvPr/>
        </p:nvSpPr>
        <p:spPr>
          <a:xfrm>
            <a:off x="4511723" y="450375"/>
            <a:ext cx="2227628" cy="7081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Цена</a:t>
            </a:r>
            <a:endParaRPr lang="en-RU" sz="3200" b="1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87" name="Straight Connector 2">
            <a:extLst>
              <a:ext uri="{FF2B5EF4-FFF2-40B4-BE49-F238E27FC236}">
                <a16:creationId xmlns:a16="http://schemas.microsoft.com/office/drawing/2014/main" id="{695BE6B3-9386-4DE0-9462-8D64D7182D6D}"/>
              </a:ext>
            </a:extLst>
          </p:cNvPr>
          <p:cNvCxnSpPr>
            <a:cxnSpLocks/>
          </p:cNvCxnSpPr>
          <p:nvPr/>
        </p:nvCxnSpPr>
        <p:spPr>
          <a:xfrm>
            <a:off x="4511723" y="1158515"/>
            <a:ext cx="221184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 Placeholder 18">
            <a:extLst>
              <a:ext uri="{FF2B5EF4-FFF2-40B4-BE49-F238E27FC236}">
                <a16:creationId xmlns:a16="http://schemas.microsoft.com/office/drawing/2014/main" id="{957DB321-0074-456E-873F-2B13A03D8986}"/>
              </a:ext>
            </a:extLst>
          </p:cNvPr>
          <p:cNvSpPr txBox="1">
            <a:spLocks/>
          </p:cNvSpPr>
          <p:nvPr/>
        </p:nvSpPr>
        <p:spPr>
          <a:xfrm>
            <a:off x="8308397" y="1347010"/>
            <a:ext cx="2684918" cy="11632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 SemiBold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400" b="0" kern="1200" baseline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Чувствительность к улучшению качества наблюдается при капитальных инвестициях на </a:t>
            </a:r>
            <a:r>
              <a:rPr lang="en-US" sz="2400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ru-RU" sz="2400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20%</a:t>
            </a:r>
            <a:endParaRPr lang="en-RU" sz="2400" dirty="0">
              <a:solidFill>
                <a:schemeClr val="bg1"/>
              </a:solidFill>
              <a:highlight>
                <a:srgbClr val="FF0000"/>
              </a:highlight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Text Placeholder 21">
            <a:extLst>
              <a:ext uri="{FF2B5EF4-FFF2-40B4-BE49-F238E27FC236}">
                <a16:creationId xmlns:a16="http://schemas.microsoft.com/office/drawing/2014/main" id="{C1B48DAA-6528-45EC-BC84-0FDA53A24365}"/>
              </a:ext>
            </a:extLst>
          </p:cNvPr>
          <p:cNvSpPr txBox="1">
            <a:spLocks/>
          </p:cNvSpPr>
          <p:nvPr/>
        </p:nvSpPr>
        <p:spPr>
          <a:xfrm>
            <a:off x="8308397" y="427962"/>
            <a:ext cx="2227628" cy="12834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 SemiBold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>
                <a:solidFill>
                  <a:schemeClr val="bg1"/>
                </a:solidFill>
              </a:rPr>
              <a:t>Продукт</a:t>
            </a:r>
            <a:endParaRPr lang="en-RU" sz="3200" dirty="0">
              <a:solidFill>
                <a:schemeClr val="bg1"/>
              </a:solidFill>
            </a:endParaRPr>
          </a:p>
        </p:txBody>
      </p:sp>
      <p:cxnSp>
        <p:nvCxnSpPr>
          <p:cNvPr id="90" name="Straight Connector 2">
            <a:extLst>
              <a:ext uri="{FF2B5EF4-FFF2-40B4-BE49-F238E27FC236}">
                <a16:creationId xmlns:a16="http://schemas.microsoft.com/office/drawing/2014/main" id="{BEEF1EC2-7E5B-4150-AC61-DED766B71AA4}"/>
              </a:ext>
            </a:extLst>
          </p:cNvPr>
          <p:cNvCxnSpPr>
            <a:cxnSpLocks/>
          </p:cNvCxnSpPr>
          <p:nvPr/>
        </p:nvCxnSpPr>
        <p:spPr>
          <a:xfrm>
            <a:off x="8308397" y="1136102"/>
            <a:ext cx="221184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74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E487E-B8B0-78DE-4361-4499AA5BA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180DB53-3055-4BE2-9156-5F49A23AE4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07" y="-2234400"/>
            <a:ext cx="13917615" cy="9278410"/>
          </a:xfrm>
          <a:prstGeom prst="rect">
            <a:avLst/>
          </a:prstGeom>
        </p:spPr>
      </p:pic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3D21E97E-F87E-4EDC-9BEB-B4234FCC24F5}"/>
              </a:ext>
            </a:extLst>
          </p:cNvPr>
          <p:cNvSpPr/>
          <p:nvPr/>
        </p:nvSpPr>
        <p:spPr>
          <a:xfrm>
            <a:off x="-164907" y="0"/>
            <a:ext cx="12799082" cy="7044010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Рисунок 7">
            <a:extLst>
              <a:ext uri="{FF2B5EF4-FFF2-40B4-BE49-F238E27FC236}">
                <a16:creationId xmlns:a16="http://schemas.microsoft.com/office/drawing/2014/main" id="{94A0179D-488C-4634-81C5-311D15E4BAC5}"/>
              </a:ext>
            </a:extLst>
          </p:cNvPr>
          <p:cNvGrpSpPr/>
          <p:nvPr/>
        </p:nvGrpSpPr>
        <p:grpSpPr>
          <a:xfrm>
            <a:off x="11234477" y="108992"/>
            <a:ext cx="851205" cy="341383"/>
            <a:chOff x="5509125" y="4762752"/>
            <a:chExt cx="1129254" cy="452897"/>
          </a:xfrm>
          <a:solidFill>
            <a:schemeClr val="bg1"/>
          </a:solidFill>
        </p:grpSpPr>
        <p:sp>
          <p:nvSpPr>
            <p:cNvPr id="47" name="Полилиния 15">
              <a:extLst>
                <a:ext uri="{FF2B5EF4-FFF2-40B4-BE49-F238E27FC236}">
                  <a16:creationId xmlns:a16="http://schemas.microsoft.com/office/drawing/2014/main" id="{C160250B-F7C9-4B83-BC15-E76AE90D0876}"/>
                </a:ext>
              </a:extLst>
            </p:cNvPr>
            <p:cNvSpPr/>
            <p:nvPr/>
          </p:nvSpPr>
          <p:spPr>
            <a:xfrm>
              <a:off x="6037813" y="4775256"/>
              <a:ext cx="141541" cy="106893"/>
            </a:xfrm>
            <a:custGeom>
              <a:avLst/>
              <a:gdLst>
                <a:gd name="connsiteX0" fmla="*/ 38057 w 141541"/>
                <a:gd name="connsiteY0" fmla="*/ 45284 h 106893"/>
                <a:gd name="connsiteX1" fmla="*/ 66481 w 141541"/>
                <a:gd name="connsiteY1" fmla="*/ 106894 h 106893"/>
                <a:gd name="connsiteX2" fmla="*/ 75198 w 141541"/>
                <a:gd name="connsiteY2" fmla="*/ 106894 h 106893"/>
                <a:gd name="connsiteX3" fmla="*/ 103471 w 141541"/>
                <a:gd name="connsiteY3" fmla="*/ 45284 h 106893"/>
                <a:gd name="connsiteX4" fmla="*/ 111886 w 141541"/>
                <a:gd name="connsiteY4" fmla="*/ 106744 h 106893"/>
                <a:gd name="connsiteX5" fmla="*/ 141541 w 141541"/>
                <a:gd name="connsiteY5" fmla="*/ 106744 h 106893"/>
                <a:gd name="connsiteX6" fmla="*/ 125640 w 141541"/>
                <a:gd name="connsiteY6" fmla="*/ 0 h 106893"/>
                <a:gd name="connsiteX7" fmla="*/ 96136 w 141541"/>
                <a:gd name="connsiteY7" fmla="*/ 0 h 106893"/>
                <a:gd name="connsiteX8" fmla="*/ 70764 w 141541"/>
                <a:gd name="connsiteY8" fmla="*/ 58102 h 106893"/>
                <a:gd name="connsiteX9" fmla="*/ 45543 w 141541"/>
                <a:gd name="connsiteY9" fmla="*/ 0 h 106893"/>
                <a:gd name="connsiteX10" fmla="*/ 16190 w 141541"/>
                <a:gd name="connsiteY10" fmla="*/ 0 h 106893"/>
                <a:gd name="connsiteX11" fmla="*/ 0 w 141541"/>
                <a:gd name="connsiteY11" fmla="*/ 106744 h 106893"/>
                <a:gd name="connsiteX12" fmla="*/ 29805 w 141541"/>
                <a:gd name="connsiteY12" fmla="*/ 106744 h 10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541" h="106893">
                  <a:moveTo>
                    <a:pt x="38057" y="45284"/>
                  </a:moveTo>
                  <a:lnTo>
                    <a:pt x="66481" y="106894"/>
                  </a:lnTo>
                  <a:lnTo>
                    <a:pt x="75198" y="106894"/>
                  </a:lnTo>
                  <a:lnTo>
                    <a:pt x="103471" y="45284"/>
                  </a:lnTo>
                  <a:lnTo>
                    <a:pt x="111886" y="106744"/>
                  </a:lnTo>
                  <a:lnTo>
                    <a:pt x="141541" y="106744"/>
                  </a:lnTo>
                  <a:lnTo>
                    <a:pt x="125640" y="0"/>
                  </a:lnTo>
                  <a:lnTo>
                    <a:pt x="96136" y="0"/>
                  </a:lnTo>
                  <a:lnTo>
                    <a:pt x="70764" y="58102"/>
                  </a:lnTo>
                  <a:lnTo>
                    <a:pt x="45543" y="0"/>
                  </a:lnTo>
                  <a:lnTo>
                    <a:pt x="16190" y="0"/>
                  </a:lnTo>
                  <a:lnTo>
                    <a:pt x="0" y="106744"/>
                  </a:lnTo>
                  <a:lnTo>
                    <a:pt x="29805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48" name="Полилиния 17">
              <a:extLst>
                <a:ext uri="{FF2B5EF4-FFF2-40B4-BE49-F238E27FC236}">
                  <a16:creationId xmlns:a16="http://schemas.microsoft.com/office/drawing/2014/main" id="{C90E68EA-F3A9-4B56-9315-B95EF1384419}"/>
                </a:ext>
              </a:extLst>
            </p:cNvPr>
            <p:cNvSpPr/>
            <p:nvPr/>
          </p:nvSpPr>
          <p:spPr>
            <a:xfrm>
              <a:off x="6186714" y="4796933"/>
              <a:ext cx="89868" cy="87810"/>
            </a:xfrm>
            <a:custGeom>
              <a:avLst/>
              <a:gdLst>
                <a:gd name="connsiteX0" fmla="*/ 44765 w 89868"/>
                <a:gd name="connsiteY0" fmla="*/ 87811 h 87810"/>
                <a:gd name="connsiteX1" fmla="*/ 72045 w 89868"/>
                <a:gd name="connsiteY1" fmla="*/ 79578 h 87810"/>
                <a:gd name="connsiteX2" fmla="*/ 88022 w 89868"/>
                <a:gd name="connsiteY2" fmla="*/ 57162 h 87810"/>
                <a:gd name="connsiteX3" fmla="*/ 59749 w 89868"/>
                <a:gd name="connsiteY3" fmla="*/ 57162 h 87810"/>
                <a:gd name="connsiteX4" fmla="*/ 56157 w 89868"/>
                <a:gd name="connsiteY4" fmla="*/ 61360 h 87810"/>
                <a:gd name="connsiteX5" fmla="*/ 51032 w 89868"/>
                <a:gd name="connsiteY5" fmla="*/ 64029 h 87810"/>
                <a:gd name="connsiteX6" fmla="*/ 44765 w 89868"/>
                <a:gd name="connsiteY6" fmla="*/ 64943 h 87810"/>
                <a:gd name="connsiteX7" fmla="*/ 33687 w 89868"/>
                <a:gd name="connsiteY7" fmla="*/ 61285 h 87810"/>
                <a:gd name="connsiteX8" fmla="*/ 27959 w 89868"/>
                <a:gd name="connsiteY8" fmla="*/ 50609 h 87810"/>
                <a:gd name="connsiteX9" fmla="*/ 89253 w 89868"/>
                <a:gd name="connsiteY9" fmla="*/ 50609 h 87810"/>
                <a:gd name="connsiteX10" fmla="*/ 89868 w 89868"/>
                <a:gd name="connsiteY10" fmla="*/ 43141 h 87810"/>
                <a:gd name="connsiteX11" fmla="*/ 84216 w 89868"/>
                <a:gd name="connsiteY11" fmla="*/ 21264 h 87810"/>
                <a:gd name="connsiteX12" fmla="*/ 68240 w 89868"/>
                <a:gd name="connsiteY12" fmla="*/ 5714 h 87810"/>
                <a:gd name="connsiteX13" fmla="*/ 44777 w 89868"/>
                <a:gd name="connsiteY13" fmla="*/ 0 h 87810"/>
                <a:gd name="connsiteX14" fmla="*/ 21855 w 89868"/>
                <a:gd name="connsiteY14" fmla="*/ 5639 h 87810"/>
                <a:gd name="connsiteX15" fmla="*/ 5803 w 89868"/>
                <a:gd name="connsiteY15" fmla="*/ 21351 h 87810"/>
                <a:gd name="connsiteX16" fmla="*/ 0 w 89868"/>
                <a:gd name="connsiteY16" fmla="*/ 43918 h 87810"/>
                <a:gd name="connsiteX17" fmla="*/ 12761 w 89868"/>
                <a:gd name="connsiteY17" fmla="*/ 75256 h 87810"/>
                <a:gd name="connsiteX18" fmla="*/ 44765 w 89868"/>
                <a:gd name="connsiteY18" fmla="*/ 87811 h 87810"/>
                <a:gd name="connsiteX19" fmla="*/ 34440 w 89868"/>
                <a:gd name="connsiteY19" fmla="*/ 25511 h 87810"/>
                <a:gd name="connsiteX20" fmla="*/ 44765 w 89868"/>
                <a:gd name="connsiteY20" fmla="*/ 22228 h 87810"/>
                <a:gd name="connsiteX21" fmla="*/ 61884 w 89868"/>
                <a:gd name="connsiteY21" fmla="*/ 34884 h 87810"/>
                <a:gd name="connsiteX22" fmla="*/ 28411 w 89868"/>
                <a:gd name="connsiteY22" fmla="*/ 34884 h 87810"/>
                <a:gd name="connsiteX23" fmla="*/ 34440 w 89868"/>
                <a:gd name="connsiteY23" fmla="*/ 25511 h 8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868" h="87810">
                  <a:moveTo>
                    <a:pt x="44765" y="87811"/>
                  </a:moveTo>
                  <a:cubicBezTo>
                    <a:pt x="55165" y="87811"/>
                    <a:pt x="64258" y="85067"/>
                    <a:pt x="72045" y="79578"/>
                  </a:cubicBezTo>
                  <a:cubicBezTo>
                    <a:pt x="79845" y="74090"/>
                    <a:pt x="85171" y="66622"/>
                    <a:pt x="88022" y="57162"/>
                  </a:cubicBezTo>
                  <a:lnTo>
                    <a:pt x="59749" y="57162"/>
                  </a:lnTo>
                  <a:cubicBezTo>
                    <a:pt x="58832" y="58791"/>
                    <a:pt x="57626" y="60194"/>
                    <a:pt x="56157" y="61360"/>
                  </a:cubicBezTo>
                  <a:cubicBezTo>
                    <a:pt x="54675" y="62525"/>
                    <a:pt x="52967" y="63415"/>
                    <a:pt x="51032" y="64029"/>
                  </a:cubicBezTo>
                  <a:cubicBezTo>
                    <a:pt x="49098" y="64643"/>
                    <a:pt x="47000" y="64943"/>
                    <a:pt x="44765" y="64943"/>
                  </a:cubicBezTo>
                  <a:cubicBezTo>
                    <a:pt x="40281" y="64943"/>
                    <a:pt x="36588" y="63728"/>
                    <a:pt x="33687" y="61285"/>
                  </a:cubicBezTo>
                  <a:cubicBezTo>
                    <a:pt x="30785" y="58841"/>
                    <a:pt x="28876" y="55283"/>
                    <a:pt x="27959" y="50609"/>
                  </a:cubicBezTo>
                  <a:lnTo>
                    <a:pt x="89253" y="50609"/>
                  </a:lnTo>
                  <a:cubicBezTo>
                    <a:pt x="89655" y="47965"/>
                    <a:pt x="89868" y="45484"/>
                    <a:pt x="89868" y="43141"/>
                  </a:cubicBezTo>
                  <a:cubicBezTo>
                    <a:pt x="89868" y="35109"/>
                    <a:pt x="87984" y="27817"/>
                    <a:pt x="84216" y="21264"/>
                  </a:cubicBezTo>
                  <a:cubicBezTo>
                    <a:pt x="80448" y="14710"/>
                    <a:pt x="75123" y="9523"/>
                    <a:pt x="68240" y="5714"/>
                  </a:cubicBezTo>
                  <a:cubicBezTo>
                    <a:pt x="61357" y="1905"/>
                    <a:pt x="53544" y="0"/>
                    <a:pt x="44777" y="0"/>
                  </a:cubicBezTo>
                  <a:cubicBezTo>
                    <a:pt x="36312" y="0"/>
                    <a:pt x="28675" y="1880"/>
                    <a:pt x="21855" y="5639"/>
                  </a:cubicBezTo>
                  <a:cubicBezTo>
                    <a:pt x="15022" y="9398"/>
                    <a:pt x="9671" y="14635"/>
                    <a:pt x="5803" y="21351"/>
                  </a:cubicBezTo>
                  <a:cubicBezTo>
                    <a:pt x="1934" y="28055"/>
                    <a:pt x="0" y="35585"/>
                    <a:pt x="0" y="43918"/>
                  </a:cubicBezTo>
                  <a:cubicBezTo>
                    <a:pt x="0" y="56423"/>
                    <a:pt x="4258" y="66873"/>
                    <a:pt x="12761" y="75256"/>
                  </a:cubicBezTo>
                  <a:cubicBezTo>
                    <a:pt x="21239" y="83613"/>
                    <a:pt x="31916" y="87811"/>
                    <a:pt x="44765" y="87811"/>
                  </a:cubicBezTo>
                  <a:close/>
                  <a:moveTo>
                    <a:pt x="34440" y="25511"/>
                  </a:moveTo>
                  <a:cubicBezTo>
                    <a:pt x="37241" y="23331"/>
                    <a:pt x="40683" y="22228"/>
                    <a:pt x="44765" y="22228"/>
                  </a:cubicBezTo>
                  <a:cubicBezTo>
                    <a:pt x="53632" y="22228"/>
                    <a:pt x="59334" y="26451"/>
                    <a:pt x="61884" y="34884"/>
                  </a:cubicBezTo>
                  <a:lnTo>
                    <a:pt x="28411" y="34884"/>
                  </a:lnTo>
                  <a:cubicBezTo>
                    <a:pt x="29630" y="30824"/>
                    <a:pt x="31639" y="27704"/>
                    <a:pt x="34440" y="25511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0" name="Полилиния 18">
              <a:extLst>
                <a:ext uri="{FF2B5EF4-FFF2-40B4-BE49-F238E27FC236}">
                  <a16:creationId xmlns:a16="http://schemas.microsoft.com/office/drawing/2014/main" id="{92F97AF2-D408-4641-BEE9-8E73CA9A429A}"/>
                </a:ext>
              </a:extLst>
            </p:cNvPr>
            <p:cNvSpPr/>
            <p:nvPr/>
          </p:nvSpPr>
          <p:spPr>
            <a:xfrm>
              <a:off x="6284659" y="4769918"/>
              <a:ext cx="92028" cy="114825"/>
            </a:xfrm>
            <a:custGeom>
              <a:avLst/>
              <a:gdLst>
                <a:gd name="connsiteX0" fmla="*/ 43421 w 92028"/>
                <a:gd name="connsiteY0" fmla="*/ 114825 h 114825"/>
                <a:gd name="connsiteX1" fmla="*/ 68340 w 92028"/>
                <a:gd name="connsiteY1" fmla="*/ 105979 h 114825"/>
                <a:gd name="connsiteX2" fmla="*/ 70940 w 92028"/>
                <a:gd name="connsiteY2" fmla="*/ 112081 h 114825"/>
                <a:gd name="connsiteX3" fmla="*/ 92029 w 92028"/>
                <a:gd name="connsiteY3" fmla="*/ 112081 h 114825"/>
                <a:gd name="connsiteX4" fmla="*/ 92029 w 92028"/>
                <a:gd name="connsiteY4" fmla="*/ 0 h 114825"/>
                <a:gd name="connsiteX5" fmla="*/ 63906 w 92028"/>
                <a:gd name="connsiteY5" fmla="*/ 0 h 114825"/>
                <a:gd name="connsiteX6" fmla="*/ 63906 w 92028"/>
                <a:gd name="connsiteY6" fmla="*/ 32779 h 114825"/>
                <a:gd name="connsiteX7" fmla="*/ 43421 w 92028"/>
                <a:gd name="connsiteY7" fmla="*/ 26990 h 114825"/>
                <a:gd name="connsiteX8" fmla="*/ 12234 w 92028"/>
                <a:gd name="connsiteY8" fmla="*/ 39344 h 114825"/>
                <a:gd name="connsiteX9" fmla="*/ 0 w 92028"/>
                <a:gd name="connsiteY9" fmla="*/ 70908 h 114825"/>
                <a:gd name="connsiteX10" fmla="*/ 12234 w 92028"/>
                <a:gd name="connsiteY10" fmla="*/ 102471 h 114825"/>
                <a:gd name="connsiteX11" fmla="*/ 43421 w 92028"/>
                <a:gd name="connsiteY11" fmla="*/ 114825 h 114825"/>
                <a:gd name="connsiteX12" fmla="*/ 34026 w 92028"/>
                <a:gd name="connsiteY12" fmla="*/ 57413 h 114825"/>
                <a:gd name="connsiteX13" fmla="*/ 47252 w 92028"/>
                <a:gd name="connsiteY13" fmla="*/ 52000 h 114825"/>
                <a:gd name="connsiteX14" fmla="*/ 54511 w 92028"/>
                <a:gd name="connsiteY14" fmla="*/ 53453 h 114825"/>
                <a:gd name="connsiteX15" fmla="*/ 60402 w 92028"/>
                <a:gd name="connsiteY15" fmla="*/ 57413 h 114825"/>
                <a:gd name="connsiteX16" fmla="*/ 64296 w 92028"/>
                <a:gd name="connsiteY16" fmla="*/ 63440 h 114825"/>
                <a:gd name="connsiteX17" fmla="*/ 65753 w 92028"/>
                <a:gd name="connsiteY17" fmla="*/ 70908 h 114825"/>
                <a:gd name="connsiteX18" fmla="*/ 60477 w 92028"/>
                <a:gd name="connsiteY18" fmla="*/ 84402 h 114825"/>
                <a:gd name="connsiteX19" fmla="*/ 47264 w 92028"/>
                <a:gd name="connsiteY19" fmla="*/ 89815 h 114825"/>
                <a:gd name="connsiteX20" fmla="*/ 34038 w 92028"/>
                <a:gd name="connsiteY20" fmla="*/ 84402 h 114825"/>
                <a:gd name="connsiteX21" fmla="*/ 28763 w 92028"/>
                <a:gd name="connsiteY21" fmla="*/ 70908 h 114825"/>
                <a:gd name="connsiteX22" fmla="*/ 34026 w 92028"/>
                <a:gd name="connsiteY22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2028" h="114825">
                  <a:moveTo>
                    <a:pt x="43421" y="114825"/>
                  </a:moveTo>
                  <a:cubicBezTo>
                    <a:pt x="52904" y="114825"/>
                    <a:pt x="61206" y="111881"/>
                    <a:pt x="68340" y="105979"/>
                  </a:cubicBezTo>
                  <a:lnTo>
                    <a:pt x="70940" y="112081"/>
                  </a:lnTo>
                  <a:lnTo>
                    <a:pt x="92029" y="112081"/>
                  </a:lnTo>
                  <a:lnTo>
                    <a:pt x="92029" y="0"/>
                  </a:lnTo>
                  <a:lnTo>
                    <a:pt x="63906" y="0"/>
                  </a:lnTo>
                  <a:lnTo>
                    <a:pt x="63906" y="32779"/>
                  </a:lnTo>
                  <a:cubicBezTo>
                    <a:pt x="57790" y="28919"/>
                    <a:pt x="50957" y="26990"/>
                    <a:pt x="43421" y="26990"/>
                  </a:cubicBezTo>
                  <a:cubicBezTo>
                    <a:pt x="30785" y="26990"/>
                    <a:pt x="20385" y="31112"/>
                    <a:pt x="12234" y="39344"/>
                  </a:cubicBezTo>
                  <a:cubicBezTo>
                    <a:pt x="4082" y="47577"/>
                    <a:pt x="0" y="58102"/>
                    <a:pt x="0" y="70908"/>
                  </a:cubicBezTo>
                  <a:cubicBezTo>
                    <a:pt x="0" y="83713"/>
                    <a:pt x="4082" y="94239"/>
                    <a:pt x="12234" y="102471"/>
                  </a:cubicBezTo>
                  <a:cubicBezTo>
                    <a:pt x="20385" y="110703"/>
                    <a:pt x="30785" y="114825"/>
                    <a:pt x="43421" y="114825"/>
                  </a:cubicBezTo>
                  <a:close/>
                  <a:moveTo>
                    <a:pt x="34026" y="57413"/>
                  </a:moveTo>
                  <a:cubicBezTo>
                    <a:pt x="37542" y="53804"/>
                    <a:pt x="41951" y="52000"/>
                    <a:pt x="47252" y="52000"/>
                  </a:cubicBezTo>
                  <a:cubicBezTo>
                    <a:pt x="49801" y="52000"/>
                    <a:pt x="52213" y="52488"/>
                    <a:pt x="54511" y="53453"/>
                  </a:cubicBezTo>
                  <a:cubicBezTo>
                    <a:pt x="56797" y="54418"/>
                    <a:pt x="58769" y="55746"/>
                    <a:pt x="60402" y="57413"/>
                  </a:cubicBezTo>
                  <a:cubicBezTo>
                    <a:pt x="62035" y="59092"/>
                    <a:pt x="63329" y="61097"/>
                    <a:pt x="64296" y="63440"/>
                  </a:cubicBezTo>
                  <a:cubicBezTo>
                    <a:pt x="65263" y="65783"/>
                    <a:pt x="65753" y="68264"/>
                    <a:pt x="65753" y="70908"/>
                  </a:cubicBezTo>
                  <a:cubicBezTo>
                    <a:pt x="65753" y="76296"/>
                    <a:pt x="63994" y="80794"/>
                    <a:pt x="60477" y="84402"/>
                  </a:cubicBezTo>
                  <a:cubicBezTo>
                    <a:pt x="56961" y="88011"/>
                    <a:pt x="52552" y="89815"/>
                    <a:pt x="47264" y="89815"/>
                  </a:cubicBezTo>
                  <a:cubicBezTo>
                    <a:pt x="41964" y="89815"/>
                    <a:pt x="37555" y="88011"/>
                    <a:pt x="34038" y="84402"/>
                  </a:cubicBezTo>
                  <a:cubicBezTo>
                    <a:pt x="30521" y="80794"/>
                    <a:pt x="28763" y="76296"/>
                    <a:pt x="28763" y="70908"/>
                  </a:cubicBezTo>
                  <a:cubicBezTo>
                    <a:pt x="28750" y="65520"/>
                    <a:pt x="30509" y="61021"/>
                    <a:pt x="34026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1" name="Полилиния 19">
              <a:extLst>
                <a:ext uri="{FF2B5EF4-FFF2-40B4-BE49-F238E27FC236}">
                  <a16:creationId xmlns:a16="http://schemas.microsoft.com/office/drawing/2014/main" id="{35552D5A-065F-4C0C-991C-5964C056FD5C}"/>
                </a:ext>
              </a:extLst>
            </p:cNvPr>
            <p:cNvSpPr/>
            <p:nvPr/>
          </p:nvSpPr>
          <p:spPr>
            <a:xfrm>
              <a:off x="6394574" y="4799652"/>
              <a:ext cx="28423" cy="82347"/>
            </a:xfrm>
            <a:custGeom>
              <a:avLst/>
              <a:gdLst>
                <a:gd name="connsiteX0" fmla="*/ 0 w 28423"/>
                <a:gd name="connsiteY0" fmla="*/ 0 h 82347"/>
                <a:gd name="connsiteX1" fmla="*/ 28424 w 28423"/>
                <a:gd name="connsiteY1" fmla="*/ 0 h 82347"/>
                <a:gd name="connsiteX2" fmla="*/ 28424 w 28423"/>
                <a:gd name="connsiteY2" fmla="*/ 82348 h 82347"/>
                <a:gd name="connsiteX3" fmla="*/ 0 w 28423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3" h="82347">
                  <a:moveTo>
                    <a:pt x="0" y="0"/>
                  </a:moveTo>
                  <a:lnTo>
                    <a:pt x="28424" y="0"/>
                  </a:lnTo>
                  <a:lnTo>
                    <a:pt x="28424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2" name="Полилиния 22">
              <a:extLst>
                <a:ext uri="{FF2B5EF4-FFF2-40B4-BE49-F238E27FC236}">
                  <a16:creationId xmlns:a16="http://schemas.microsoft.com/office/drawing/2014/main" id="{ABC84DB5-2236-4CC3-BA3C-E84975F61C7E}"/>
                </a:ext>
              </a:extLst>
            </p:cNvPr>
            <p:cNvSpPr/>
            <p:nvPr/>
          </p:nvSpPr>
          <p:spPr>
            <a:xfrm>
              <a:off x="6394724" y="4765344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3" name="Полилиния 23">
              <a:extLst>
                <a:ext uri="{FF2B5EF4-FFF2-40B4-BE49-F238E27FC236}">
                  <a16:creationId xmlns:a16="http://schemas.microsoft.com/office/drawing/2014/main" id="{D6B6A33B-0464-484A-B72F-E66152D23397}"/>
                </a:ext>
              </a:extLst>
            </p:cNvPr>
            <p:cNvSpPr/>
            <p:nvPr/>
          </p:nvSpPr>
          <p:spPr>
            <a:xfrm>
              <a:off x="6435985" y="4797058"/>
              <a:ext cx="92644" cy="87672"/>
            </a:xfrm>
            <a:custGeom>
              <a:avLst/>
              <a:gdLst>
                <a:gd name="connsiteX0" fmla="*/ 21026 w 92644"/>
                <a:gd name="connsiteY0" fmla="*/ 82034 h 87672"/>
                <a:gd name="connsiteX1" fmla="*/ 43421 w 92644"/>
                <a:gd name="connsiteY1" fmla="*/ 87673 h 87672"/>
                <a:gd name="connsiteX2" fmla="*/ 68340 w 92644"/>
                <a:gd name="connsiteY2" fmla="*/ 78977 h 87672"/>
                <a:gd name="connsiteX3" fmla="*/ 70789 w 92644"/>
                <a:gd name="connsiteY3" fmla="*/ 84766 h 87672"/>
                <a:gd name="connsiteX4" fmla="*/ 92644 w 92644"/>
                <a:gd name="connsiteY4" fmla="*/ 84766 h 87672"/>
                <a:gd name="connsiteX5" fmla="*/ 92644 w 92644"/>
                <a:gd name="connsiteY5" fmla="*/ 2443 h 87672"/>
                <a:gd name="connsiteX6" fmla="*/ 71543 w 92644"/>
                <a:gd name="connsiteY6" fmla="*/ 2443 h 87672"/>
                <a:gd name="connsiteX7" fmla="*/ 68642 w 92644"/>
                <a:gd name="connsiteY7" fmla="*/ 8846 h 87672"/>
                <a:gd name="connsiteX8" fmla="*/ 43421 w 92644"/>
                <a:gd name="connsiteY8" fmla="*/ 0 h 87672"/>
                <a:gd name="connsiteX9" fmla="*/ 12234 w 92644"/>
                <a:gd name="connsiteY9" fmla="*/ 12279 h 87672"/>
                <a:gd name="connsiteX10" fmla="*/ 0 w 92644"/>
                <a:gd name="connsiteY10" fmla="*/ 43617 h 87672"/>
                <a:gd name="connsiteX11" fmla="*/ 5577 w 92644"/>
                <a:gd name="connsiteY11" fmla="*/ 66334 h 87672"/>
                <a:gd name="connsiteX12" fmla="*/ 21026 w 92644"/>
                <a:gd name="connsiteY12" fmla="*/ 82034 h 87672"/>
                <a:gd name="connsiteX13" fmla="*/ 33938 w 92644"/>
                <a:gd name="connsiteY13" fmla="*/ 30348 h 87672"/>
                <a:gd name="connsiteX14" fmla="*/ 47239 w 92644"/>
                <a:gd name="connsiteY14" fmla="*/ 25010 h 87672"/>
                <a:gd name="connsiteX15" fmla="*/ 60390 w 92644"/>
                <a:gd name="connsiteY15" fmla="*/ 30348 h 87672"/>
                <a:gd name="connsiteX16" fmla="*/ 65589 w 92644"/>
                <a:gd name="connsiteY16" fmla="*/ 43767 h 87672"/>
                <a:gd name="connsiteX17" fmla="*/ 60390 w 92644"/>
                <a:gd name="connsiteY17" fmla="*/ 57187 h 87672"/>
                <a:gd name="connsiteX18" fmla="*/ 47164 w 92644"/>
                <a:gd name="connsiteY18" fmla="*/ 62525 h 87672"/>
                <a:gd name="connsiteX19" fmla="*/ 33938 w 92644"/>
                <a:gd name="connsiteY19" fmla="*/ 57187 h 87672"/>
                <a:gd name="connsiteX20" fmla="*/ 28738 w 92644"/>
                <a:gd name="connsiteY20" fmla="*/ 43767 h 87672"/>
                <a:gd name="connsiteX21" fmla="*/ 33938 w 92644"/>
                <a:gd name="connsiteY21" fmla="*/ 30348 h 8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644" h="87672">
                  <a:moveTo>
                    <a:pt x="21026" y="82034"/>
                  </a:moveTo>
                  <a:cubicBezTo>
                    <a:pt x="27595" y="85793"/>
                    <a:pt x="35056" y="87673"/>
                    <a:pt x="43421" y="87673"/>
                  </a:cubicBezTo>
                  <a:cubicBezTo>
                    <a:pt x="52904" y="87673"/>
                    <a:pt x="61206" y="84778"/>
                    <a:pt x="68340" y="78977"/>
                  </a:cubicBezTo>
                  <a:lnTo>
                    <a:pt x="70789" y="84766"/>
                  </a:lnTo>
                  <a:lnTo>
                    <a:pt x="92644" y="84766"/>
                  </a:lnTo>
                  <a:lnTo>
                    <a:pt x="92644" y="2443"/>
                  </a:lnTo>
                  <a:lnTo>
                    <a:pt x="71543" y="2443"/>
                  </a:lnTo>
                  <a:lnTo>
                    <a:pt x="68642" y="8846"/>
                  </a:lnTo>
                  <a:cubicBezTo>
                    <a:pt x="61407" y="2945"/>
                    <a:pt x="52992" y="0"/>
                    <a:pt x="43421" y="0"/>
                  </a:cubicBezTo>
                  <a:cubicBezTo>
                    <a:pt x="30785" y="0"/>
                    <a:pt x="20385" y="4097"/>
                    <a:pt x="12234" y="12279"/>
                  </a:cubicBezTo>
                  <a:cubicBezTo>
                    <a:pt x="4082" y="20462"/>
                    <a:pt x="0" y="30912"/>
                    <a:pt x="0" y="43617"/>
                  </a:cubicBezTo>
                  <a:cubicBezTo>
                    <a:pt x="0" y="52050"/>
                    <a:pt x="1859" y="59631"/>
                    <a:pt x="5577" y="66334"/>
                  </a:cubicBezTo>
                  <a:cubicBezTo>
                    <a:pt x="9307" y="73050"/>
                    <a:pt x="14457" y="78275"/>
                    <a:pt x="21026" y="82034"/>
                  </a:cubicBezTo>
                  <a:close/>
                  <a:moveTo>
                    <a:pt x="33938" y="30348"/>
                  </a:moveTo>
                  <a:cubicBezTo>
                    <a:pt x="37404" y="26789"/>
                    <a:pt x="41838" y="25010"/>
                    <a:pt x="47239" y="25010"/>
                  </a:cubicBezTo>
                  <a:cubicBezTo>
                    <a:pt x="52539" y="25010"/>
                    <a:pt x="56923" y="26789"/>
                    <a:pt x="60390" y="30348"/>
                  </a:cubicBezTo>
                  <a:cubicBezTo>
                    <a:pt x="63856" y="33906"/>
                    <a:pt x="65589" y="38380"/>
                    <a:pt x="65589" y="43767"/>
                  </a:cubicBezTo>
                  <a:cubicBezTo>
                    <a:pt x="65589" y="49155"/>
                    <a:pt x="63856" y="53629"/>
                    <a:pt x="60390" y="57187"/>
                  </a:cubicBezTo>
                  <a:cubicBezTo>
                    <a:pt x="56923" y="60746"/>
                    <a:pt x="52514" y="62525"/>
                    <a:pt x="47164" y="62525"/>
                  </a:cubicBezTo>
                  <a:cubicBezTo>
                    <a:pt x="41813" y="62525"/>
                    <a:pt x="37404" y="60746"/>
                    <a:pt x="33938" y="57187"/>
                  </a:cubicBezTo>
                  <a:cubicBezTo>
                    <a:pt x="30471" y="53629"/>
                    <a:pt x="28738" y="49155"/>
                    <a:pt x="28738" y="43767"/>
                  </a:cubicBezTo>
                  <a:cubicBezTo>
                    <a:pt x="28738" y="38380"/>
                    <a:pt x="30471" y="33906"/>
                    <a:pt x="33938" y="3034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5" name="Полилиния 24">
              <a:extLst>
                <a:ext uri="{FF2B5EF4-FFF2-40B4-BE49-F238E27FC236}">
                  <a16:creationId xmlns:a16="http://schemas.microsoft.com/office/drawing/2014/main" id="{B076732A-3F8A-4238-86F8-B6834E2D9C7B}"/>
                </a:ext>
              </a:extLst>
            </p:cNvPr>
            <p:cNvSpPr/>
            <p:nvPr/>
          </p:nvSpPr>
          <p:spPr>
            <a:xfrm>
              <a:off x="6043917" y="4927208"/>
              <a:ext cx="29805" cy="106743"/>
            </a:xfrm>
            <a:custGeom>
              <a:avLst/>
              <a:gdLst>
                <a:gd name="connsiteX0" fmla="*/ 0 w 29805"/>
                <a:gd name="connsiteY0" fmla="*/ 0 h 106743"/>
                <a:gd name="connsiteX1" fmla="*/ 29805 w 29805"/>
                <a:gd name="connsiteY1" fmla="*/ 0 h 106743"/>
                <a:gd name="connsiteX2" fmla="*/ 29805 w 29805"/>
                <a:gd name="connsiteY2" fmla="*/ 106744 h 106743"/>
                <a:gd name="connsiteX3" fmla="*/ 0 w 29805"/>
                <a:gd name="connsiteY3" fmla="*/ 106744 h 1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05" h="106743">
                  <a:moveTo>
                    <a:pt x="0" y="0"/>
                  </a:moveTo>
                  <a:lnTo>
                    <a:pt x="29805" y="0"/>
                  </a:lnTo>
                  <a:lnTo>
                    <a:pt x="29805" y="106744"/>
                  </a:lnTo>
                  <a:lnTo>
                    <a:pt x="0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6" name="Полилиния 25">
              <a:extLst>
                <a:ext uri="{FF2B5EF4-FFF2-40B4-BE49-F238E27FC236}">
                  <a16:creationId xmlns:a16="http://schemas.microsoft.com/office/drawing/2014/main" id="{508887B7-0B34-4076-BB0F-388C24223B8D}"/>
                </a:ext>
              </a:extLst>
            </p:cNvPr>
            <p:cNvSpPr/>
            <p:nvPr/>
          </p:nvSpPr>
          <p:spPr>
            <a:xfrm>
              <a:off x="6092061" y="4949160"/>
              <a:ext cx="81478" cy="84790"/>
            </a:xfrm>
            <a:custGeom>
              <a:avLst/>
              <a:gdLst>
                <a:gd name="connsiteX0" fmla="*/ 81478 w 81478"/>
                <a:gd name="connsiteY0" fmla="*/ 84791 h 84790"/>
                <a:gd name="connsiteX1" fmla="*/ 81478 w 81478"/>
                <a:gd name="connsiteY1" fmla="*/ 34621 h 84790"/>
                <a:gd name="connsiteX2" fmla="*/ 72837 w 81478"/>
                <a:gd name="connsiteY2" fmla="*/ 9460 h 84790"/>
                <a:gd name="connsiteX3" fmla="*/ 49826 w 81478"/>
                <a:gd name="connsiteY3" fmla="*/ 0 h 84790"/>
                <a:gd name="connsiteX4" fmla="*/ 23839 w 81478"/>
                <a:gd name="connsiteY4" fmla="*/ 10976 h 84790"/>
                <a:gd name="connsiteX5" fmla="*/ 19870 w 81478"/>
                <a:gd name="connsiteY5" fmla="*/ 2431 h 84790"/>
                <a:gd name="connsiteX6" fmla="*/ 0 w 81478"/>
                <a:gd name="connsiteY6" fmla="*/ 2431 h 84790"/>
                <a:gd name="connsiteX7" fmla="*/ 0 w 81478"/>
                <a:gd name="connsiteY7" fmla="*/ 84778 h 84790"/>
                <a:gd name="connsiteX8" fmla="*/ 28424 w 81478"/>
                <a:gd name="connsiteY8" fmla="*/ 84778 h 84790"/>
                <a:gd name="connsiteX9" fmla="*/ 28424 w 81478"/>
                <a:gd name="connsiteY9" fmla="*/ 40861 h 84790"/>
                <a:gd name="connsiteX10" fmla="*/ 30031 w 81478"/>
                <a:gd name="connsiteY10" fmla="*/ 31789 h 84790"/>
                <a:gd name="connsiteX11" fmla="*/ 34767 w 81478"/>
                <a:gd name="connsiteY11" fmla="*/ 26075 h 84790"/>
                <a:gd name="connsiteX12" fmla="*/ 42341 w 81478"/>
                <a:gd name="connsiteY12" fmla="*/ 24095 h 84790"/>
                <a:gd name="connsiteX13" fmla="*/ 53042 w 81478"/>
                <a:gd name="connsiteY13" fmla="*/ 38430 h 84790"/>
                <a:gd name="connsiteX14" fmla="*/ 53042 w 81478"/>
                <a:gd name="connsiteY14" fmla="*/ 84791 h 84790"/>
                <a:gd name="connsiteX15" fmla="*/ 81478 w 81478"/>
                <a:gd name="connsiteY15" fmla="*/ 84791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81478" y="84791"/>
                  </a:move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24" y="84778"/>
                  </a:lnTo>
                  <a:lnTo>
                    <a:pt x="28424" y="40861"/>
                  </a:lnTo>
                  <a:cubicBezTo>
                    <a:pt x="28424" y="37302"/>
                    <a:pt x="28964" y="34282"/>
                    <a:pt x="30031" y="31789"/>
                  </a:cubicBezTo>
                  <a:cubicBezTo>
                    <a:pt x="31099" y="29295"/>
                    <a:pt x="32682" y="27391"/>
                    <a:pt x="34767" y="26075"/>
                  </a:cubicBezTo>
                  <a:cubicBezTo>
                    <a:pt x="36852" y="24759"/>
                    <a:pt x="39376" y="24095"/>
                    <a:pt x="42341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lnTo>
                    <a:pt x="53042" y="84791"/>
                  </a:lnTo>
                  <a:lnTo>
                    <a:pt x="81478" y="84791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7" name="Полилиния 26">
              <a:extLst>
                <a:ext uri="{FF2B5EF4-FFF2-40B4-BE49-F238E27FC236}">
                  <a16:creationId xmlns:a16="http://schemas.microsoft.com/office/drawing/2014/main" id="{ADF37E6A-4E0E-4001-9CD7-EF8E2F67D2C0}"/>
                </a:ext>
              </a:extLst>
            </p:cNvPr>
            <p:cNvSpPr/>
            <p:nvPr/>
          </p:nvSpPr>
          <p:spPr>
            <a:xfrm>
              <a:off x="6185873" y="4948859"/>
              <a:ext cx="73113" cy="87835"/>
            </a:xfrm>
            <a:custGeom>
              <a:avLst/>
              <a:gdLst>
                <a:gd name="connsiteX0" fmla="*/ 73113 w 73113"/>
                <a:gd name="connsiteY0" fmla="*/ 59317 h 87835"/>
                <a:gd name="connsiteX1" fmla="*/ 72422 w 73113"/>
                <a:gd name="connsiteY1" fmla="*/ 52990 h 87835"/>
                <a:gd name="connsiteX2" fmla="*/ 70815 w 73113"/>
                <a:gd name="connsiteY2" fmla="*/ 47877 h 87835"/>
                <a:gd name="connsiteX3" fmla="*/ 67988 w 73113"/>
                <a:gd name="connsiteY3" fmla="*/ 43843 h 87835"/>
                <a:gd name="connsiteX4" fmla="*/ 64698 w 73113"/>
                <a:gd name="connsiteY4" fmla="*/ 40723 h 87835"/>
                <a:gd name="connsiteX5" fmla="*/ 60565 w 73113"/>
                <a:gd name="connsiteY5" fmla="*/ 38279 h 87835"/>
                <a:gd name="connsiteX6" fmla="*/ 56358 w 73113"/>
                <a:gd name="connsiteY6" fmla="*/ 36525 h 87835"/>
                <a:gd name="connsiteX7" fmla="*/ 51698 w 73113"/>
                <a:gd name="connsiteY7" fmla="*/ 35222 h 87835"/>
                <a:gd name="connsiteX8" fmla="*/ 47189 w 73113"/>
                <a:gd name="connsiteY8" fmla="*/ 34232 h 87835"/>
                <a:gd name="connsiteX9" fmla="*/ 42680 w 73113"/>
                <a:gd name="connsiteY9" fmla="*/ 33393 h 87835"/>
                <a:gd name="connsiteX10" fmla="*/ 36952 w 73113"/>
                <a:gd name="connsiteY10" fmla="*/ 32328 h 87835"/>
                <a:gd name="connsiteX11" fmla="*/ 32820 w 73113"/>
                <a:gd name="connsiteY11" fmla="*/ 31112 h 87835"/>
                <a:gd name="connsiteX12" fmla="*/ 29454 w 73113"/>
                <a:gd name="connsiteY12" fmla="*/ 29132 h 87835"/>
                <a:gd name="connsiteX13" fmla="*/ 28461 w 73113"/>
                <a:gd name="connsiteY13" fmla="*/ 26238 h 87835"/>
                <a:gd name="connsiteX14" fmla="*/ 30521 w 73113"/>
                <a:gd name="connsiteY14" fmla="*/ 21815 h 87835"/>
                <a:gd name="connsiteX15" fmla="*/ 36098 w 73113"/>
                <a:gd name="connsiteY15" fmla="*/ 20136 h 87835"/>
                <a:gd name="connsiteX16" fmla="*/ 42441 w 73113"/>
                <a:gd name="connsiteY16" fmla="*/ 22116 h 87835"/>
                <a:gd name="connsiteX17" fmla="*/ 44802 w 73113"/>
                <a:gd name="connsiteY17" fmla="*/ 28067 h 87835"/>
                <a:gd name="connsiteX18" fmla="*/ 71405 w 73113"/>
                <a:gd name="connsiteY18" fmla="*/ 28067 h 87835"/>
                <a:gd name="connsiteX19" fmla="*/ 61696 w 73113"/>
                <a:gd name="connsiteY19" fmla="*/ 7706 h 87835"/>
                <a:gd name="connsiteX20" fmla="*/ 36400 w 73113"/>
                <a:gd name="connsiteY20" fmla="*/ 0 h 87835"/>
                <a:gd name="connsiteX21" fmla="*/ 10877 w 73113"/>
                <a:gd name="connsiteY21" fmla="*/ 7393 h 87835"/>
                <a:gd name="connsiteX22" fmla="*/ 1243 w 73113"/>
                <a:gd name="connsiteY22" fmla="*/ 27140 h 87835"/>
                <a:gd name="connsiteX23" fmla="*/ 3228 w 73113"/>
                <a:gd name="connsiteY23" fmla="*/ 37352 h 87835"/>
                <a:gd name="connsiteX24" fmla="*/ 7888 w 73113"/>
                <a:gd name="connsiteY24" fmla="*/ 44369 h 87835"/>
                <a:gd name="connsiteX25" fmla="*/ 14997 w 73113"/>
                <a:gd name="connsiteY25" fmla="*/ 48867 h 87835"/>
                <a:gd name="connsiteX26" fmla="*/ 22797 w 73113"/>
                <a:gd name="connsiteY26" fmla="*/ 51536 h 87835"/>
                <a:gd name="connsiteX27" fmla="*/ 30973 w 73113"/>
                <a:gd name="connsiteY27" fmla="*/ 53065 h 87835"/>
                <a:gd name="connsiteX28" fmla="*/ 38384 w 73113"/>
                <a:gd name="connsiteY28" fmla="*/ 54518 h 87835"/>
                <a:gd name="connsiteX29" fmla="*/ 43044 w 73113"/>
                <a:gd name="connsiteY29" fmla="*/ 56724 h 87835"/>
                <a:gd name="connsiteX30" fmla="*/ 45104 w 73113"/>
                <a:gd name="connsiteY30" fmla="*/ 60533 h 87835"/>
                <a:gd name="connsiteX31" fmla="*/ 42730 w 73113"/>
                <a:gd name="connsiteY31" fmla="*/ 65257 h 87835"/>
                <a:gd name="connsiteX32" fmla="*/ 37002 w 73113"/>
                <a:gd name="connsiteY32" fmla="*/ 66936 h 87835"/>
                <a:gd name="connsiteX33" fmla="*/ 30119 w 73113"/>
                <a:gd name="connsiteY33" fmla="*/ 64655 h 87835"/>
                <a:gd name="connsiteX34" fmla="*/ 27519 w 73113"/>
                <a:gd name="connsiteY34" fmla="*/ 58102 h 87835"/>
                <a:gd name="connsiteX35" fmla="*/ 0 w 73113"/>
                <a:gd name="connsiteY35" fmla="*/ 58102 h 87835"/>
                <a:gd name="connsiteX36" fmla="*/ 10011 w 73113"/>
                <a:gd name="connsiteY36" fmla="*/ 79754 h 87835"/>
                <a:gd name="connsiteX37" fmla="*/ 36538 w 73113"/>
                <a:gd name="connsiteY37" fmla="*/ 87836 h 87835"/>
                <a:gd name="connsiteX38" fmla="*/ 63052 w 73113"/>
                <a:gd name="connsiteY38" fmla="*/ 80055 h 87835"/>
                <a:gd name="connsiteX39" fmla="*/ 73113 w 73113"/>
                <a:gd name="connsiteY39" fmla="*/ 59317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3113" h="87835">
                  <a:moveTo>
                    <a:pt x="73113" y="59317"/>
                  </a:moveTo>
                  <a:cubicBezTo>
                    <a:pt x="73113" y="57087"/>
                    <a:pt x="72887" y="54969"/>
                    <a:pt x="72422" y="52990"/>
                  </a:cubicBezTo>
                  <a:cubicBezTo>
                    <a:pt x="71957" y="51010"/>
                    <a:pt x="71430" y="49306"/>
                    <a:pt x="70815" y="47877"/>
                  </a:cubicBezTo>
                  <a:cubicBezTo>
                    <a:pt x="70199" y="46461"/>
                    <a:pt x="69257" y="45108"/>
                    <a:pt x="67988" y="43843"/>
                  </a:cubicBezTo>
                  <a:cubicBezTo>
                    <a:pt x="66707" y="42577"/>
                    <a:pt x="65615" y="41537"/>
                    <a:pt x="64698" y="40723"/>
                  </a:cubicBezTo>
                  <a:cubicBezTo>
                    <a:pt x="63781" y="39908"/>
                    <a:pt x="62399" y="39094"/>
                    <a:pt x="60565" y="38279"/>
                  </a:cubicBezTo>
                  <a:cubicBezTo>
                    <a:pt x="58732" y="37465"/>
                    <a:pt x="57325" y="36888"/>
                    <a:pt x="56358" y="36525"/>
                  </a:cubicBezTo>
                  <a:cubicBezTo>
                    <a:pt x="55391" y="36174"/>
                    <a:pt x="53833" y="35736"/>
                    <a:pt x="51698" y="35222"/>
                  </a:cubicBezTo>
                  <a:cubicBezTo>
                    <a:pt x="49563" y="34721"/>
                    <a:pt x="48055" y="34382"/>
                    <a:pt x="47189" y="34232"/>
                  </a:cubicBezTo>
                  <a:cubicBezTo>
                    <a:pt x="46322" y="34082"/>
                    <a:pt x="44815" y="33794"/>
                    <a:pt x="42680" y="33393"/>
                  </a:cubicBezTo>
                  <a:cubicBezTo>
                    <a:pt x="40029" y="32992"/>
                    <a:pt x="38120" y="32628"/>
                    <a:pt x="36952" y="32328"/>
                  </a:cubicBezTo>
                  <a:cubicBezTo>
                    <a:pt x="35784" y="32027"/>
                    <a:pt x="34402" y="31626"/>
                    <a:pt x="32820" y="31112"/>
                  </a:cubicBezTo>
                  <a:cubicBezTo>
                    <a:pt x="31237" y="30611"/>
                    <a:pt x="30119" y="29947"/>
                    <a:pt x="29454" y="29132"/>
                  </a:cubicBezTo>
                  <a:cubicBezTo>
                    <a:pt x="28788" y="28318"/>
                    <a:pt x="28461" y="27353"/>
                    <a:pt x="28461" y="26238"/>
                  </a:cubicBezTo>
                  <a:cubicBezTo>
                    <a:pt x="28461" y="24409"/>
                    <a:pt x="29152" y="22930"/>
                    <a:pt x="30521" y="21815"/>
                  </a:cubicBezTo>
                  <a:cubicBezTo>
                    <a:pt x="31903" y="20700"/>
                    <a:pt x="33762" y="20136"/>
                    <a:pt x="36098" y="20136"/>
                  </a:cubicBezTo>
                  <a:cubicBezTo>
                    <a:pt x="38748" y="20136"/>
                    <a:pt x="40858" y="20800"/>
                    <a:pt x="42441" y="22116"/>
                  </a:cubicBezTo>
                  <a:cubicBezTo>
                    <a:pt x="44024" y="23431"/>
                    <a:pt x="44802" y="25423"/>
                    <a:pt x="44802" y="28067"/>
                  </a:cubicBezTo>
                  <a:lnTo>
                    <a:pt x="71405" y="28067"/>
                  </a:lnTo>
                  <a:cubicBezTo>
                    <a:pt x="71304" y="19635"/>
                    <a:pt x="68064" y="12843"/>
                    <a:pt x="61696" y="7706"/>
                  </a:cubicBezTo>
                  <a:cubicBezTo>
                    <a:pt x="55328" y="2581"/>
                    <a:pt x="46887" y="0"/>
                    <a:pt x="36400" y="0"/>
                  </a:cubicBezTo>
                  <a:cubicBezTo>
                    <a:pt x="25799" y="0"/>
                    <a:pt x="17295" y="2468"/>
                    <a:pt x="10877" y="7393"/>
                  </a:cubicBezTo>
                  <a:cubicBezTo>
                    <a:pt x="4459" y="12330"/>
                    <a:pt x="1243" y="18908"/>
                    <a:pt x="1243" y="27140"/>
                  </a:cubicBezTo>
                  <a:cubicBezTo>
                    <a:pt x="1243" y="30999"/>
                    <a:pt x="1897" y="34408"/>
                    <a:pt x="3228" y="37352"/>
                  </a:cubicBezTo>
                  <a:cubicBezTo>
                    <a:pt x="4547" y="40309"/>
                    <a:pt x="6104" y="42640"/>
                    <a:pt x="7888" y="44369"/>
                  </a:cubicBezTo>
                  <a:cubicBezTo>
                    <a:pt x="9671" y="46098"/>
                    <a:pt x="12033" y="47602"/>
                    <a:pt x="14997" y="48867"/>
                  </a:cubicBezTo>
                  <a:cubicBezTo>
                    <a:pt x="17949" y="50145"/>
                    <a:pt x="20549" y="51035"/>
                    <a:pt x="22797" y="51536"/>
                  </a:cubicBezTo>
                  <a:cubicBezTo>
                    <a:pt x="25033" y="52050"/>
                    <a:pt x="27758" y="52551"/>
                    <a:pt x="30973" y="53065"/>
                  </a:cubicBezTo>
                  <a:cubicBezTo>
                    <a:pt x="34189" y="53579"/>
                    <a:pt x="36651" y="54055"/>
                    <a:pt x="38384" y="54518"/>
                  </a:cubicBezTo>
                  <a:cubicBezTo>
                    <a:pt x="40117" y="54969"/>
                    <a:pt x="41675" y="55709"/>
                    <a:pt x="43044" y="56724"/>
                  </a:cubicBezTo>
                  <a:cubicBezTo>
                    <a:pt x="44413" y="57738"/>
                    <a:pt x="45104" y="59017"/>
                    <a:pt x="45104" y="60533"/>
                  </a:cubicBezTo>
                  <a:cubicBezTo>
                    <a:pt x="45104" y="62563"/>
                    <a:pt x="44313" y="64141"/>
                    <a:pt x="42730" y="65257"/>
                  </a:cubicBezTo>
                  <a:cubicBezTo>
                    <a:pt x="41147" y="66384"/>
                    <a:pt x="39238" y="66936"/>
                    <a:pt x="37002" y="66936"/>
                  </a:cubicBezTo>
                  <a:cubicBezTo>
                    <a:pt x="34151" y="66936"/>
                    <a:pt x="31853" y="66171"/>
                    <a:pt x="30119" y="64655"/>
                  </a:cubicBezTo>
                  <a:cubicBezTo>
                    <a:pt x="28386" y="63126"/>
                    <a:pt x="27519" y="60946"/>
                    <a:pt x="27519" y="58102"/>
                  </a:cubicBezTo>
                  <a:lnTo>
                    <a:pt x="0" y="58102"/>
                  </a:lnTo>
                  <a:cubicBezTo>
                    <a:pt x="201" y="67149"/>
                    <a:pt x="3542" y="74366"/>
                    <a:pt x="10011" y="79754"/>
                  </a:cubicBezTo>
                  <a:cubicBezTo>
                    <a:pt x="16479" y="85142"/>
                    <a:pt x="25321" y="87836"/>
                    <a:pt x="36538" y="87836"/>
                  </a:cubicBezTo>
                  <a:cubicBezTo>
                    <a:pt x="47540" y="87836"/>
                    <a:pt x="56383" y="85242"/>
                    <a:pt x="63052" y="80055"/>
                  </a:cubicBezTo>
                  <a:cubicBezTo>
                    <a:pt x="69772" y="74880"/>
                    <a:pt x="73113" y="67963"/>
                    <a:pt x="73113" y="59317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8" name="Полилиния 27">
              <a:extLst>
                <a:ext uri="{FF2B5EF4-FFF2-40B4-BE49-F238E27FC236}">
                  <a16:creationId xmlns:a16="http://schemas.microsoft.com/office/drawing/2014/main" id="{D5C47DB5-DBA4-4DC1-B67A-3B306FE6FFB8}"/>
                </a:ext>
              </a:extLst>
            </p:cNvPr>
            <p:cNvSpPr/>
            <p:nvPr/>
          </p:nvSpPr>
          <p:spPr>
            <a:xfrm>
              <a:off x="6263118" y="4927521"/>
              <a:ext cx="63893" cy="106430"/>
            </a:xfrm>
            <a:custGeom>
              <a:avLst/>
              <a:gdLst>
                <a:gd name="connsiteX0" fmla="*/ 46083 w 63893"/>
                <a:gd name="connsiteY0" fmla="*/ 79065 h 106430"/>
                <a:gd name="connsiteX1" fmla="*/ 43559 w 63893"/>
                <a:gd name="connsiteY1" fmla="*/ 72123 h 106430"/>
                <a:gd name="connsiteX2" fmla="*/ 43559 w 63893"/>
                <a:gd name="connsiteY2" fmla="*/ 45747 h 106430"/>
                <a:gd name="connsiteX3" fmla="*/ 63429 w 63893"/>
                <a:gd name="connsiteY3" fmla="*/ 45747 h 106430"/>
                <a:gd name="connsiteX4" fmla="*/ 63429 w 63893"/>
                <a:gd name="connsiteY4" fmla="*/ 24095 h 106430"/>
                <a:gd name="connsiteX5" fmla="*/ 42793 w 63893"/>
                <a:gd name="connsiteY5" fmla="*/ 24095 h 106430"/>
                <a:gd name="connsiteX6" fmla="*/ 42793 w 63893"/>
                <a:gd name="connsiteY6" fmla="*/ 0 h 106430"/>
                <a:gd name="connsiteX7" fmla="*/ 36990 w 63893"/>
                <a:gd name="connsiteY7" fmla="*/ 0 h 106430"/>
                <a:gd name="connsiteX8" fmla="*/ 0 w 63893"/>
                <a:gd name="connsiteY8" fmla="*/ 39344 h 106430"/>
                <a:gd name="connsiteX9" fmla="*/ 0 w 63893"/>
                <a:gd name="connsiteY9" fmla="*/ 45747 h 106430"/>
                <a:gd name="connsiteX10" fmla="*/ 15135 w 63893"/>
                <a:gd name="connsiteY10" fmla="*/ 45747 h 106430"/>
                <a:gd name="connsiteX11" fmla="*/ 15135 w 63893"/>
                <a:gd name="connsiteY11" fmla="*/ 77010 h 106430"/>
                <a:gd name="connsiteX12" fmla="*/ 18652 w 63893"/>
                <a:gd name="connsiteY12" fmla="*/ 92785 h 106430"/>
                <a:gd name="connsiteX13" fmla="*/ 28738 w 63893"/>
                <a:gd name="connsiteY13" fmla="*/ 102922 h 106430"/>
                <a:gd name="connsiteX14" fmla="*/ 44476 w 63893"/>
                <a:gd name="connsiteY14" fmla="*/ 106430 h 106430"/>
                <a:gd name="connsiteX15" fmla="*/ 63894 w 63893"/>
                <a:gd name="connsiteY15" fmla="*/ 106430 h 106430"/>
                <a:gd name="connsiteX16" fmla="*/ 63894 w 63893"/>
                <a:gd name="connsiteY16" fmla="*/ 81571 h 106430"/>
                <a:gd name="connsiteX17" fmla="*/ 53042 w 63893"/>
                <a:gd name="connsiteY17" fmla="*/ 81571 h 106430"/>
                <a:gd name="connsiteX18" fmla="*/ 46083 w 63893"/>
                <a:gd name="connsiteY18" fmla="*/ 79065 h 10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93" h="106430">
                  <a:moveTo>
                    <a:pt x="46083" y="79065"/>
                  </a:move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747"/>
                  </a:lnTo>
                  <a:lnTo>
                    <a:pt x="63429" y="45747"/>
                  </a:lnTo>
                  <a:lnTo>
                    <a:pt x="63429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747"/>
                  </a:lnTo>
                  <a:lnTo>
                    <a:pt x="15135" y="45747"/>
                  </a:lnTo>
                  <a:lnTo>
                    <a:pt x="15135" y="77010"/>
                  </a:lnTo>
                  <a:cubicBezTo>
                    <a:pt x="15135" y="83112"/>
                    <a:pt x="16303" y="88374"/>
                    <a:pt x="18652" y="92785"/>
                  </a:cubicBezTo>
                  <a:cubicBezTo>
                    <a:pt x="20988" y="97208"/>
                    <a:pt x="24354" y="100591"/>
                    <a:pt x="28738" y="102922"/>
                  </a:cubicBezTo>
                  <a:cubicBezTo>
                    <a:pt x="33121" y="105265"/>
                    <a:pt x="38371" y="106430"/>
                    <a:pt x="44476" y="106430"/>
                  </a:cubicBezTo>
                  <a:lnTo>
                    <a:pt x="63894" y="106430"/>
                  </a:lnTo>
                  <a:lnTo>
                    <a:pt x="63894" y="81571"/>
                  </a:lnTo>
                  <a:lnTo>
                    <a:pt x="53042" y="81571"/>
                  </a:lnTo>
                  <a:cubicBezTo>
                    <a:pt x="50078" y="81571"/>
                    <a:pt x="47767" y="80731"/>
                    <a:pt x="46083" y="7906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59" name="Полилиния 28">
              <a:extLst>
                <a:ext uri="{FF2B5EF4-FFF2-40B4-BE49-F238E27FC236}">
                  <a16:creationId xmlns:a16="http://schemas.microsoft.com/office/drawing/2014/main" id="{27403239-8A5B-4672-8D5D-AC66589A0DAF}"/>
                </a:ext>
              </a:extLst>
            </p:cNvPr>
            <p:cNvSpPr/>
            <p:nvPr/>
          </p:nvSpPr>
          <p:spPr>
            <a:xfrm>
              <a:off x="6341368" y="4951604"/>
              <a:ext cx="28436" cy="82347"/>
            </a:xfrm>
            <a:custGeom>
              <a:avLst/>
              <a:gdLst>
                <a:gd name="connsiteX0" fmla="*/ 0 w 28436"/>
                <a:gd name="connsiteY0" fmla="*/ 0 h 82347"/>
                <a:gd name="connsiteX1" fmla="*/ 28436 w 28436"/>
                <a:gd name="connsiteY1" fmla="*/ 0 h 82347"/>
                <a:gd name="connsiteX2" fmla="*/ 28436 w 28436"/>
                <a:gd name="connsiteY2" fmla="*/ 82348 h 82347"/>
                <a:gd name="connsiteX3" fmla="*/ 0 w 28436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6" h="82347">
                  <a:moveTo>
                    <a:pt x="0" y="0"/>
                  </a:moveTo>
                  <a:lnTo>
                    <a:pt x="28436" y="0"/>
                  </a:lnTo>
                  <a:lnTo>
                    <a:pt x="28436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0" name="Полилиния 29">
              <a:extLst>
                <a:ext uri="{FF2B5EF4-FFF2-40B4-BE49-F238E27FC236}">
                  <a16:creationId xmlns:a16="http://schemas.microsoft.com/office/drawing/2014/main" id="{C7771723-F5D6-4B5F-B44C-E8354B508CDC}"/>
                </a:ext>
              </a:extLst>
            </p:cNvPr>
            <p:cNvSpPr/>
            <p:nvPr/>
          </p:nvSpPr>
          <p:spPr>
            <a:xfrm>
              <a:off x="6341519" y="4917296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1" name="Полилиния 30">
              <a:extLst>
                <a:ext uri="{FF2B5EF4-FFF2-40B4-BE49-F238E27FC236}">
                  <a16:creationId xmlns:a16="http://schemas.microsoft.com/office/drawing/2014/main" id="{5AEB887B-4B96-496D-8882-A36D10B83C07}"/>
                </a:ext>
              </a:extLst>
            </p:cNvPr>
            <p:cNvSpPr/>
            <p:nvPr/>
          </p:nvSpPr>
          <p:spPr>
            <a:xfrm>
              <a:off x="6387690" y="4949173"/>
              <a:ext cx="81478" cy="84790"/>
            </a:xfrm>
            <a:custGeom>
              <a:avLst/>
              <a:gdLst>
                <a:gd name="connsiteX0" fmla="*/ 53042 w 81478"/>
                <a:gd name="connsiteY0" fmla="*/ 38430 h 84790"/>
                <a:gd name="connsiteX1" fmla="*/ 53042 w 81478"/>
                <a:gd name="connsiteY1" fmla="*/ 84791 h 84790"/>
                <a:gd name="connsiteX2" fmla="*/ 81478 w 81478"/>
                <a:gd name="connsiteY2" fmla="*/ 84791 h 84790"/>
                <a:gd name="connsiteX3" fmla="*/ 81478 w 81478"/>
                <a:gd name="connsiteY3" fmla="*/ 34621 h 84790"/>
                <a:gd name="connsiteX4" fmla="*/ 72837 w 81478"/>
                <a:gd name="connsiteY4" fmla="*/ 9460 h 84790"/>
                <a:gd name="connsiteX5" fmla="*/ 49826 w 81478"/>
                <a:gd name="connsiteY5" fmla="*/ 0 h 84790"/>
                <a:gd name="connsiteX6" fmla="*/ 23839 w 81478"/>
                <a:gd name="connsiteY6" fmla="*/ 10976 h 84790"/>
                <a:gd name="connsiteX7" fmla="*/ 19870 w 81478"/>
                <a:gd name="connsiteY7" fmla="*/ 2431 h 84790"/>
                <a:gd name="connsiteX8" fmla="*/ 0 w 81478"/>
                <a:gd name="connsiteY8" fmla="*/ 2431 h 84790"/>
                <a:gd name="connsiteX9" fmla="*/ 0 w 81478"/>
                <a:gd name="connsiteY9" fmla="*/ 84778 h 84790"/>
                <a:gd name="connsiteX10" fmla="*/ 28436 w 81478"/>
                <a:gd name="connsiteY10" fmla="*/ 84778 h 84790"/>
                <a:gd name="connsiteX11" fmla="*/ 28436 w 81478"/>
                <a:gd name="connsiteY11" fmla="*/ 40861 h 84790"/>
                <a:gd name="connsiteX12" fmla="*/ 30044 w 81478"/>
                <a:gd name="connsiteY12" fmla="*/ 31789 h 84790"/>
                <a:gd name="connsiteX13" fmla="*/ 34779 w 81478"/>
                <a:gd name="connsiteY13" fmla="*/ 26075 h 84790"/>
                <a:gd name="connsiteX14" fmla="*/ 42353 w 81478"/>
                <a:gd name="connsiteY14" fmla="*/ 24095 h 84790"/>
                <a:gd name="connsiteX15" fmla="*/ 53042 w 81478"/>
                <a:gd name="connsiteY15" fmla="*/ 38430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53042" y="38430"/>
                  </a:moveTo>
                  <a:lnTo>
                    <a:pt x="53042" y="84791"/>
                  </a:lnTo>
                  <a:lnTo>
                    <a:pt x="81478" y="84791"/>
                  </a:ln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36" y="84778"/>
                  </a:lnTo>
                  <a:lnTo>
                    <a:pt x="28436" y="40861"/>
                  </a:lnTo>
                  <a:cubicBezTo>
                    <a:pt x="28436" y="37302"/>
                    <a:pt x="28976" y="34282"/>
                    <a:pt x="30044" y="31789"/>
                  </a:cubicBezTo>
                  <a:cubicBezTo>
                    <a:pt x="31112" y="29295"/>
                    <a:pt x="32694" y="27391"/>
                    <a:pt x="34779" y="26075"/>
                  </a:cubicBezTo>
                  <a:cubicBezTo>
                    <a:pt x="36864" y="24759"/>
                    <a:pt x="39389" y="24095"/>
                    <a:pt x="42353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2" name="Полилиния 31">
              <a:extLst>
                <a:ext uri="{FF2B5EF4-FFF2-40B4-BE49-F238E27FC236}">
                  <a16:creationId xmlns:a16="http://schemas.microsoft.com/office/drawing/2014/main" id="{7BAE7788-2CE4-4B46-B888-88E82F9247D9}"/>
                </a:ext>
              </a:extLst>
            </p:cNvPr>
            <p:cNvSpPr/>
            <p:nvPr/>
          </p:nvSpPr>
          <p:spPr>
            <a:xfrm>
              <a:off x="6481402" y="4949022"/>
              <a:ext cx="89730" cy="87660"/>
            </a:xfrm>
            <a:custGeom>
              <a:avLst/>
              <a:gdLst>
                <a:gd name="connsiteX0" fmla="*/ 55705 w 89730"/>
                <a:gd name="connsiteY0" fmla="*/ 58929 h 87660"/>
                <a:gd name="connsiteX1" fmla="*/ 45694 w 89730"/>
                <a:gd name="connsiteY1" fmla="*/ 62212 h 87660"/>
                <a:gd name="connsiteX2" fmla="*/ 33385 w 89730"/>
                <a:gd name="connsiteY2" fmla="*/ 57024 h 87660"/>
                <a:gd name="connsiteX3" fmla="*/ 28575 w 89730"/>
                <a:gd name="connsiteY3" fmla="*/ 43755 h 87660"/>
                <a:gd name="connsiteX4" fmla="*/ 33385 w 89730"/>
                <a:gd name="connsiteY4" fmla="*/ 30573 h 87660"/>
                <a:gd name="connsiteX5" fmla="*/ 45694 w 89730"/>
                <a:gd name="connsiteY5" fmla="*/ 25461 h 87660"/>
                <a:gd name="connsiteX6" fmla="*/ 55554 w 89730"/>
                <a:gd name="connsiteY6" fmla="*/ 28431 h 87660"/>
                <a:gd name="connsiteX7" fmla="*/ 61746 w 89730"/>
                <a:gd name="connsiteY7" fmla="*/ 36437 h 87660"/>
                <a:gd name="connsiteX8" fmla="*/ 89416 w 89730"/>
                <a:gd name="connsiteY8" fmla="*/ 36437 h 87660"/>
                <a:gd name="connsiteX9" fmla="*/ 81930 w 89730"/>
                <a:gd name="connsiteY9" fmla="*/ 17379 h 87660"/>
                <a:gd name="connsiteX10" fmla="*/ 66569 w 89730"/>
                <a:gd name="connsiteY10" fmla="*/ 4573 h 87660"/>
                <a:gd name="connsiteX11" fmla="*/ 45707 w 89730"/>
                <a:gd name="connsiteY11" fmla="*/ 0 h 87660"/>
                <a:gd name="connsiteX12" fmla="*/ 22169 w 89730"/>
                <a:gd name="connsiteY12" fmla="*/ 5563 h 87660"/>
                <a:gd name="connsiteX13" fmla="*/ 5891 w 89730"/>
                <a:gd name="connsiteY13" fmla="*/ 21113 h 87660"/>
                <a:gd name="connsiteX14" fmla="*/ 0 w 89730"/>
                <a:gd name="connsiteY14" fmla="*/ 43680 h 87660"/>
                <a:gd name="connsiteX15" fmla="*/ 5891 w 89730"/>
                <a:gd name="connsiteY15" fmla="*/ 66322 h 87660"/>
                <a:gd name="connsiteX16" fmla="*/ 22169 w 89730"/>
                <a:gd name="connsiteY16" fmla="*/ 82022 h 87660"/>
                <a:gd name="connsiteX17" fmla="*/ 45707 w 89730"/>
                <a:gd name="connsiteY17" fmla="*/ 87660 h 87660"/>
                <a:gd name="connsiteX18" fmla="*/ 75211 w 89730"/>
                <a:gd name="connsiteY18" fmla="*/ 77285 h 87660"/>
                <a:gd name="connsiteX19" fmla="*/ 89730 w 89730"/>
                <a:gd name="connsiteY19" fmla="*/ 50145 h 87660"/>
                <a:gd name="connsiteX20" fmla="*/ 61759 w 89730"/>
                <a:gd name="connsiteY20" fmla="*/ 50145 h 87660"/>
                <a:gd name="connsiteX21" fmla="*/ 55705 w 89730"/>
                <a:gd name="connsiteY21" fmla="*/ 58929 h 8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730" h="87660">
                  <a:moveTo>
                    <a:pt x="55705" y="58929"/>
                  </a:moveTo>
                  <a:cubicBezTo>
                    <a:pt x="52803" y="61122"/>
                    <a:pt x="49462" y="62212"/>
                    <a:pt x="45694" y="62212"/>
                  </a:cubicBezTo>
                  <a:cubicBezTo>
                    <a:pt x="40708" y="62212"/>
                    <a:pt x="36601" y="60483"/>
                    <a:pt x="33385" y="57024"/>
                  </a:cubicBezTo>
                  <a:cubicBezTo>
                    <a:pt x="30170" y="53566"/>
                    <a:pt x="28575" y="49143"/>
                    <a:pt x="28575" y="43755"/>
                  </a:cubicBezTo>
                  <a:cubicBezTo>
                    <a:pt x="28575" y="38367"/>
                    <a:pt x="30182" y="33969"/>
                    <a:pt x="33385" y="30573"/>
                  </a:cubicBezTo>
                  <a:cubicBezTo>
                    <a:pt x="36601" y="27165"/>
                    <a:pt x="40695" y="25461"/>
                    <a:pt x="45694" y="25461"/>
                  </a:cubicBezTo>
                  <a:cubicBezTo>
                    <a:pt x="49362" y="25461"/>
                    <a:pt x="52653" y="26451"/>
                    <a:pt x="55554" y="28431"/>
                  </a:cubicBezTo>
                  <a:cubicBezTo>
                    <a:pt x="58455" y="30410"/>
                    <a:pt x="60515" y="33079"/>
                    <a:pt x="61746" y="36437"/>
                  </a:cubicBezTo>
                  <a:lnTo>
                    <a:pt x="89416" y="36437"/>
                  </a:lnTo>
                  <a:cubicBezTo>
                    <a:pt x="88399" y="29220"/>
                    <a:pt x="85899" y="22867"/>
                    <a:pt x="81930" y="17379"/>
                  </a:cubicBezTo>
                  <a:cubicBezTo>
                    <a:pt x="77961" y="11891"/>
                    <a:pt x="72837" y="7618"/>
                    <a:pt x="66569" y="4573"/>
                  </a:cubicBezTo>
                  <a:cubicBezTo>
                    <a:pt x="60302" y="1529"/>
                    <a:pt x="53343" y="0"/>
                    <a:pt x="45707" y="0"/>
                  </a:cubicBezTo>
                  <a:cubicBezTo>
                    <a:pt x="36940" y="0"/>
                    <a:pt x="29102" y="1854"/>
                    <a:pt x="22169" y="5563"/>
                  </a:cubicBezTo>
                  <a:cubicBezTo>
                    <a:pt x="15236" y="9272"/>
                    <a:pt x="9810" y="14460"/>
                    <a:pt x="5891" y="21113"/>
                  </a:cubicBezTo>
                  <a:cubicBezTo>
                    <a:pt x="1972" y="27767"/>
                    <a:pt x="0" y="35297"/>
                    <a:pt x="0" y="43680"/>
                  </a:cubicBezTo>
                  <a:cubicBezTo>
                    <a:pt x="0" y="52062"/>
                    <a:pt x="1959" y="59618"/>
                    <a:pt x="5891" y="66322"/>
                  </a:cubicBezTo>
                  <a:cubicBezTo>
                    <a:pt x="9810" y="73025"/>
                    <a:pt x="15236" y="78263"/>
                    <a:pt x="22169" y="82022"/>
                  </a:cubicBezTo>
                  <a:cubicBezTo>
                    <a:pt x="29102" y="85781"/>
                    <a:pt x="36940" y="87660"/>
                    <a:pt x="45707" y="87660"/>
                  </a:cubicBezTo>
                  <a:cubicBezTo>
                    <a:pt x="57325" y="87660"/>
                    <a:pt x="67160" y="84202"/>
                    <a:pt x="75211" y="77285"/>
                  </a:cubicBezTo>
                  <a:cubicBezTo>
                    <a:pt x="83262" y="70369"/>
                    <a:pt x="88097" y="61322"/>
                    <a:pt x="89730" y="50145"/>
                  </a:cubicBezTo>
                  <a:lnTo>
                    <a:pt x="61759" y="50145"/>
                  </a:lnTo>
                  <a:cubicBezTo>
                    <a:pt x="60616" y="53817"/>
                    <a:pt x="58606" y="56749"/>
                    <a:pt x="55705" y="58929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3" name="Полилиния 32">
              <a:extLst>
                <a:ext uri="{FF2B5EF4-FFF2-40B4-BE49-F238E27FC236}">
                  <a16:creationId xmlns:a16="http://schemas.microsoft.com/office/drawing/2014/main" id="{47A213ED-7A6B-4EB9-9D24-A8A9FF22C429}"/>
                </a:ext>
              </a:extLst>
            </p:cNvPr>
            <p:cNvSpPr/>
            <p:nvPr/>
          </p:nvSpPr>
          <p:spPr>
            <a:xfrm>
              <a:off x="6574323" y="4927508"/>
              <a:ext cx="64057" cy="106442"/>
            </a:xfrm>
            <a:custGeom>
              <a:avLst/>
              <a:gdLst>
                <a:gd name="connsiteX0" fmla="*/ 53042 w 64057"/>
                <a:gd name="connsiteY0" fmla="*/ 81583 h 106442"/>
                <a:gd name="connsiteX1" fmla="*/ 46083 w 64057"/>
                <a:gd name="connsiteY1" fmla="*/ 79065 h 106442"/>
                <a:gd name="connsiteX2" fmla="*/ 43559 w 64057"/>
                <a:gd name="connsiteY2" fmla="*/ 72123 h 106442"/>
                <a:gd name="connsiteX3" fmla="*/ 43559 w 64057"/>
                <a:gd name="connsiteY3" fmla="*/ 45898 h 106442"/>
                <a:gd name="connsiteX4" fmla="*/ 63580 w 64057"/>
                <a:gd name="connsiteY4" fmla="*/ 45898 h 106442"/>
                <a:gd name="connsiteX5" fmla="*/ 63580 w 64057"/>
                <a:gd name="connsiteY5" fmla="*/ 24095 h 106442"/>
                <a:gd name="connsiteX6" fmla="*/ 42793 w 64057"/>
                <a:gd name="connsiteY6" fmla="*/ 24095 h 106442"/>
                <a:gd name="connsiteX7" fmla="*/ 42793 w 64057"/>
                <a:gd name="connsiteY7" fmla="*/ 0 h 106442"/>
                <a:gd name="connsiteX8" fmla="*/ 36990 w 64057"/>
                <a:gd name="connsiteY8" fmla="*/ 0 h 106442"/>
                <a:gd name="connsiteX9" fmla="*/ 0 w 64057"/>
                <a:gd name="connsiteY9" fmla="*/ 39344 h 106442"/>
                <a:gd name="connsiteX10" fmla="*/ 0 w 64057"/>
                <a:gd name="connsiteY10" fmla="*/ 45910 h 106442"/>
                <a:gd name="connsiteX11" fmla="*/ 15135 w 64057"/>
                <a:gd name="connsiteY11" fmla="*/ 45910 h 106442"/>
                <a:gd name="connsiteX12" fmla="*/ 15135 w 64057"/>
                <a:gd name="connsiteY12" fmla="*/ 77010 h 106442"/>
                <a:gd name="connsiteX13" fmla="*/ 22935 w 64057"/>
                <a:gd name="connsiteY13" fmla="*/ 98586 h 106442"/>
                <a:gd name="connsiteX14" fmla="*/ 44488 w 64057"/>
                <a:gd name="connsiteY14" fmla="*/ 106443 h 106442"/>
                <a:gd name="connsiteX15" fmla="*/ 64057 w 64057"/>
                <a:gd name="connsiteY15" fmla="*/ 106443 h 106442"/>
                <a:gd name="connsiteX16" fmla="*/ 64057 w 64057"/>
                <a:gd name="connsiteY16" fmla="*/ 81583 h 106442"/>
                <a:gd name="connsiteX17" fmla="*/ 53042 w 64057"/>
                <a:gd name="connsiteY17" fmla="*/ 81583 h 10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057" h="106442">
                  <a:moveTo>
                    <a:pt x="53042" y="81583"/>
                  </a:moveTo>
                  <a:cubicBezTo>
                    <a:pt x="50090" y="81583"/>
                    <a:pt x="47766" y="80744"/>
                    <a:pt x="46083" y="79065"/>
                  </a:cubicBez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898"/>
                  </a:lnTo>
                  <a:lnTo>
                    <a:pt x="63580" y="45898"/>
                  </a:lnTo>
                  <a:lnTo>
                    <a:pt x="63580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910"/>
                  </a:lnTo>
                  <a:lnTo>
                    <a:pt x="15135" y="45910"/>
                  </a:lnTo>
                  <a:lnTo>
                    <a:pt x="15135" y="77010"/>
                  </a:lnTo>
                  <a:cubicBezTo>
                    <a:pt x="15135" y="86157"/>
                    <a:pt x="17735" y="93349"/>
                    <a:pt x="22935" y="98586"/>
                  </a:cubicBezTo>
                  <a:cubicBezTo>
                    <a:pt x="28135" y="103824"/>
                    <a:pt x="35319" y="106443"/>
                    <a:pt x="44488" y="106443"/>
                  </a:cubicBezTo>
                  <a:lnTo>
                    <a:pt x="64057" y="106443"/>
                  </a:lnTo>
                  <a:lnTo>
                    <a:pt x="64057" y="81583"/>
                  </a:lnTo>
                  <a:lnTo>
                    <a:pt x="53042" y="81583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4" name="Полилиния 33">
              <a:extLst>
                <a:ext uri="{FF2B5EF4-FFF2-40B4-BE49-F238E27FC236}">
                  <a16:creationId xmlns:a16="http://schemas.microsoft.com/office/drawing/2014/main" id="{A6D4E079-783B-4F3A-9CCC-79E9EC4BD100}"/>
                </a:ext>
              </a:extLst>
            </p:cNvPr>
            <p:cNvSpPr/>
            <p:nvPr/>
          </p:nvSpPr>
          <p:spPr>
            <a:xfrm>
              <a:off x="6038391" y="5076428"/>
              <a:ext cx="113268" cy="112244"/>
            </a:xfrm>
            <a:custGeom>
              <a:avLst/>
              <a:gdLst>
                <a:gd name="connsiteX0" fmla="*/ 54599 w 113268"/>
                <a:gd name="connsiteY0" fmla="*/ 70908 h 112244"/>
                <a:gd name="connsiteX1" fmla="*/ 81189 w 113268"/>
                <a:gd name="connsiteY1" fmla="*/ 70908 h 112244"/>
                <a:gd name="connsiteX2" fmla="*/ 72096 w 113268"/>
                <a:gd name="connsiteY2" fmla="*/ 80894 h 112244"/>
                <a:gd name="connsiteX3" fmla="*/ 57036 w 113268"/>
                <a:gd name="connsiteY3" fmla="*/ 84628 h 112244"/>
                <a:gd name="connsiteX4" fmla="*/ 42818 w 113268"/>
                <a:gd name="connsiteY4" fmla="*/ 81044 h 112244"/>
                <a:gd name="connsiteX5" fmla="*/ 33410 w 113268"/>
                <a:gd name="connsiteY5" fmla="*/ 70983 h 112244"/>
                <a:gd name="connsiteX6" fmla="*/ 30132 w 113268"/>
                <a:gd name="connsiteY6" fmla="*/ 56272 h 112244"/>
                <a:gd name="connsiteX7" fmla="*/ 37542 w 113268"/>
                <a:gd name="connsiteY7" fmla="*/ 35535 h 112244"/>
                <a:gd name="connsiteX8" fmla="*/ 57023 w 113268"/>
                <a:gd name="connsiteY8" fmla="*/ 27604 h 112244"/>
                <a:gd name="connsiteX9" fmla="*/ 71769 w 113268"/>
                <a:gd name="connsiteY9" fmla="*/ 31638 h 112244"/>
                <a:gd name="connsiteX10" fmla="*/ 81327 w 113268"/>
                <a:gd name="connsiteY10" fmla="*/ 42389 h 112244"/>
                <a:gd name="connsiteX11" fmla="*/ 112200 w 113268"/>
                <a:gd name="connsiteY11" fmla="*/ 42389 h 112244"/>
                <a:gd name="connsiteX12" fmla="*/ 93247 w 113268"/>
                <a:gd name="connsiteY12" fmla="*/ 11891 h 112244"/>
                <a:gd name="connsiteX13" fmla="*/ 56709 w 113268"/>
                <a:gd name="connsiteY13" fmla="*/ 0 h 112244"/>
                <a:gd name="connsiteX14" fmla="*/ 15977 w 113268"/>
                <a:gd name="connsiteY14" fmla="*/ 15938 h 112244"/>
                <a:gd name="connsiteX15" fmla="*/ 0 w 113268"/>
                <a:gd name="connsiteY15" fmla="*/ 56272 h 112244"/>
                <a:gd name="connsiteX16" fmla="*/ 16127 w 113268"/>
                <a:gd name="connsiteY16" fmla="*/ 96381 h 112244"/>
                <a:gd name="connsiteX17" fmla="*/ 57011 w 113268"/>
                <a:gd name="connsiteY17" fmla="*/ 112244 h 112244"/>
                <a:gd name="connsiteX18" fmla="*/ 86364 w 113268"/>
                <a:gd name="connsiteY18" fmla="*/ 104626 h 112244"/>
                <a:gd name="connsiteX19" fmla="*/ 106234 w 113268"/>
                <a:gd name="connsiteY19" fmla="*/ 83350 h 112244"/>
                <a:gd name="connsiteX20" fmla="*/ 113268 w 113268"/>
                <a:gd name="connsiteY20" fmla="*/ 52463 h 112244"/>
                <a:gd name="connsiteX21" fmla="*/ 54574 w 113268"/>
                <a:gd name="connsiteY21" fmla="*/ 52463 h 112244"/>
                <a:gd name="connsiteX22" fmla="*/ 54574 w 113268"/>
                <a:gd name="connsiteY22" fmla="*/ 70908 h 11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268" h="112244">
                  <a:moveTo>
                    <a:pt x="54599" y="70908"/>
                  </a:moveTo>
                  <a:lnTo>
                    <a:pt x="81189" y="70908"/>
                  </a:lnTo>
                  <a:cubicBezTo>
                    <a:pt x="79556" y="75080"/>
                    <a:pt x="76529" y="78401"/>
                    <a:pt x="72096" y="80894"/>
                  </a:cubicBezTo>
                  <a:cubicBezTo>
                    <a:pt x="67662" y="83388"/>
                    <a:pt x="62650" y="84628"/>
                    <a:pt x="57036" y="84628"/>
                  </a:cubicBezTo>
                  <a:cubicBezTo>
                    <a:pt x="51635" y="84628"/>
                    <a:pt x="46900" y="83438"/>
                    <a:pt x="42818" y="81044"/>
                  </a:cubicBezTo>
                  <a:cubicBezTo>
                    <a:pt x="38736" y="78651"/>
                    <a:pt x="35608" y="75306"/>
                    <a:pt x="33410" y="70983"/>
                  </a:cubicBezTo>
                  <a:cubicBezTo>
                    <a:pt x="31225" y="66660"/>
                    <a:pt x="30132" y="61761"/>
                    <a:pt x="30132" y="56272"/>
                  </a:cubicBezTo>
                  <a:cubicBezTo>
                    <a:pt x="30132" y="47727"/>
                    <a:pt x="32606" y="40823"/>
                    <a:pt x="37542" y="35535"/>
                  </a:cubicBezTo>
                  <a:cubicBezTo>
                    <a:pt x="42479" y="30248"/>
                    <a:pt x="48972" y="27604"/>
                    <a:pt x="57023" y="27604"/>
                  </a:cubicBezTo>
                  <a:cubicBezTo>
                    <a:pt x="62424" y="27604"/>
                    <a:pt x="67348" y="28957"/>
                    <a:pt x="71769" y="31638"/>
                  </a:cubicBezTo>
                  <a:cubicBezTo>
                    <a:pt x="76203" y="34332"/>
                    <a:pt x="79381" y="37916"/>
                    <a:pt x="81327" y="42389"/>
                  </a:cubicBezTo>
                  <a:lnTo>
                    <a:pt x="112200" y="42389"/>
                  </a:lnTo>
                  <a:cubicBezTo>
                    <a:pt x="109952" y="29984"/>
                    <a:pt x="103647" y="19823"/>
                    <a:pt x="93247" y="11891"/>
                  </a:cubicBezTo>
                  <a:cubicBezTo>
                    <a:pt x="82860" y="3960"/>
                    <a:pt x="70676" y="0"/>
                    <a:pt x="56709" y="0"/>
                  </a:cubicBezTo>
                  <a:cubicBezTo>
                    <a:pt x="40205" y="0"/>
                    <a:pt x="26615" y="5313"/>
                    <a:pt x="15977" y="15938"/>
                  </a:cubicBezTo>
                  <a:cubicBezTo>
                    <a:pt x="5326" y="26564"/>
                    <a:pt x="0" y="40008"/>
                    <a:pt x="0" y="56272"/>
                  </a:cubicBezTo>
                  <a:cubicBezTo>
                    <a:pt x="0" y="72436"/>
                    <a:pt x="5376" y="85806"/>
                    <a:pt x="16127" y="96381"/>
                  </a:cubicBezTo>
                  <a:cubicBezTo>
                    <a:pt x="26879" y="106957"/>
                    <a:pt x="40507" y="112244"/>
                    <a:pt x="57011" y="112244"/>
                  </a:cubicBezTo>
                  <a:cubicBezTo>
                    <a:pt x="68014" y="112244"/>
                    <a:pt x="77798" y="109701"/>
                    <a:pt x="86364" y="104626"/>
                  </a:cubicBezTo>
                  <a:cubicBezTo>
                    <a:pt x="94930" y="99539"/>
                    <a:pt x="101549" y="92447"/>
                    <a:pt x="106234" y="83350"/>
                  </a:cubicBezTo>
                  <a:cubicBezTo>
                    <a:pt x="110919" y="74253"/>
                    <a:pt x="113268" y="63953"/>
                    <a:pt x="113268" y="52463"/>
                  </a:cubicBezTo>
                  <a:lnTo>
                    <a:pt x="54574" y="52463"/>
                  </a:lnTo>
                  <a:lnTo>
                    <a:pt x="54574" y="7090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5" name="Полилиния 34">
              <a:extLst>
                <a:ext uri="{FF2B5EF4-FFF2-40B4-BE49-F238E27FC236}">
                  <a16:creationId xmlns:a16="http://schemas.microsoft.com/office/drawing/2014/main" id="{5F032F00-0E29-47E9-9CDE-E907DC7BC34A}"/>
                </a:ext>
              </a:extLst>
            </p:cNvPr>
            <p:cNvSpPr/>
            <p:nvPr/>
          </p:nvSpPr>
          <p:spPr>
            <a:xfrm>
              <a:off x="6164834" y="5103117"/>
              <a:ext cx="53657" cy="82798"/>
            </a:xfrm>
            <a:custGeom>
              <a:avLst/>
              <a:gdLst>
                <a:gd name="connsiteX0" fmla="*/ 23387 w 53657"/>
                <a:gd name="connsiteY0" fmla="*/ 9598 h 82798"/>
                <a:gd name="connsiteX1" fmla="*/ 18953 w 53657"/>
                <a:gd name="connsiteY1" fmla="*/ 451 h 82798"/>
                <a:gd name="connsiteX2" fmla="*/ 0 w 53657"/>
                <a:gd name="connsiteY2" fmla="*/ 451 h 82798"/>
                <a:gd name="connsiteX3" fmla="*/ 0 w 53657"/>
                <a:gd name="connsiteY3" fmla="*/ 82799 h 82798"/>
                <a:gd name="connsiteX4" fmla="*/ 28436 w 53657"/>
                <a:gd name="connsiteY4" fmla="*/ 82799 h 82798"/>
                <a:gd name="connsiteX5" fmla="*/ 28436 w 53657"/>
                <a:gd name="connsiteY5" fmla="*/ 40861 h 82798"/>
                <a:gd name="connsiteX6" fmla="*/ 31802 w 53657"/>
                <a:gd name="connsiteY6" fmla="*/ 29583 h 82798"/>
                <a:gd name="connsiteX7" fmla="*/ 42655 w 53657"/>
                <a:gd name="connsiteY7" fmla="*/ 26075 h 82798"/>
                <a:gd name="connsiteX8" fmla="*/ 53657 w 53657"/>
                <a:gd name="connsiteY8" fmla="*/ 26075 h 82798"/>
                <a:gd name="connsiteX9" fmla="*/ 53657 w 53657"/>
                <a:gd name="connsiteY9" fmla="*/ 0 h 82798"/>
                <a:gd name="connsiteX10" fmla="*/ 46171 w 53657"/>
                <a:gd name="connsiteY10" fmla="*/ 0 h 82798"/>
                <a:gd name="connsiteX11" fmla="*/ 23387 w 53657"/>
                <a:gd name="connsiteY11" fmla="*/ 9598 h 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57" h="82798">
                  <a:moveTo>
                    <a:pt x="23387" y="9598"/>
                  </a:moveTo>
                  <a:lnTo>
                    <a:pt x="18953" y="451"/>
                  </a:lnTo>
                  <a:lnTo>
                    <a:pt x="0" y="451"/>
                  </a:lnTo>
                  <a:lnTo>
                    <a:pt x="0" y="82799"/>
                  </a:lnTo>
                  <a:lnTo>
                    <a:pt x="28436" y="82799"/>
                  </a:lnTo>
                  <a:lnTo>
                    <a:pt x="28436" y="40861"/>
                  </a:lnTo>
                  <a:cubicBezTo>
                    <a:pt x="28436" y="35673"/>
                    <a:pt x="29554" y="31914"/>
                    <a:pt x="31802" y="29583"/>
                  </a:cubicBezTo>
                  <a:cubicBezTo>
                    <a:pt x="34038" y="27240"/>
                    <a:pt x="37656" y="26075"/>
                    <a:pt x="42655" y="26075"/>
                  </a:cubicBezTo>
                  <a:lnTo>
                    <a:pt x="53657" y="26075"/>
                  </a:lnTo>
                  <a:lnTo>
                    <a:pt x="53657" y="0"/>
                  </a:lnTo>
                  <a:lnTo>
                    <a:pt x="46171" y="0"/>
                  </a:lnTo>
                  <a:cubicBezTo>
                    <a:pt x="36475" y="-13"/>
                    <a:pt x="28889" y="3195"/>
                    <a:pt x="23387" y="959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6" name="Полилиния 35">
              <a:extLst>
                <a:ext uri="{FF2B5EF4-FFF2-40B4-BE49-F238E27FC236}">
                  <a16:creationId xmlns:a16="http://schemas.microsoft.com/office/drawing/2014/main" id="{D16A8148-B0A1-4A67-817B-9447BF41974C}"/>
                </a:ext>
              </a:extLst>
            </p:cNvPr>
            <p:cNvSpPr/>
            <p:nvPr/>
          </p:nvSpPr>
          <p:spPr>
            <a:xfrm>
              <a:off x="6223064" y="5100824"/>
              <a:ext cx="92644" cy="87835"/>
            </a:xfrm>
            <a:custGeom>
              <a:avLst/>
              <a:gdLst>
                <a:gd name="connsiteX0" fmla="*/ 46322 w 92644"/>
                <a:gd name="connsiteY0" fmla="*/ 0 h 87835"/>
                <a:gd name="connsiteX1" fmla="*/ 13075 w 92644"/>
                <a:gd name="connsiteY1" fmla="*/ 12355 h 87835"/>
                <a:gd name="connsiteX2" fmla="*/ 0 w 92644"/>
                <a:gd name="connsiteY2" fmla="*/ 43918 h 87835"/>
                <a:gd name="connsiteX3" fmla="*/ 13075 w 92644"/>
                <a:gd name="connsiteY3" fmla="*/ 75406 h 87835"/>
                <a:gd name="connsiteX4" fmla="*/ 46322 w 92644"/>
                <a:gd name="connsiteY4" fmla="*/ 87836 h 87835"/>
                <a:gd name="connsiteX5" fmla="*/ 79494 w 92644"/>
                <a:gd name="connsiteY5" fmla="*/ 75406 h 87835"/>
                <a:gd name="connsiteX6" fmla="*/ 92644 w 92644"/>
                <a:gd name="connsiteY6" fmla="*/ 43918 h 87835"/>
                <a:gd name="connsiteX7" fmla="*/ 79582 w 92644"/>
                <a:gd name="connsiteY7" fmla="*/ 12430 h 87835"/>
                <a:gd name="connsiteX8" fmla="*/ 46322 w 92644"/>
                <a:gd name="connsiteY8" fmla="*/ 0 h 87835"/>
                <a:gd name="connsiteX9" fmla="*/ 59083 w 92644"/>
                <a:gd name="connsiteY9" fmla="*/ 57175 h 87835"/>
                <a:gd name="connsiteX10" fmla="*/ 46322 w 92644"/>
                <a:gd name="connsiteY10" fmla="*/ 62362 h 87835"/>
                <a:gd name="connsiteX11" fmla="*/ 33486 w 92644"/>
                <a:gd name="connsiteY11" fmla="*/ 57175 h 87835"/>
                <a:gd name="connsiteX12" fmla="*/ 28436 w 92644"/>
                <a:gd name="connsiteY12" fmla="*/ 43905 h 87835"/>
                <a:gd name="connsiteX13" fmla="*/ 30722 w 92644"/>
                <a:gd name="connsiteY13" fmla="*/ 34370 h 87835"/>
                <a:gd name="connsiteX14" fmla="*/ 37065 w 92644"/>
                <a:gd name="connsiteY14" fmla="*/ 27817 h 87835"/>
                <a:gd name="connsiteX15" fmla="*/ 46310 w 92644"/>
                <a:gd name="connsiteY15" fmla="*/ 25449 h 87835"/>
                <a:gd name="connsiteX16" fmla="*/ 59071 w 92644"/>
                <a:gd name="connsiteY16" fmla="*/ 30636 h 87835"/>
                <a:gd name="connsiteX17" fmla="*/ 64045 w 92644"/>
                <a:gd name="connsiteY17" fmla="*/ 43905 h 87835"/>
                <a:gd name="connsiteX18" fmla="*/ 59083 w 92644"/>
                <a:gd name="connsiteY18" fmla="*/ 57175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644" h="87835">
                  <a:moveTo>
                    <a:pt x="46322" y="0"/>
                  </a:moveTo>
                  <a:cubicBezTo>
                    <a:pt x="32870" y="0"/>
                    <a:pt x="21792" y="4122"/>
                    <a:pt x="13075" y="12355"/>
                  </a:cubicBezTo>
                  <a:cubicBezTo>
                    <a:pt x="4358" y="20587"/>
                    <a:pt x="0" y="31112"/>
                    <a:pt x="0" y="43918"/>
                  </a:cubicBezTo>
                  <a:cubicBezTo>
                    <a:pt x="0" y="56623"/>
                    <a:pt x="4358" y="67124"/>
                    <a:pt x="13075" y="75406"/>
                  </a:cubicBezTo>
                  <a:cubicBezTo>
                    <a:pt x="21792" y="83688"/>
                    <a:pt x="32870" y="87836"/>
                    <a:pt x="46322" y="87836"/>
                  </a:cubicBezTo>
                  <a:cubicBezTo>
                    <a:pt x="59674" y="87836"/>
                    <a:pt x="70727" y="83701"/>
                    <a:pt x="79494" y="75406"/>
                  </a:cubicBezTo>
                  <a:cubicBezTo>
                    <a:pt x="88261" y="67124"/>
                    <a:pt x="92644" y="56623"/>
                    <a:pt x="92644" y="43918"/>
                  </a:cubicBezTo>
                  <a:cubicBezTo>
                    <a:pt x="92644" y="31212"/>
                    <a:pt x="88286" y="20725"/>
                    <a:pt x="79582" y="12430"/>
                  </a:cubicBezTo>
                  <a:cubicBezTo>
                    <a:pt x="70852" y="4135"/>
                    <a:pt x="59774" y="0"/>
                    <a:pt x="46322" y="0"/>
                  </a:cubicBezTo>
                  <a:close/>
                  <a:moveTo>
                    <a:pt x="59083" y="57175"/>
                  </a:moveTo>
                  <a:cubicBezTo>
                    <a:pt x="55767" y="60633"/>
                    <a:pt x="51522" y="62362"/>
                    <a:pt x="46322" y="62362"/>
                  </a:cubicBezTo>
                  <a:cubicBezTo>
                    <a:pt x="41122" y="62362"/>
                    <a:pt x="36839" y="60633"/>
                    <a:pt x="33486" y="57175"/>
                  </a:cubicBezTo>
                  <a:cubicBezTo>
                    <a:pt x="30119" y="53716"/>
                    <a:pt x="28436" y="49293"/>
                    <a:pt x="28436" y="43905"/>
                  </a:cubicBezTo>
                  <a:cubicBezTo>
                    <a:pt x="28436" y="40347"/>
                    <a:pt x="29203" y="37177"/>
                    <a:pt x="30722" y="34370"/>
                  </a:cubicBezTo>
                  <a:cubicBezTo>
                    <a:pt x="32255" y="31576"/>
                    <a:pt x="34365" y="29396"/>
                    <a:pt x="37065" y="27817"/>
                  </a:cubicBezTo>
                  <a:cubicBezTo>
                    <a:pt x="39766" y="26238"/>
                    <a:pt x="42843" y="25449"/>
                    <a:pt x="46310" y="25449"/>
                  </a:cubicBezTo>
                  <a:cubicBezTo>
                    <a:pt x="51509" y="25449"/>
                    <a:pt x="55755" y="27178"/>
                    <a:pt x="59071" y="30636"/>
                  </a:cubicBezTo>
                  <a:cubicBezTo>
                    <a:pt x="62387" y="34094"/>
                    <a:pt x="64045" y="38517"/>
                    <a:pt x="64045" y="43905"/>
                  </a:cubicBezTo>
                  <a:cubicBezTo>
                    <a:pt x="64045" y="49306"/>
                    <a:pt x="62387" y="53729"/>
                    <a:pt x="59083" y="5717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7" name="Полилиния 36">
              <a:extLst>
                <a:ext uri="{FF2B5EF4-FFF2-40B4-BE49-F238E27FC236}">
                  <a16:creationId xmlns:a16="http://schemas.microsoft.com/office/drawing/2014/main" id="{9AF92E3B-D523-4866-924F-8046CE45997E}"/>
                </a:ext>
              </a:extLst>
            </p:cNvPr>
            <p:cNvSpPr/>
            <p:nvPr/>
          </p:nvSpPr>
          <p:spPr>
            <a:xfrm>
              <a:off x="6327753" y="5103568"/>
              <a:ext cx="81340" cy="85091"/>
            </a:xfrm>
            <a:custGeom>
              <a:avLst/>
              <a:gdLst>
                <a:gd name="connsiteX0" fmla="*/ 52904 w 81340"/>
                <a:gd name="connsiteY0" fmla="*/ 45747 h 85091"/>
                <a:gd name="connsiteX1" fmla="*/ 49613 w 81340"/>
                <a:gd name="connsiteY1" fmla="*/ 55884 h 85091"/>
                <a:gd name="connsiteX2" fmla="*/ 40595 w 81340"/>
                <a:gd name="connsiteY2" fmla="*/ 59618 h 85091"/>
                <a:gd name="connsiteX3" fmla="*/ 31652 w 81340"/>
                <a:gd name="connsiteY3" fmla="*/ 55959 h 85091"/>
                <a:gd name="connsiteX4" fmla="*/ 28436 w 81340"/>
                <a:gd name="connsiteY4" fmla="*/ 45747 h 85091"/>
                <a:gd name="connsiteX5" fmla="*/ 28436 w 81340"/>
                <a:gd name="connsiteY5" fmla="*/ 0 h 85091"/>
                <a:gd name="connsiteX6" fmla="*/ 0 w 81340"/>
                <a:gd name="connsiteY6" fmla="*/ 0 h 85091"/>
                <a:gd name="connsiteX7" fmla="*/ 0 w 81340"/>
                <a:gd name="connsiteY7" fmla="*/ 46963 h 85091"/>
                <a:gd name="connsiteX8" fmla="*/ 11166 w 81340"/>
                <a:gd name="connsiteY8" fmla="*/ 74642 h 85091"/>
                <a:gd name="connsiteX9" fmla="*/ 40670 w 81340"/>
                <a:gd name="connsiteY9" fmla="*/ 85092 h 85091"/>
                <a:gd name="connsiteX10" fmla="*/ 61997 w 81340"/>
                <a:gd name="connsiteY10" fmla="*/ 80368 h 85091"/>
                <a:gd name="connsiteX11" fmla="*/ 76291 w 81340"/>
                <a:gd name="connsiteY11" fmla="*/ 67023 h 85091"/>
                <a:gd name="connsiteX12" fmla="*/ 81340 w 81340"/>
                <a:gd name="connsiteY12" fmla="*/ 46975 h 85091"/>
                <a:gd name="connsiteX13" fmla="*/ 81340 w 81340"/>
                <a:gd name="connsiteY13" fmla="*/ 13 h 85091"/>
                <a:gd name="connsiteX14" fmla="*/ 52904 w 81340"/>
                <a:gd name="connsiteY14" fmla="*/ 13 h 85091"/>
                <a:gd name="connsiteX15" fmla="*/ 52904 w 81340"/>
                <a:gd name="connsiteY15" fmla="*/ 45747 h 8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340" h="85091">
                  <a:moveTo>
                    <a:pt x="52904" y="45747"/>
                  </a:moveTo>
                  <a:cubicBezTo>
                    <a:pt x="52904" y="50020"/>
                    <a:pt x="51811" y="53391"/>
                    <a:pt x="49613" y="55884"/>
                  </a:cubicBezTo>
                  <a:cubicBezTo>
                    <a:pt x="47415" y="58378"/>
                    <a:pt x="44413" y="59618"/>
                    <a:pt x="40595" y="59618"/>
                  </a:cubicBezTo>
                  <a:cubicBezTo>
                    <a:pt x="36776" y="59618"/>
                    <a:pt x="33787" y="58403"/>
                    <a:pt x="31652" y="55959"/>
                  </a:cubicBezTo>
                  <a:cubicBezTo>
                    <a:pt x="29504" y="53516"/>
                    <a:pt x="28436" y="50120"/>
                    <a:pt x="28436" y="45747"/>
                  </a:cubicBezTo>
                  <a:lnTo>
                    <a:pt x="28436" y="0"/>
                  </a:lnTo>
                  <a:lnTo>
                    <a:pt x="0" y="0"/>
                  </a:lnTo>
                  <a:lnTo>
                    <a:pt x="0" y="46963"/>
                  </a:lnTo>
                  <a:cubicBezTo>
                    <a:pt x="0" y="58453"/>
                    <a:pt x="3718" y="67675"/>
                    <a:pt x="11166" y="74642"/>
                  </a:cubicBezTo>
                  <a:cubicBezTo>
                    <a:pt x="18602" y="81608"/>
                    <a:pt x="28436" y="85092"/>
                    <a:pt x="40670" y="85092"/>
                  </a:cubicBezTo>
                  <a:cubicBezTo>
                    <a:pt x="48721" y="85092"/>
                    <a:pt x="55830" y="83513"/>
                    <a:pt x="61997" y="80368"/>
                  </a:cubicBezTo>
                  <a:cubicBezTo>
                    <a:pt x="68164" y="77223"/>
                    <a:pt x="72925" y="72775"/>
                    <a:pt x="76291" y="67023"/>
                  </a:cubicBezTo>
                  <a:cubicBezTo>
                    <a:pt x="79657" y="61285"/>
                    <a:pt x="81340" y="54593"/>
                    <a:pt x="81340" y="46975"/>
                  </a:cubicBezTo>
                  <a:lnTo>
                    <a:pt x="81340" y="13"/>
                  </a:lnTo>
                  <a:lnTo>
                    <a:pt x="52904" y="13"/>
                  </a:lnTo>
                  <a:lnTo>
                    <a:pt x="52904" y="45747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8" name="Полилиния 37">
              <a:extLst>
                <a:ext uri="{FF2B5EF4-FFF2-40B4-BE49-F238E27FC236}">
                  <a16:creationId xmlns:a16="http://schemas.microsoft.com/office/drawing/2014/main" id="{AEDBDE08-DF89-409D-8A23-B62587E0A15C}"/>
                </a:ext>
              </a:extLst>
            </p:cNvPr>
            <p:cNvSpPr/>
            <p:nvPr/>
          </p:nvSpPr>
          <p:spPr>
            <a:xfrm>
              <a:off x="6425911" y="5100824"/>
              <a:ext cx="91400" cy="114825"/>
            </a:xfrm>
            <a:custGeom>
              <a:avLst/>
              <a:gdLst>
                <a:gd name="connsiteX0" fmla="*/ 48143 w 91400"/>
                <a:gd name="connsiteY0" fmla="*/ 0 h 114825"/>
                <a:gd name="connsiteX1" fmla="*/ 22772 w 91400"/>
                <a:gd name="connsiteY1" fmla="*/ 9297 h 114825"/>
                <a:gd name="connsiteX2" fmla="*/ 19255 w 91400"/>
                <a:gd name="connsiteY2" fmla="*/ 2744 h 114825"/>
                <a:gd name="connsiteX3" fmla="*/ 0 w 91400"/>
                <a:gd name="connsiteY3" fmla="*/ 2744 h 114825"/>
                <a:gd name="connsiteX4" fmla="*/ 0 w 91400"/>
                <a:gd name="connsiteY4" fmla="*/ 114825 h 114825"/>
                <a:gd name="connsiteX5" fmla="*/ 27972 w 91400"/>
                <a:gd name="connsiteY5" fmla="*/ 114825 h 114825"/>
                <a:gd name="connsiteX6" fmla="*/ 27972 w 91400"/>
                <a:gd name="connsiteY6" fmla="*/ 82348 h 114825"/>
                <a:gd name="connsiteX7" fmla="*/ 48143 w 91400"/>
                <a:gd name="connsiteY7" fmla="*/ 87836 h 114825"/>
                <a:gd name="connsiteX8" fmla="*/ 79242 w 91400"/>
                <a:gd name="connsiteY8" fmla="*/ 75481 h 114825"/>
                <a:gd name="connsiteX9" fmla="*/ 91401 w 91400"/>
                <a:gd name="connsiteY9" fmla="*/ 43918 h 114825"/>
                <a:gd name="connsiteX10" fmla="*/ 79242 w 91400"/>
                <a:gd name="connsiteY10" fmla="*/ 12355 h 114825"/>
                <a:gd name="connsiteX11" fmla="*/ 48143 w 91400"/>
                <a:gd name="connsiteY11" fmla="*/ 0 h 114825"/>
                <a:gd name="connsiteX12" fmla="*/ 57538 w 91400"/>
                <a:gd name="connsiteY12" fmla="*/ 57413 h 114825"/>
                <a:gd name="connsiteX13" fmla="*/ 44313 w 91400"/>
                <a:gd name="connsiteY13" fmla="*/ 62826 h 114825"/>
                <a:gd name="connsiteX14" fmla="*/ 34842 w 91400"/>
                <a:gd name="connsiteY14" fmla="*/ 60382 h 114825"/>
                <a:gd name="connsiteX15" fmla="*/ 28198 w 91400"/>
                <a:gd name="connsiteY15" fmla="*/ 53591 h 114825"/>
                <a:gd name="connsiteX16" fmla="*/ 25824 w 91400"/>
                <a:gd name="connsiteY16" fmla="*/ 43905 h 114825"/>
                <a:gd name="connsiteX17" fmla="*/ 31099 w 91400"/>
                <a:gd name="connsiteY17" fmla="*/ 30410 h 114825"/>
                <a:gd name="connsiteX18" fmla="*/ 44325 w 91400"/>
                <a:gd name="connsiteY18" fmla="*/ 24997 h 114825"/>
                <a:gd name="connsiteX19" fmla="*/ 57551 w 91400"/>
                <a:gd name="connsiteY19" fmla="*/ 30410 h 114825"/>
                <a:gd name="connsiteX20" fmla="*/ 62826 w 91400"/>
                <a:gd name="connsiteY20" fmla="*/ 43905 h 114825"/>
                <a:gd name="connsiteX21" fmla="*/ 57538 w 91400"/>
                <a:gd name="connsiteY21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00" h="114825">
                  <a:moveTo>
                    <a:pt x="48143" y="0"/>
                  </a:moveTo>
                  <a:cubicBezTo>
                    <a:pt x="38359" y="0"/>
                    <a:pt x="29893" y="3095"/>
                    <a:pt x="22772" y="9297"/>
                  </a:cubicBezTo>
                  <a:lnTo>
                    <a:pt x="19255" y="2744"/>
                  </a:lnTo>
                  <a:lnTo>
                    <a:pt x="0" y="2744"/>
                  </a:lnTo>
                  <a:lnTo>
                    <a:pt x="0" y="114825"/>
                  </a:lnTo>
                  <a:lnTo>
                    <a:pt x="27972" y="114825"/>
                  </a:lnTo>
                  <a:lnTo>
                    <a:pt x="27972" y="82348"/>
                  </a:lnTo>
                  <a:cubicBezTo>
                    <a:pt x="34088" y="86006"/>
                    <a:pt x="40808" y="87836"/>
                    <a:pt x="48143" y="87836"/>
                  </a:cubicBezTo>
                  <a:cubicBezTo>
                    <a:pt x="60779" y="87836"/>
                    <a:pt x="71141" y="83726"/>
                    <a:pt x="79242" y="75481"/>
                  </a:cubicBezTo>
                  <a:cubicBezTo>
                    <a:pt x="87344" y="67249"/>
                    <a:pt x="91401" y="56724"/>
                    <a:pt x="91401" y="43918"/>
                  </a:cubicBezTo>
                  <a:cubicBezTo>
                    <a:pt x="91401" y="31112"/>
                    <a:pt x="87344" y="20587"/>
                    <a:pt x="79242" y="12355"/>
                  </a:cubicBezTo>
                  <a:cubicBezTo>
                    <a:pt x="71141" y="4110"/>
                    <a:pt x="60779" y="0"/>
                    <a:pt x="48143" y="0"/>
                  </a:cubicBezTo>
                  <a:close/>
                  <a:moveTo>
                    <a:pt x="57538" y="57413"/>
                  </a:moveTo>
                  <a:cubicBezTo>
                    <a:pt x="54022" y="61021"/>
                    <a:pt x="49613" y="62826"/>
                    <a:pt x="44313" y="62826"/>
                  </a:cubicBezTo>
                  <a:cubicBezTo>
                    <a:pt x="40846" y="62826"/>
                    <a:pt x="37693" y="62011"/>
                    <a:pt x="34842" y="60382"/>
                  </a:cubicBezTo>
                  <a:cubicBezTo>
                    <a:pt x="31991" y="58753"/>
                    <a:pt x="29768" y="56498"/>
                    <a:pt x="28198" y="53591"/>
                  </a:cubicBezTo>
                  <a:cubicBezTo>
                    <a:pt x="26615" y="50697"/>
                    <a:pt x="25824" y="47464"/>
                    <a:pt x="25824" y="43905"/>
                  </a:cubicBezTo>
                  <a:cubicBezTo>
                    <a:pt x="25824" y="38517"/>
                    <a:pt x="27582" y="34019"/>
                    <a:pt x="31099" y="30410"/>
                  </a:cubicBezTo>
                  <a:cubicBezTo>
                    <a:pt x="34616" y="26802"/>
                    <a:pt x="39025" y="24997"/>
                    <a:pt x="44325" y="24997"/>
                  </a:cubicBezTo>
                  <a:cubicBezTo>
                    <a:pt x="49625" y="24997"/>
                    <a:pt x="54034" y="26802"/>
                    <a:pt x="57551" y="30410"/>
                  </a:cubicBezTo>
                  <a:cubicBezTo>
                    <a:pt x="61068" y="34019"/>
                    <a:pt x="62826" y="38517"/>
                    <a:pt x="62826" y="43905"/>
                  </a:cubicBezTo>
                  <a:cubicBezTo>
                    <a:pt x="62814" y="49306"/>
                    <a:pt x="61055" y="53804"/>
                    <a:pt x="57538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69" name="Полилиния 38">
              <a:extLst>
                <a:ext uri="{FF2B5EF4-FFF2-40B4-BE49-F238E27FC236}">
                  <a16:creationId xmlns:a16="http://schemas.microsoft.com/office/drawing/2014/main" id="{E75EB491-9F2F-4D75-ABCD-8355DD0D92A7}"/>
                </a:ext>
              </a:extLst>
            </p:cNvPr>
            <p:cNvSpPr/>
            <p:nvPr/>
          </p:nvSpPr>
          <p:spPr>
            <a:xfrm>
              <a:off x="5538017" y="4793136"/>
              <a:ext cx="368529" cy="367631"/>
            </a:xfrm>
            <a:custGeom>
              <a:avLst/>
              <a:gdLst>
                <a:gd name="connsiteX0" fmla="*/ 192511 w 368529"/>
                <a:gd name="connsiteY0" fmla="*/ 0 h 367631"/>
                <a:gd name="connsiteX1" fmla="*/ 176019 w 368529"/>
                <a:gd name="connsiteY1" fmla="*/ 0 h 367631"/>
                <a:gd name="connsiteX2" fmla="*/ 176019 w 368529"/>
                <a:gd name="connsiteY2" fmla="*/ 163943 h 367631"/>
                <a:gd name="connsiteX3" fmla="*/ 91740 w 368529"/>
                <a:gd name="connsiteY3" fmla="*/ 79879 h 367631"/>
                <a:gd name="connsiteX4" fmla="*/ 58995 w 368529"/>
                <a:gd name="connsiteY4" fmla="*/ 47201 h 367631"/>
                <a:gd name="connsiteX5" fmla="*/ 47327 w 368529"/>
                <a:gd name="connsiteY5" fmla="*/ 58841 h 367631"/>
                <a:gd name="connsiteX6" fmla="*/ 80084 w 368529"/>
                <a:gd name="connsiteY6" fmla="*/ 91520 h 367631"/>
                <a:gd name="connsiteX7" fmla="*/ 164351 w 368529"/>
                <a:gd name="connsiteY7" fmla="*/ 175584 h 367631"/>
                <a:gd name="connsiteX8" fmla="*/ 0 w 368529"/>
                <a:gd name="connsiteY8" fmla="*/ 175584 h 367631"/>
                <a:gd name="connsiteX9" fmla="*/ 0 w 368529"/>
                <a:gd name="connsiteY9" fmla="*/ 192048 h 367631"/>
                <a:gd name="connsiteX10" fmla="*/ 176019 w 368529"/>
                <a:gd name="connsiteY10" fmla="*/ 192048 h 367631"/>
                <a:gd name="connsiteX11" fmla="*/ 176019 w 368529"/>
                <a:gd name="connsiteY11" fmla="*/ 367632 h 367631"/>
                <a:gd name="connsiteX12" fmla="*/ 192511 w 368529"/>
                <a:gd name="connsiteY12" fmla="*/ 367632 h 367631"/>
                <a:gd name="connsiteX13" fmla="*/ 192511 w 368529"/>
                <a:gd name="connsiteY13" fmla="*/ 203676 h 367631"/>
                <a:gd name="connsiteX14" fmla="*/ 276790 w 368529"/>
                <a:gd name="connsiteY14" fmla="*/ 287753 h 367631"/>
                <a:gd name="connsiteX15" fmla="*/ 306093 w 368529"/>
                <a:gd name="connsiteY15" fmla="*/ 316985 h 367631"/>
                <a:gd name="connsiteX16" fmla="*/ 317749 w 368529"/>
                <a:gd name="connsiteY16" fmla="*/ 305345 h 367631"/>
                <a:gd name="connsiteX17" fmla="*/ 288458 w 368529"/>
                <a:gd name="connsiteY17" fmla="*/ 276112 h 367631"/>
                <a:gd name="connsiteX18" fmla="*/ 204179 w 368529"/>
                <a:gd name="connsiteY18" fmla="*/ 192048 h 367631"/>
                <a:gd name="connsiteX19" fmla="*/ 368530 w 368529"/>
                <a:gd name="connsiteY19" fmla="*/ 192048 h 367631"/>
                <a:gd name="connsiteX20" fmla="*/ 368530 w 368529"/>
                <a:gd name="connsiteY20" fmla="*/ 175584 h 367631"/>
                <a:gd name="connsiteX21" fmla="*/ 192511 w 368529"/>
                <a:gd name="connsiteY21" fmla="*/ 175584 h 36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8529" h="367631">
                  <a:moveTo>
                    <a:pt x="192511" y="0"/>
                  </a:moveTo>
                  <a:lnTo>
                    <a:pt x="176019" y="0"/>
                  </a:lnTo>
                  <a:lnTo>
                    <a:pt x="176019" y="163943"/>
                  </a:lnTo>
                  <a:lnTo>
                    <a:pt x="91740" y="79879"/>
                  </a:lnTo>
                  <a:lnTo>
                    <a:pt x="58995" y="47201"/>
                  </a:lnTo>
                  <a:lnTo>
                    <a:pt x="47327" y="58841"/>
                  </a:lnTo>
                  <a:lnTo>
                    <a:pt x="80084" y="91520"/>
                  </a:lnTo>
                  <a:lnTo>
                    <a:pt x="164351" y="175584"/>
                  </a:lnTo>
                  <a:lnTo>
                    <a:pt x="0" y="175584"/>
                  </a:lnTo>
                  <a:lnTo>
                    <a:pt x="0" y="192048"/>
                  </a:lnTo>
                  <a:lnTo>
                    <a:pt x="176019" y="192048"/>
                  </a:lnTo>
                  <a:lnTo>
                    <a:pt x="176019" y="367632"/>
                  </a:lnTo>
                  <a:lnTo>
                    <a:pt x="192511" y="367632"/>
                  </a:lnTo>
                  <a:lnTo>
                    <a:pt x="192511" y="203676"/>
                  </a:lnTo>
                  <a:lnTo>
                    <a:pt x="276790" y="287753"/>
                  </a:lnTo>
                  <a:lnTo>
                    <a:pt x="306093" y="316985"/>
                  </a:lnTo>
                  <a:lnTo>
                    <a:pt x="317749" y="305345"/>
                  </a:lnTo>
                  <a:lnTo>
                    <a:pt x="288458" y="276112"/>
                  </a:lnTo>
                  <a:lnTo>
                    <a:pt x="204179" y="192048"/>
                  </a:lnTo>
                  <a:lnTo>
                    <a:pt x="368530" y="192048"/>
                  </a:lnTo>
                  <a:lnTo>
                    <a:pt x="368530" y="175584"/>
                  </a:lnTo>
                  <a:lnTo>
                    <a:pt x="192511" y="17558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0" name="Полилиния 39">
              <a:extLst>
                <a:ext uri="{FF2B5EF4-FFF2-40B4-BE49-F238E27FC236}">
                  <a16:creationId xmlns:a16="http://schemas.microsoft.com/office/drawing/2014/main" id="{963A6FAB-091B-46EB-B4EB-4593EF6ACB5B}"/>
                </a:ext>
              </a:extLst>
            </p:cNvPr>
            <p:cNvSpPr/>
            <p:nvPr/>
          </p:nvSpPr>
          <p:spPr>
            <a:xfrm rot="-2706320">
              <a:off x="5717548" y="4848307"/>
              <a:ext cx="248979" cy="16464"/>
            </a:xfrm>
            <a:custGeom>
              <a:avLst/>
              <a:gdLst>
                <a:gd name="connsiteX0" fmla="*/ 0 w 248979"/>
                <a:gd name="connsiteY0" fmla="*/ 0 h 16464"/>
                <a:gd name="connsiteX1" fmla="*/ 248979 w 248979"/>
                <a:gd name="connsiteY1" fmla="*/ 0 h 16464"/>
                <a:gd name="connsiteX2" fmla="*/ 248979 w 248979"/>
                <a:gd name="connsiteY2" fmla="*/ 16464 h 16464"/>
                <a:gd name="connsiteX3" fmla="*/ 0 w 248979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79" h="16464">
                  <a:moveTo>
                    <a:pt x="0" y="0"/>
                  </a:moveTo>
                  <a:lnTo>
                    <a:pt x="248979" y="0"/>
                  </a:lnTo>
                  <a:lnTo>
                    <a:pt x="248979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71" name="Полилиния 40">
              <a:extLst>
                <a:ext uri="{FF2B5EF4-FFF2-40B4-BE49-F238E27FC236}">
                  <a16:creationId xmlns:a16="http://schemas.microsoft.com/office/drawing/2014/main" id="{8C4E5A24-96C2-4203-9E68-D367A44D08F7}"/>
                </a:ext>
              </a:extLst>
            </p:cNvPr>
            <p:cNvSpPr/>
            <p:nvPr/>
          </p:nvSpPr>
          <p:spPr>
            <a:xfrm rot="-2711668">
              <a:off x="5478608" y="5089681"/>
              <a:ext cx="246342" cy="16464"/>
            </a:xfrm>
            <a:custGeom>
              <a:avLst/>
              <a:gdLst>
                <a:gd name="connsiteX0" fmla="*/ 0 w 246342"/>
                <a:gd name="connsiteY0" fmla="*/ 0 h 16464"/>
                <a:gd name="connsiteX1" fmla="*/ 246343 w 246342"/>
                <a:gd name="connsiteY1" fmla="*/ 0 h 16464"/>
                <a:gd name="connsiteX2" fmla="*/ 246343 w 246342"/>
                <a:gd name="connsiteY2" fmla="*/ 16464 h 16464"/>
                <a:gd name="connsiteX3" fmla="*/ 0 w 246342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342" h="16464">
                  <a:moveTo>
                    <a:pt x="0" y="0"/>
                  </a:moveTo>
                  <a:lnTo>
                    <a:pt x="246343" y="0"/>
                  </a:lnTo>
                  <a:lnTo>
                    <a:pt x="246343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</p:grpSp>
      <p:sp>
        <p:nvSpPr>
          <p:cNvPr id="41" name="Прямоугольник 30">
            <a:extLst>
              <a:ext uri="{FF2B5EF4-FFF2-40B4-BE49-F238E27FC236}">
                <a16:creationId xmlns:a16="http://schemas.microsoft.com/office/drawing/2014/main" id="{8CF7271E-C303-414A-8B11-01308A5F00B2}"/>
              </a:ext>
            </a:extLst>
          </p:cNvPr>
          <p:cNvSpPr/>
          <p:nvPr/>
        </p:nvSpPr>
        <p:spPr>
          <a:xfrm>
            <a:off x="351559" y="3522005"/>
            <a:ext cx="6322414" cy="241912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  <a:t>Зачем нам вообще инвестировать в</a:t>
            </a: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</a:b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glow rad="325695">
                    <a:srgbClr val="0D2E44">
                      <a:alpha val="40000"/>
                    </a:srgbClr>
                  </a:glo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  <a:t>БРЕНД?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5A9B31-F407-4FB2-823E-8085783C606D}"/>
              </a:ext>
            </a:extLst>
          </p:cNvPr>
          <p:cNvSpPr txBox="1"/>
          <p:nvPr/>
        </p:nvSpPr>
        <p:spPr>
          <a:xfrm>
            <a:off x="466066" y="5846238"/>
            <a:ext cx="4791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tserrat Light" panose="02110004020202020204"/>
                <a:ea typeface="+mn-ea"/>
                <a:cs typeface="+mn-cs"/>
              </a:rPr>
              <a:t>Вопрос, который вам точно зададут в очередной раз, чтобы урезать бюджет</a:t>
            </a:r>
          </a:p>
        </p:txBody>
      </p: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01397CDE-A722-4EC0-BBDB-6DFC7F11202B}"/>
              </a:ext>
            </a:extLst>
          </p:cNvPr>
          <p:cNvSpPr txBox="1">
            <a:spLocks/>
          </p:cNvSpPr>
          <p:nvPr/>
        </p:nvSpPr>
        <p:spPr>
          <a:xfrm>
            <a:off x="351559" y="1340192"/>
            <a:ext cx="3136708" cy="25601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</a:rPr>
              <a:t>Обязательное условие роста продаж – строится долго и дорого, но необходимо в первую очередь. Может занимать </a:t>
            </a:r>
            <a:r>
              <a:rPr lang="ru-RU" sz="2400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</a:rPr>
              <a:t>до 20% </a:t>
            </a:r>
            <a:r>
              <a:rPr lang="ru-RU" sz="1600" dirty="0">
                <a:solidFill>
                  <a:schemeClr val="bg1"/>
                </a:solidFill>
              </a:rPr>
              <a:t>от общих затрат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0686554D-0379-4605-8518-A3914B05386D}"/>
              </a:ext>
            </a:extLst>
          </p:cNvPr>
          <p:cNvSpPr txBox="1">
            <a:spLocks/>
          </p:cNvSpPr>
          <p:nvPr/>
        </p:nvSpPr>
        <p:spPr>
          <a:xfrm>
            <a:off x="393611" y="450375"/>
            <a:ext cx="3515171" cy="12834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Дистрибуция</a:t>
            </a:r>
            <a:endParaRPr lang="en-RU" sz="3200" b="1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45" name="Straight Connector 2">
            <a:extLst>
              <a:ext uri="{FF2B5EF4-FFF2-40B4-BE49-F238E27FC236}">
                <a16:creationId xmlns:a16="http://schemas.microsoft.com/office/drawing/2014/main" id="{28EE5E1D-4C0B-4C6E-A20F-C73588C5EE51}"/>
              </a:ext>
            </a:extLst>
          </p:cNvPr>
          <p:cNvCxnSpPr>
            <a:cxnSpLocks/>
          </p:cNvCxnSpPr>
          <p:nvPr/>
        </p:nvCxnSpPr>
        <p:spPr>
          <a:xfrm flipV="1">
            <a:off x="466067" y="1158513"/>
            <a:ext cx="2922740" cy="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17">
            <a:extLst>
              <a:ext uri="{FF2B5EF4-FFF2-40B4-BE49-F238E27FC236}">
                <a16:creationId xmlns:a16="http://schemas.microsoft.com/office/drawing/2014/main" id="{85D7C923-23D1-4707-AD09-2CAEA576AFB3}"/>
              </a:ext>
            </a:extLst>
          </p:cNvPr>
          <p:cNvSpPr txBox="1">
            <a:spLocks/>
          </p:cNvSpPr>
          <p:nvPr/>
        </p:nvSpPr>
        <p:spPr>
          <a:xfrm>
            <a:off x="4511724" y="1347010"/>
            <a:ext cx="3136708" cy="1905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</a:rPr>
              <a:t>В большинстве массовых категорий ценовая эластичность наблюдается на уровне </a:t>
            </a:r>
            <a:r>
              <a:rPr lang="en-US" sz="2400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</a:rPr>
              <a:t>5-10%</a:t>
            </a:r>
            <a:endParaRPr lang="en-US" sz="1600" dirty="0">
              <a:solidFill>
                <a:schemeClr val="bg1"/>
              </a:solidFill>
              <a:highlight>
                <a:srgbClr val="FF0000"/>
              </a:highlight>
              <a:latin typeface="+mj-lt"/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При этом </a:t>
            </a:r>
            <a:r>
              <a:rPr lang="ru-RU" sz="1600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</a:rPr>
              <a:t>накопительный эффект отсутствует</a:t>
            </a:r>
            <a:endParaRPr lang="en-US" sz="1600" dirty="0">
              <a:solidFill>
                <a:schemeClr val="bg1"/>
              </a:solidFill>
              <a:highlight>
                <a:srgbClr val="FF0000"/>
              </a:highlight>
              <a:latin typeface="+mj-lt"/>
            </a:endParaRPr>
          </a:p>
        </p:txBody>
      </p:sp>
      <p:sp>
        <p:nvSpPr>
          <p:cNvPr id="72" name="Text Placeholder 20">
            <a:extLst>
              <a:ext uri="{FF2B5EF4-FFF2-40B4-BE49-F238E27FC236}">
                <a16:creationId xmlns:a16="http://schemas.microsoft.com/office/drawing/2014/main" id="{43F916EF-07B8-4024-89D8-397CE08DD0A0}"/>
              </a:ext>
            </a:extLst>
          </p:cNvPr>
          <p:cNvSpPr txBox="1">
            <a:spLocks/>
          </p:cNvSpPr>
          <p:nvPr/>
        </p:nvSpPr>
        <p:spPr>
          <a:xfrm>
            <a:off x="4511723" y="450375"/>
            <a:ext cx="2227628" cy="7081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Цена</a:t>
            </a:r>
            <a:endParaRPr lang="en-RU" sz="3200" b="1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87" name="Straight Connector 2">
            <a:extLst>
              <a:ext uri="{FF2B5EF4-FFF2-40B4-BE49-F238E27FC236}">
                <a16:creationId xmlns:a16="http://schemas.microsoft.com/office/drawing/2014/main" id="{695BE6B3-9386-4DE0-9462-8D64D7182D6D}"/>
              </a:ext>
            </a:extLst>
          </p:cNvPr>
          <p:cNvCxnSpPr>
            <a:cxnSpLocks/>
          </p:cNvCxnSpPr>
          <p:nvPr/>
        </p:nvCxnSpPr>
        <p:spPr>
          <a:xfrm>
            <a:off x="4511723" y="1158515"/>
            <a:ext cx="221184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 Placeholder 18">
            <a:extLst>
              <a:ext uri="{FF2B5EF4-FFF2-40B4-BE49-F238E27FC236}">
                <a16:creationId xmlns:a16="http://schemas.microsoft.com/office/drawing/2014/main" id="{957DB321-0074-456E-873F-2B13A03D8986}"/>
              </a:ext>
            </a:extLst>
          </p:cNvPr>
          <p:cNvSpPr txBox="1">
            <a:spLocks/>
          </p:cNvSpPr>
          <p:nvPr/>
        </p:nvSpPr>
        <p:spPr>
          <a:xfrm>
            <a:off x="8308397" y="1347010"/>
            <a:ext cx="2684918" cy="11632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 SemiBold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400" b="0" kern="1200" baseline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Чувствительность к улучшению качества наблюдается при капитальных инвестициях на </a:t>
            </a:r>
            <a:r>
              <a:rPr lang="en-US" sz="2400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ru-RU" sz="2400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20%</a:t>
            </a:r>
            <a:endParaRPr lang="en-RU" sz="2400" dirty="0">
              <a:solidFill>
                <a:schemeClr val="bg1"/>
              </a:solidFill>
              <a:highlight>
                <a:srgbClr val="FF0000"/>
              </a:highlight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Text Placeholder 21">
            <a:extLst>
              <a:ext uri="{FF2B5EF4-FFF2-40B4-BE49-F238E27FC236}">
                <a16:creationId xmlns:a16="http://schemas.microsoft.com/office/drawing/2014/main" id="{C1B48DAA-6528-45EC-BC84-0FDA53A24365}"/>
              </a:ext>
            </a:extLst>
          </p:cNvPr>
          <p:cNvSpPr txBox="1">
            <a:spLocks/>
          </p:cNvSpPr>
          <p:nvPr/>
        </p:nvSpPr>
        <p:spPr>
          <a:xfrm>
            <a:off x="8308397" y="427962"/>
            <a:ext cx="2227628" cy="12834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 SemiBold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>
                <a:solidFill>
                  <a:schemeClr val="bg1"/>
                </a:solidFill>
              </a:rPr>
              <a:t>Продукт</a:t>
            </a:r>
            <a:endParaRPr lang="en-RU" sz="3200" dirty="0">
              <a:solidFill>
                <a:schemeClr val="bg1"/>
              </a:solidFill>
            </a:endParaRPr>
          </a:p>
        </p:txBody>
      </p:sp>
      <p:cxnSp>
        <p:nvCxnSpPr>
          <p:cNvPr id="90" name="Straight Connector 2">
            <a:extLst>
              <a:ext uri="{FF2B5EF4-FFF2-40B4-BE49-F238E27FC236}">
                <a16:creationId xmlns:a16="http://schemas.microsoft.com/office/drawing/2014/main" id="{BEEF1EC2-7E5B-4150-AC61-DED766B71AA4}"/>
              </a:ext>
            </a:extLst>
          </p:cNvPr>
          <p:cNvCxnSpPr>
            <a:cxnSpLocks/>
          </p:cNvCxnSpPr>
          <p:nvPr/>
        </p:nvCxnSpPr>
        <p:spPr>
          <a:xfrm>
            <a:off x="8308397" y="1136102"/>
            <a:ext cx="221184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46E40D3-8E84-4C0D-B02A-36BEFCDA925C}"/>
              </a:ext>
            </a:extLst>
          </p:cNvPr>
          <p:cNvGrpSpPr/>
          <p:nvPr/>
        </p:nvGrpSpPr>
        <p:grpSpPr>
          <a:xfrm>
            <a:off x="6934202" y="3605021"/>
            <a:ext cx="4618172" cy="2674600"/>
            <a:chOff x="4590222" y="1485404"/>
            <a:chExt cx="6760931" cy="4238241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F9C55671-BFFE-4622-AD4F-5A480F0FE4EE}"/>
                </a:ext>
              </a:extLst>
            </p:cNvPr>
            <p:cNvSpPr/>
            <p:nvPr/>
          </p:nvSpPr>
          <p:spPr>
            <a:xfrm>
              <a:off x="9791988" y="1868850"/>
              <a:ext cx="1467136" cy="14671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Дуга 41">
              <a:extLst>
                <a:ext uri="{FF2B5EF4-FFF2-40B4-BE49-F238E27FC236}">
                  <a16:creationId xmlns:a16="http://schemas.microsoft.com/office/drawing/2014/main" id="{ACE34BAF-00E4-49C6-A081-211AB0004045}"/>
                </a:ext>
              </a:extLst>
            </p:cNvPr>
            <p:cNvSpPr/>
            <p:nvPr/>
          </p:nvSpPr>
          <p:spPr>
            <a:xfrm>
              <a:off x="9699957" y="1772297"/>
              <a:ext cx="1651196" cy="1651198"/>
            </a:xfrm>
            <a:prstGeom prst="arc">
              <a:avLst>
                <a:gd name="adj1" fmla="val 15019240"/>
                <a:gd name="adj2" fmla="val 12017975"/>
              </a:avLst>
            </a:prstGeom>
            <a:ln w="12700" cap="rnd">
              <a:solidFill>
                <a:srgbClr val="FE1A4A"/>
              </a:solidFill>
              <a:prstDash val="lg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Овал 46">
              <a:extLst>
                <a:ext uri="{FF2B5EF4-FFF2-40B4-BE49-F238E27FC236}">
                  <a16:creationId xmlns:a16="http://schemas.microsoft.com/office/drawing/2014/main" id="{E89508D2-952F-40F1-8136-C9226F63543D}"/>
                </a:ext>
              </a:extLst>
            </p:cNvPr>
            <p:cNvSpPr/>
            <p:nvPr/>
          </p:nvSpPr>
          <p:spPr>
            <a:xfrm>
              <a:off x="9383531" y="3801762"/>
              <a:ext cx="797482" cy="797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5" name="Рисунок 48">
              <a:extLst>
                <a:ext uri="{FF2B5EF4-FFF2-40B4-BE49-F238E27FC236}">
                  <a16:creationId xmlns:a16="http://schemas.microsoft.com/office/drawing/2014/main" id="{0534E727-A0BD-494F-AECB-721D82085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073" y="3961821"/>
              <a:ext cx="423663" cy="423663"/>
            </a:xfrm>
            <a:prstGeom prst="rect">
              <a:avLst/>
            </a:prstGeom>
          </p:spPr>
        </p:pic>
        <p:sp>
          <p:nvSpPr>
            <p:cNvPr id="76" name="Овал 31">
              <a:extLst>
                <a:ext uri="{FF2B5EF4-FFF2-40B4-BE49-F238E27FC236}">
                  <a16:creationId xmlns:a16="http://schemas.microsoft.com/office/drawing/2014/main" id="{43E4CB75-6B90-4B10-B4BB-E161D983CAB5}"/>
                </a:ext>
              </a:extLst>
            </p:cNvPr>
            <p:cNvSpPr/>
            <p:nvPr/>
          </p:nvSpPr>
          <p:spPr>
            <a:xfrm>
              <a:off x="9743483" y="4169000"/>
              <a:ext cx="1467138" cy="14671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Дуга 34">
              <a:extLst>
                <a:ext uri="{FF2B5EF4-FFF2-40B4-BE49-F238E27FC236}">
                  <a16:creationId xmlns:a16="http://schemas.microsoft.com/office/drawing/2014/main" id="{BE4AC3B8-ACEA-4F54-934C-B39EF4622C8E}"/>
                </a:ext>
              </a:extLst>
            </p:cNvPr>
            <p:cNvSpPr/>
            <p:nvPr/>
          </p:nvSpPr>
          <p:spPr>
            <a:xfrm>
              <a:off x="9651453" y="4072447"/>
              <a:ext cx="1651198" cy="1651198"/>
            </a:xfrm>
            <a:prstGeom prst="arc">
              <a:avLst>
                <a:gd name="adj1" fmla="val 15019240"/>
                <a:gd name="adj2" fmla="val 12017975"/>
              </a:avLst>
            </a:prstGeom>
            <a:ln w="12700" cap="rnd">
              <a:solidFill>
                <a:srgbClr val="FE1A4A"/>
              </a:solidFill>
              <a:prstDash val="lg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36757CB-7195-4D33-9B08-121363AD4022}"/>
                </a:ext>
              </a:extLst>
            </p:cNvPr>
            <p:cNvSpPr txBox="1"/>
            <p:nvPr/>
          </p:nvSpPr>
          <p:spPr>
            <a:xfrm>
              <a:off x="9895814" y="4781239"/>
              <a:ext cx="1173801" cy="4877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2110004020202020204"/>
                  <a:ea typeface="Tahoma" panose="020B0604030504040204" pitchFamily="34" charset="0"/>
                  <a:cs typeface="Tahoma" panose="020B0604030504040204" pitchFamily="34" charset="0"/>
                </a:rPr>
                <a:t>0.8%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 panose="02110004020202020204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29B0F4C-F5AA-4A10-B773-4501704DB2F8}"/>
                </a:ext>
              </a:extLst>
            </p:cNvPr>
            <p:cNvSpPr txBox="1"/>
            <p:nvPr/>
          </p:nvSpPr>
          <p:spPr>
            <a:xfrm>
              <a:off x="9793969" y="4488495"/>
              <a:ext cx="1386462" cy="2926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anose="02110004020202020204"/>
                  <a:ea typeface="+mn-ea"/>
                  <a:cs typeface="+mn-cs"/>
                </a:rPr>
                <a:t>ФИНАНСЫ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anose="02110004020202020204"/>
                  <a:ea typeface="+mn-ea"/>
                  <a:cs typeface="+mn-cs"/>
                </a:rPr>
                <a:t> 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80" name="Овал 22">
              <a:extLst>
                <a:ext uri="{FF2B5EF4-FFF2-40B4-BE49-F238E27FC236}">
                  <a16:creationId xmlns:a16="http://schemas.microsoft.com/office/drawing/2014/main" id="{100CF39C-29B9-4911-9FB0-45B9BF244DC8}"/>
                </a:ext>
              </a:extLst>
            </p:cNvPr>
            <p:cNvSpPr/>
            <p:nvPr/>
          </p:nvSpPr>
          <p:spPr>
            <a:xfrm>
              <a:off x="4604272" y="1504286"/>
              <a:ext cx="797482" cy="797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Овал 36">
              <a:extLst>
                <a:ext uri="{FF2B5EF4-FFF2-40B4-BE49-F238E27FC236}">
                  <a16:creationId xmlns:a16="http://schemas.microsoft.com/office/drawing/2014/main" id="{A80B0314-9609-473F-813B-75475BB3B636}"/>
                </a:ext>
              </a:extLst>
            </p:cNvPr>
            <p:cNvSpPr/>
            <p:nvPr/>
          </p:nvSpPr>
          <p:spPr>
            <a:xfrm>
              <a:off x="4960241" y="1885972"/>
              <a:ext cx="1467138" cy="14671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3261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Дуга 37">
              <a:extLst>
                <a:ext uri="{FF2B5EF4-FFF2-40B4-BE49-F238E27FC236}">
                  <a16:creationId xmlns:a16="http://schemas.microsoft.com/office/drawing/2014/main" id="{75D74703-95AD-4E52-B017-53BBD51D68BC}"/>
                </a:ext>
              </a:extLst>
            </p:cNvPr>
            <p:cNvSpPr/>
            <p:nvPr/>
          </p:nvSpPr>
          <p:spPr>
            <a:xfrm>
              <a:off x="4868210" y="1789419"/>
              <a:ext cx="1651198" cy="1651198"/>
            </a:xfrm>
            <a:prstGeom prst="arc">
              <a:avLst>
                <a:gd name="adj1" fmla="val 15019240"/>
                <a:gd name="adj2" fmla="val 12017975"/>
              </a:avLst>
            </a:prstGeom>
            <a:ln w="12700" cap="rnd">
              <a:solidFill>
                <a:srgbClr val="FE1A4A"/>
              </a:solidFill>
              <a:prstDash val="lg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83" name="Рисунок 6">
              <a:extLst>
                <a:ext uri="{FF2B5EF4-FFF2-40B4-BE49-F238E27FC236}">
                  <a16:creationId xmlns:a16="http://schemas.microsoft.com/office/drawing/2014/main" id="{97119AA1-9462-4E3E-907A-1B70A7B3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456" y="1659665"/>
              <a:ext cx="410544" cy="41054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2DEA4B5-3F52-405A-B00A-F6073FAEF3B0}"/>
                </a:ext>
              </a:extLst>
            </p:cNvPr>
            <p:cNvSpPr txBox="1"/>
            <p:nvPr/>
          </p:nvSpPr>
          <p:spPr>
            <a:xfrm>
              <a:off x="5011707" y="2508844"/>
              <a:ext cx="1386463" cy="4877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2110004020202020204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2110004020202020204"/>
                  <a:ea typeface="Tahoma" panose="020B0604030504040204" pitchFamily="34" charset="0"/>
                  <a:cs typeface="Tahoma" panose="020B0604030504040204" pitchFamily="34" charset="0"/>
                </a:rPr>
                <a:t>%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 panose="02110004020202020204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9648F33-22B1-4010-8857-B0289AB7E59F}"/>
                </a:ext>
              </a:extLst>
            </p:cNvPr>
            <p:cNvSpPr txBox="1"/>
            <p:nvPr/>
          </p:nvSpPr>
          <p:spPr>
            <a:xfrm>
              <a:off x="5001075" y="2216100"/>
              <a:ext cx="1386463" cy="2926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anose="02110004020202020204"/>
                  <a:ea typeface="Tahoma" panose="020B0604030504040204" pitchFamily="34" charset="0"/>
                  <a:cs typeface="Tahoma" panose="020B0604030504040204" pitchFamily="34" charset="0"/>
                </a:rPr>
                <a:t>FMCG 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1" name="Овал 5">
              <a:extLst>
                <a:ext uri="{FF2B5EF4-FFF2-40B4-BE49-F238E27FC236}">
                  <a16:creationId xmlns:a16="http://schemas.microsoft.com/office/drawing/2014/main" id="{58667513-4FE6-46A2-ADB7-BFEAC5AF3F11}"/>
                </a:ext>
              </a:extLst>
            </p:cNvPr>
            <p:cNvSpPr/>
            <p:nvPr/>
          </p:nvSpPr>
          <p:spPr>
            <a:xfrm>
              <a:off x="7068659" y="3770259"/>
              <a:ext cx="797482" cy="797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2" name="Рисунок 3">
              <a:extLst>
                <a:ext uri="{FF2B5EF4-FFF2-40B4-BE49-F238E27FC236}">
                  <a16:creationId xmlns:a16="http://schemas.microsoft.com/office/drawing/2014/main" id="{9B9EE3DB-84D9-43B7-87AC-681C8EEEE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8824" y="3920887"/>
              <a:ext cx="489770" cy="489770"/>
            </a:xfrm>
            <a:prstGeom prst="rect">
              <a:avLst/>
            </a:prstGeom>
          </p:spPr>
        </p:pic>
        <p:sp>
          <p:nvSpPr>
            <p:cNvPr id="93" name="Овал 1">
              <a:extLst>
                <a:ext uri="{FF2B5EF4-FFF2-40B4-BE49-F238E27FC236}">
                  <a16:creationId xmlns:a16="http://schemas.microsoft.com/office/drawing/2014/main" id="{7930190B-2071-4B15-A7E4-76C7F6509936}"/>
                </a:ext>
              </a:extLst>
            </p:cNvPr>
            <p:cNvSpPr/>
            <p:nvPr/>
          </p:nvSpPr>
          <p:spPr>
            <a:xfrm>
              <a:off x="7415235" y="4169000"/>
              <a:ext cx="1467138" cy="14671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Дуга 43">
              <a:extLst>
                <a:ext uri="{FF2B5EF4-FFF2-40B4-BE49-F238E27FC236}">
                  <a16:creationId xmlns:a16="http://schemas.microsoft.com/office/drawing/2014/main" id="{6501E187-80EB-46E7-944C-8E281EB1C80E}"/>
                </a:ext>
              </a:extLst>
            </p:cNvPr>
            <p:cNvSpPr/>
            <p:nvPr/>
          </p:nvSpPr>
          <p:spPr>
            <a:xfrm>
              <a:off x="7323204" y="4072447"/>
              <a:ext cx="1651198" cy="1651198"/>
            </a:xfrm>
            <a:prstGeom prst="arc">
              <a:avLst>
                <a:gd name="adj1" fmla="val 15019240"/>
                <a:gd name="adj2" fmla="val 12017975"/>
              </a:avLst>
            </a:prstGeom>
            <a:ln w="12700" cap="rnd">
              <a:solidFill>
                <a:srgbClr val="FE1A4A"/>
              </a:solidFill>
              <a:prstDash val="lg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99EBB24-D3F1-47FD-82C4-176FA4FA8D2E}"/>
                </a:ext>
              </a:extLst>
            </p:cNvPr>
            <p:cNvSpPr txBox="1"/>
            <p:nvPr/>
          </p:nvSpPr>
          <p:spPr>
            <a:xfrm>
              <a:off x="7606458" y="4781239"/>
              <a:ext cx="1173801" cy="4877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2110004020202020204"/>
                  <a:ea typeface="Tahoma" panose="020B0604030504040204" pitchFamily="34" charset="0"/>
                  <a:cs typeface="Tahoma" panose="020B0604030504040204" pitchFamily="34" charset="0"/>
                </a:rPr>
                <a:t>1.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2110004020202020204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2110004020202020204"/>
                  <a:ea typeface="Tahoma" panose="020B0604030504040204" pitchFamily="34" charset="0"/>
                  <a:cs typeface="Tahoma" panose="020B0604030504040204" pitchFamily="34" charset="0"/>
                </a:rPr>
                <a:t>%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 panose="02110004020202020204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A1D7EEE-32DF-45B0-A962-8290878CDA96}"/>
                </a:ext>
              </a:extLst>
            </p:cNvPr>
            <p:cNvSpPr txBox="1"/>
            <p:nvPr/>
          </p:nvSpPr>
          <p:spPr>
            <a:xfrm>
              <a:off x="7472715" y="4488495"/>
              <a:ext cx="1386462" cy="2926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anose="02110004020202020204"/>
                  <a:ea typeface="+mn-ea"/>
                  <a:cs typeface="+mn-cs"/>
                </a:rPr>
                <a:t>ТЕЛЕКОМ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anose="02110004020202020204"/>
                  <a:ea typeface="+mn-ea"/>
                  <a:cs typeface="+mn-cs"/>
                </a:rPr>
                <a:t> 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97" name="Овал 44">
              <a:extLst>
                <a:ext uri="{FF2B5EF4-FFF2-40B4-BE49-F238E27FC236}">
                  <a16:creationId xmlns:a16="http://schemas.microsoft.com/office/drawing/2014/main" id="{FB0E0433-7368-4FCA-B6D2-635B364DAD1D}"/>
                </a:ext>
              </a:extLst>
            </p:cNvPr>
            <p:cNvSpPr/>
            <p:nvPr/>
          </p:nvSpPr>
          <p:spPr>
            <a:xfrm>
              <a:off x="9383531" y="1485404"/>
              <a:ext cx="797482" cy="797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8" name="Рисунок 45">
              <a:extLst>
                <a:ext uri="{FF2B5EF4-FFF2-40B4-BE49-F238E27FC236}">
                  <a16:creationId xmlns:a16="http://schemas.microsoft.com/office/drawing/2014/main" id="{AA63E0D6-2C37-4BB5-A341-63FB1468E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0640" y="1651882"/>
              <a:ext cx="423263" cy="423263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680801A-9C74-45C2-9972-33F37A0603BD}"/>
                </a:ext>
              </a:extLst>
            </p:cNvPr>
            <p:cNvSpPr txBox="1"/>
            <p:nvPr/>
          </p:nvSpPr>
          <p:spPr>
            <a:xfrm>
              <a:off x="9887047" y="2508844"/>
              <a:ext cx="1173801" cy="4877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2110004020202020204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2110004020202020204"/>
                  <a:ea typeface="Tahoma" panose="020B0604030504040204" pitchFamily="34" charset="0"/>
                  <a:cs typeface="Tahoma" panose="020B0604030504040204" pitchFamily="34" charset="0"/>
                </a:rPr>
                <a:t>%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 panose="02110004020202020204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2FCFB94-4D10-4324-B5C3-546BC189B2F3}"/>
                </a:ext>
              </a:extLst>
            </p:cNvPr>
            <p:cNvSpPr txBox="1"/>
            <p:nvPr/>
          </p:nvSpPr>
          <p:spPr>
            <a:xfrm>
              <a:off x="9775967" y="2216100"/>
              <a:ext cx="1386462" cy="2926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dirty="0">
                  <a:solidFill>
                    <a:srgbClr val="FFFFFF"/>
                  </a:solidFill>
                  <a:latin typeface="Montserrat Light" panose="02110004020202020204"/>
                </a:rPr>
                <a:t>ФАРМА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</a:endParaRPr>
            </a:p>
          </p:txBody>
        </p:sp>
        <p:sp>
          <p:nvSpPr>
            <p:cNvPr id="101" name="Овал 67">
              <a:extLst>
                <a:ext uri="{FF2B5EF4-FFF2-40B4-BE49-F238E27FC236}">
                  <a16:creationId xmlns:a16="http://schemas.microsoft.com/office/drawing/2014/main" id="{23B8BA50-6BBB-46AE-979F-945675A54A57}"/>
                </a:ext>
              </a:extLst>
            </p:cNvPr>
            <p:cNvSpPr/>
            <p:nvPr/>
          </p:nvSpPr>
          <p:spPr>
            <a:xfrm>
              <a:off x="4590222" y="3768432"/>
              <a:ext cx="797482" cy="797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Овал 69">
              <a:extLst>
                <a:ext uri="{FF2B5EF4-FFF2-40B4-BE49-F238E27FC236}">
                  <a16:creationId xmlns:a16="http://schemas.microsoft.com/office/drawing/2014/main" id="{A2927620-1C20-426F-8649-74AAB8B26AF4}"/>
                </a:ext>
              </a:extLst>
            </p:cNvPr>
            <p:cNvSpPr/>
            <p:nvPr/>
          </p:nvSpPr>
          <p:spPr>
            <a:xfrm>
              <a:off x="4961392" y="4169000"/>
              <a:ext cx="1467137" cy="14671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Дуга 70">
              <a:extLst>
                <a:ext uri="{FF2B5EF4-FFF2-40B4-BE49-F238E27FC236}">
                  <a16:creationId xmlns:a16="http://schemas.microsoft.com/office/drawing/2014/main" id="{6F4F6F80-10FC-4D7D-89BA-00B2EAD1A3C7}"/>
                </a:ext>
              </a:extLst>
            </p:cNvPr>
            <p:cNvSpPr/>
            <p:nvPr/>
          </p:nvSpPr>
          <p:spPr>
            <a:xfrm>
              <a:off x="4869361" y="4072447"/>
              <a:ext cx="1651198" cy="1651198"/>
            </a:xfrm>
            <a:prstGeom prst="arc">
              <a:avLst>
                <a:gd name="adj1" fmla="val 15019240"/>
                <a:gd name="adj2" fmla="val 12017975"/>
              </a:avLst>
            </a:prstGeom>
            <a:ln w="12700" cap="rnd">
              <a:solidFill>
                <a:srgbClr val="FE1A4A"/>
              </a:solidFill>
              <a:prstDash val="lg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AD42EEB-1F60-4DB6-AA04-E29A6F15CB74}"/>
                </a:ext>
              </a:extLst>
            </p:cNvPr>
            <p:cNvSpPr txBox="1"/>
            <p:nvPr/>
          </p:nvSpPr>
          <p:spPr>
            <a:xfrm>
              <a:off x="5115005" y="4781239"/>
              <a:ext cx="1173801" cy="4877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2110004020202020204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2110004020202020204"/>
                  <a:ea typeface="Tahoma" panose="020B0604030504040204" pitchFamily="34" charset="0"/>
                  <a:cs typeface="Tahoma" panose="020B0604030504040204" pitchFamily="34" charset="0"/>
                </a:rPr>
                <a:t>%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 panose="02110004020202020204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BEF00E6-B687-43F7-A541-273C04966825}"/>
                </a:ext>
              </a:extLst>
            </p:cNvPr>
            <p:cNvSpPr txBox="1"/>
            <p:nvPr/>
          </p:nvSpPr>
          <p:spPr>
            <a:xfrm>
              <a:off x="5003923" y="4488495"/>
              <a:ext cx="1386462" cy="2926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anose="02110004020202020204"/>
                  <a:ea typeface="+mn-ea"/>
                  <a:cs typeface="+mn-cs"/>
                </a:rPr>
                <a:t>АВТО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anose="02110004020202020204"/>
                  <a:ea typeface="+mn-ea"/>
                  <a:cs typeface="+mn-cs"/>
                </a:rPr>
                <a:t> 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pic>
          <p:nvPicPr>
            <p:cNvPr id="106" name="Picture 4" descr="https://cdn-icons-png.flaticon.com/512/2962/2962303.png">
              <a:extLst>
                <a:ext uri="{FF2B5EF4-FFF2-40B4-BE49-F238E27FC236}">
                  <a16:creationId xmlns:a16="http://schemas.microsoft.com/office/drawing/2014/main" id="{3EC4E05E-0CC4-4340-8785-22A48C34B4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5258" y="3946040"/>
              <a:ext cx="431800" cy="43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Овал 24">
              <a:extLst>
                <a:ext uri="{FF2B5EF4-FFF2-40B4-BE49-F238E27FC236}">
                  <a16:creationId xmlns:a16="http://schemas.microsoft.com/office/drawing/2014/main" id="{1923E66A-287B-4972-8EBA-DB8222BB1D77}"/>
                </a:ext>
              </a:extLst>
            </p:cNvPr>
            <p:cNvSpPr/>
            <p:nvPr/>
          </p:nvSpPr>
          <p:spPr>
            <a:xfrm>
              <a:off x="7050961" y="1485404"/>
              <a:ext cx="797481" cy="797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Овал 39">
              <a:extLst>
                <a:ext uri="{FF2B5EF4-FFF2-40B4-BE49-F238E27FC236}">
                  <a16:creationId xmlns:a16="http://schemas.microsoft.com/office/drawing/2014/main" id="{2BB2F116-9B06-444A-8225-32E5562B8C54}"/>
                </a:ext>
              </a:extLst>
            </p:cNvPr>
            <p:cNvSpPr/>
            <p:nvPr/>
          </p:nvSpPr>
          <p:spPr>
            <a:xfrm>
              <a:off x="7422131" y="1885972"/>
              <a:ext cx="1467136" cy="14671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Дуга 41">
              <a:extLst>
                <a:ext uri="{FF2B5EF4-FFF2-40B4-BE49-F238E27FC236}">
                  <a16:creationId xmlns:a16="http://schemas.microsoft.com/office/drawing/2014/main" id="{547AB64A-2600-401A-9C24-B566748CF81C}"/>
                </a:ext>
              </a:extLst>
            </p:cNvPr>
            <p:cNvSpPr/>
            <p:nvPr/>
          </p:nvSpPr>
          <p:spPr>
            <a:xfrm>
              <a:off x="7330100" y="1789419"/>
              <a:ext cx="1651196" cy="1651198"/>
            </a:xfrm>
            <a:prstGeom prst="arc">
              <a:avLst>
                <a:gd name="adj1" fmla="val 15019240"/>
                <a:gd name="adj2" fmla="val 12017975"/>
              </a:avLst>
            </a:prstGeom>
            <a:ln w="12700" cap="rnd">
              <a:solidFill>
                <a:srgbClr val="FE1A4A"/>
              </a:solidFill>
              <a:prstDash val="lg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1AF7408-0C01-4E48-9218-E9ABCB6BE8E7}"/>
                </a:ext>
              </a:extLst>
            </p:cNvPr>
            <p:cNvSpPr txBox="1"/>
            <p:nvPr/>
          </p:nvSpPr>
          <p:spPr>
            <a:xfrm>
              <a:off x="7486123" y="2508844"/>
              <a:ext cx="1424859" cy="4877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2110004020202020204"/>
                  <a:ea typeface="Tahoma" panose="020B0604030504040204" pitchFamily="34" charset="0"/>
                  <a:cs typeface="Tahoma" panose="020B0604030504040204" pitchFamily="34" charset="0"/>
                </a:rPr>
                <a:t>0.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2110004020202020204"/>
                  <a:ea typeface="Tahoma" panose="020B0604030504040204" pitchFamily="34" charset="0"/>
                  <a:cs typeface="Tahoma" panose="020B0604030504040204" pitchFamily="34" charset="0"/>
                </a:rPr>
                <a:t>5%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 panose="02110004020202020204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4C3FB3A-2169-4040-853E-67646C35E1CE}"/>
                </a:ext>
              </a:extLst>
            </p:cNvPr>
            <p:cNvSpPr txBox="1"/>
            <p:nvPr/>
          </p:nvSpPr>
          <p:spPr>
            <a:xfrm>
              <a:off x="7454030" y="2216100"/>
              <a:ext cx="1386460" cy="2926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anose="02110004020202020204"/>
                  <a:ea typeface="Tahoma" panose="020B0604030504040204" pitchFamily="34" charset="0"/>
                  <a:cs typeface="Tahoma" panose="020B0604030504040204" pitchFamily="34" charset="0"/>
                </a:rPr>
                <a:t>РИТЕЙЛ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anose="0211000402020202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2110004020202020204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12" name="Picture 6" descr="https://cdn-icons-png.flaticon.com/512/2769/2769277.png">
              <a:extLst>
                <a:ext uri="{FF2B5EF4-FFF2-40B4-BE49-F238E27FC236}">
                  <a16:creationId xmlns:a16="http://schemas.microsoft.com/office/drawing/2014/main" id="{63D7D22F-37A7-4B83-AFB2-E17AC26491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9609" y="1676688"/>
              <a:ext cx="3810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" name="Соединитель: уступ 2">
            <a:extLst>
              <a:ext uri="{FF2B5EF4-FFF2-40B4-BE49-F238E27FC236}">
                <a16:creationId xmlns:a16="http://schemas.microsoft.com/office/drawing/2014/main" id="{37368C98-EF82-4872-B52E-5836D00929C9}"/>
              </a:ext>
            </a:extLst>
          </p:cNvPr>
          <p:cNvCxnSpPr/>
          <p:nvPr/>
        </p:nvCxnSpPr>
        <p:spPr>
          <a:xfrm flipV="1">
            <a:off x="5147733" y="4826000"/>
            <a:ext cx="1710267" cy="364067"/>
          </a:xfrm>
          <a:prstGeom prst="bentConnector3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80788496-4A53-4810-AD9C-1483E5AA64B5}"/>
              </a:ext>
            </a:extLst>
          </p:cNvPr>
          <p:cNvSpPr txBox="1"/>
          <p:nvPr/>
        </p:nvSpPr>
        <p:spPr>
          <a:xfrm>
            <a:off x="7546488" y="6561195"/>
            <a:ext cx="41504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*Анализ Media Instinct Group на основе данных мониторинга рекламы Mediascope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6497904-F7ED-4DBE-AFC6-367437A04FD4}"/>
              </a:ext>
            </a:extLst>
          </p:cNvPr>
          <p:cNvSpPr txBox="1"/>
          <p:nvPr/>
        </p:nvSpPr>
        <p:spPr>
          <a:xfrm rot="16200000">
            <a:off x="10839539" y="4753369"/>
            <a:ext cx="2284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ontserrat "/>
                <a:ea typeface="Tahoma" panose="020B0604030504040204" pitchFamily="34" charset="0"/>
                <a:cs typeface="Montserrat Bold" panose="00000800000000000000" charset="0"/>
              </a:rPr>
              <a:t>Инвестиции в Бренд от оборота</a:t>
            </a:r>
            <a:endParaRPr lang="ru-RU" sz="1600" dirty="0">
              <a:latin typeface="Montserrat "/>
              <a:cs typeface="Montserrat Bold" panose="000008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44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E487E-B8B0-78DE-4361-4499AA5BA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sted-movie.png" descr="pasted-movie.png">
            <a:extLst>
              <a:ext uri="{FF2B5EF4-FFF2-40B4-BE49-F238E27FC236}">
                <a16:creationId xmlns:a16="http://schemas.microsoft.com/office/drawing/2014/main" id="{13202328-5D1C-4D0A-AF5A-5DDD2F81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32407">
            <a:off x="-818318" y="3788507"/>
            <a:ext cx="19325762" cy="14095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movie.png" descr="pasted-movie.png">
            <a:extLst>
              <a:ext uri="{FF2B5EF4-FFF2-40B4-BE49-F238E27FC236}">
                <a16:creationId xmlns:a16="http://schemas.microsoft.com/office/drawing/2014/main" id="{F9F09975-52B0-4B15-8FEC-81F3CFAF7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-2924655" y="-9047439"/>
            <a:ext cx="19325762" cy="14095689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52F08F8-D025-491C-9E74-1F73EA30479B}"/>
              </a:ext>
            </a:extLst>
          </p:cNvPr>
          <p:cNvSpPr txBox="1"/>
          <p:nvPr/>
        </p:nvSpPr>
        <p:spPr>
          <a:xfrm>
            <a:off x="1415109" y="6369413"/>
            <a:ext cx="5218894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>
              <a:defRPr sz="800" b="0" i="0">
                <a:solidFill>
                  <a:schemeClr val="tx1">
                    <a:tint val="82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Источник: </a:t>
            </a:r>
            <a:r>
              <a:rPr lang="en-US" dirty="0"/>
              <a:t>Mediascope Brand Pulse, </a:t>
            </a:r>
            <a:r>
              <a:rPr lang="ru-RU" dirty="0"/>
              <a:t>отраслевые </a:t>
            </a:r>
            <a:r>
              <a:rPr lang="en-US" dirty="0"/>
              <a:t>BHT. * – </a:t>
            </a:r>
            <a:r>
              <a:rPr lang="ru-RU" dirty="0"/>
              <a:t>спонтанное и/или подсказанное</a:t>
            </a:r>
            <a:endParaRPr lang="en-US" dirty="0"/>
          </a:p>
        </p:txBody>
      </p:sp>
      <p:grpSp>
        <p:nvGrpSpPr>
          <p:cNvPr id="126" name="Рисунок 7">
            <a:extLst>
              <a:ext uri="{FF2B5EF4-FFF2-40B4-BE49-F238E27FC236}">
                <a16:creationId xmlns:a16="http://schemas.microsoft.com/office/drawing/2014/main" id="{10E7487C-DD09-44CB-8EE1-69A323D9B065}"/>
              </a:ext>
            </a:extLst>
          </p:cNvPr>
          <p:cNvGrpSpPr/>
          <p:nvPr/>
        </p:nvGrpSpPr>
        <p:grpSpPr>
          <a:xfrm>
            <a:off x="342119" y="6293413"/>
            <a:ext cx="865825" cy="344547"/>
            <a:chOff x="5509125" y="4762752"/>
            <a:chExt cx="1129254" cy="452897"/>
          </a:xfrm>
          <a:solidFill>
            <a:schemeClr val="tx1"/>
          </a:solidFill>
        </p:grpSpPr>
        <p:sp>
          <p:nvSpPr>
            <p:cNvPr id="127" name="Полилиния 4">
              <a:extLst>
                <a:ext uri="{FF2B5EF4-FFF2-40B4-BE49-F238E27FC236}">
                  <a16:creationId xmlns:a16="http://schemas.microsoft.com/office/drawing/2014/main" id="{4CA27BC6-9FBC-4EDD-B150-033E6C3DF9A0}"/>
                </a:ext>
              </a:extLst>
            </p:cNvPr>
            <p:cNvSpPr/>
            <p:nvPr/>
          </p:nvSpPr>
          <p:spPr>
            <a:xfrm>
              <a:off x="6037813" y="4775256"/>
              <a:ext cx="141541" cy="106893"/>
            </a:xfrm>
            <a:custGeom>
              <a:avLst/>
              <a:gdLst>
                <a:gd name="connsiteX0" fmla="*/ 38057 w 141541"/>
                <a:gd name="connsiteY0" fmla="*/ 45284 h 106893"/>
                <a:gd name="connsiteX1" fmla="*/ 66481 w 141541"/>
                <a:gd name="connsiteY1" fmla="*/ 106894 h 106893"/>
                <a:gd name="connsiteX2" fmla="*/ 75198 w 141541"/>
                <a:gd name="connsiteY2" fmla="*/ 106894 h 106893"/>
                <a:gd name="connsiteX3" fmla="*/ 103471 w 141541"/>
                <a:gd name="connsiteY3" fmla="*/ 45284 h 106893"/>
                <a:gd name="connsiteX4" fmla="*/ 111886 w 141541"/>
                <a:gd name="connsiteY4" fmla="*/ 106744 h 106893"/>
                <a:gd name="connsiteX5" fmla="*/ 141541 w 141541"/>
                <a:gd name="connsiteY5" fmla="*/ 106744 h 106893"/>
                <a:gd name="connsiteX6" fmla="*/ 125640 w 141541"/>
                <a:gd name="connsiteY6" fmla="*/ 0 h 106893"/>
                <a:gd name="connsiteX7" fmla="*/ 96136 w 141541"/>
                <a:gd name="connsiteY7" fmla="*/ 0 h 106893"/>
                <a:gd name="connsiteX8" fmla="*/ 70764 w 141541"/>
                <a:gd name="connsiteY8" fmla="*/ 58102 h 106893"/>
                <a:gd name="connsiteX9" fmla="*/ 45543 w 141541"/>
                <a:gd name="connsiteY9" fmla="*/ 0 h 106893"/>
                <a:gd name="connsiteX10" fmla="*/ 16190 w 141541"/>
                <a:gd name="connsiteY10" fmla="*/ 0 h 106893"/>
                <a:gd name="connsiteX11" fmla="*/ 0 w 141541"/>
                <a:gd name="connsiteY11" fmla="*/ 106744 h 106893"/>
                <a:gd name="connsiteX12" fmla="*/ 29805 w 141541"/>
                <a:gd name="connsiteY12" fmla="*/ 106744 h 10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541" h="106893">
                  <a:moveTo>
                    <a:pt x="38057" y="45284"/>
                  </a:moveTo>
                  <a:lnTo>
                    <a:pt x="66481" y="106894"/>
                  </a:lnTo>
                  <a:lnTo>
                    <a:pt x="75198" y="106894"/>
                  </a:lnTo>
                  <a:lnTo>
                    <a:pt x="103471" y="45284"/>
                  </a:lnTo>
                  <a:lnTo>
                    <a:pt x="111886" y="106744"/>
                  </a:lnTo>
                  <a:lnTo>
                    <a:pt x="141541" y="106744"/>
                  </a:lnTo>
                  <a:lnTo>
                    <a:pt x="125640" y="0"/>
                  </a:lnTo>
                  <a:lnTo>
                    <a:pt x="96136" y="0"/>
                  </a:lnTo>
                  <a:lnTo>
                    <a:pt x="70764" y="58102"/>
                  </a:lnTo>
                  <a:lnTo>
                    <a:pt x="45543" y="0"/>
                  </a:lnTo>
                  <a:lnTo>
                    <a:pt x="16190" y="0"/>
                  </a:lnTo>
                  <a:lnTo>
                    <a:pt x="0" y="106744"/>
                  </a:lnTo>
                  <a:lnTo>
                    <a:pt x="29805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28" name="Полилиния 5">
              <a:extLst>
                <a:ext uri="{FF2B5EF4-FFF2-40B4-BE49-F238E27FC236}">
                  <a16:creationId xmlns:a16="http://schemas.microsoft.com/office/drawing/2014/main" id="{FC28F2D0-3251-4B1F-82A9-27C123F165FB}"/>
                </a:ext>
              </a:extLst>
            </p:cNvPr>
            <p:cNvSpPr/>
            <p:nvPr/>
          </p:nvSpPr>
          <p:spPr>
            <a:xfrm>
              <a:off x="6186714" y="4796933"/>
              <a:ext cx="89868" cy="87810"/>
            </a:xfrm>
            <a:custGeom>
              <a:avLst/>
              <a:gdLst>
                <a:gd name="connsiteX0" fmla="*/ 44765 w 89868"/>
                <a:gd name="connsiteY0" fmla="*/ 87811 h 87810"/>
                <a:gd name="connsiteX1" fmla="*/ 72045 w 89868"/>
                <a:gd name="connsiteY1" fmla="*/ 79578 h 87810"/>
                <a:gd name="connsiteX2" fmla="*/ 88022 w 89868"/>
                <a:gd name="connsiteY2" fmla="*/ 57162 h 87810"/>
                <a:gd name="connsiteX3" fmla="*/ 59749 w 89868"/>
                <a:gd name="connsiteY3" fmla="*/ 57162 h 87810"/>
                <a:gd name="connsiteX4" fmla="*/ 56157 w 89868"/>
                <a:gd name="connsiteY4" fmla="*/ 61360 h 87810"/>
                <a:gd name="connsiteX5" fmla="*/ 51032 w 89868"/>
                <a:gd name="connsiteY5" fmla="*/ 64029 h 87810"/>
                <a:gd name="connsiteX6" fmla="*/ 44765 w 89868"/>
                <a:gd name="connsiteY6" fmla="*/ 64943 h 87810"/>
                <a:gd name="connsiteX7" fmla="*/ 33687 w 89868"/>
                <a:gd name="connsiteY7" fmla="*/ 61285 h 87810"/>
                <a:gd name="connsiteX8" fmla="*/ 27959 w 89868"/>
                <a:gd name="connsiteY8" fmla="*/ 50609 h 87810"/>
                <a:gd name="connsiteX9" fmla="*/ 89253 w 89868"/>
                <a:gd name="connsiteY9" fmla="*/ 50609 h 87810"/>
                <a:gd name="connsiteX10" fmla="*/ 89868 w 89868"/>
                <a:gd name="connsiteY10" fmla="*/ 43141 h 87810"/>
                <a:gd name="connsiteX11" fmla="*/ 84216 w 89868"/>
                <a:gd name="connsiteY11" fmla="*/ 21264 h 87810"/>
                <a:gd name="connsiteX12" fmla="*/ 68240 w 89868"/>
                <a:gd name="connsiteY12" fmla="*/ 5714 h 87810"/>
                <a:gd name="connsiteX13" fmla="*/ 44777 w 89868"/>
                <a:gd name="connsiteY13" fmla="*/ 0 h 87810"/>
                <a:gd name="connsiteX14" fmla="*/ 21855 w 89868"/>
                <a:gd name="connsiteY14" fmla="*/ 5639 h 87810"/>
                <a:gd name="connsiteX15" fmla="*/ 5803 w 89868"/>
                <a:gd name="connsiteY15" fmla="*/ 21351 h 87810"/>
                <a:gd name="connsiteX16" fmla="*/ 0 w 89868"/>
                <a:gd name="connsiteY16" fmla="*/ 43918 h 87810"/>
                <a:gd name="connsiteX17" fmla="*/ 12761 w 89868"/>
                <a:gd name="connsiteY17" fmla="*/ 75256 h 87810"/>
                <a:gd name="connsiteX18" fmla="*/ 44765 w 89868"/>
                <a:gd name="connsiteY18" fmla="*/ 87811 h 87810"/>
                <a:gd name="connsiteX19" fmla="*/ 34440 w 89868"/>
                <a:gd name="connsiteY19" fmla="*/ 25511 h 87810"/>
                <a:gd name="connsiteX20" fmla="*/ 44765 w 89868"/>
                <a:gd name="connsiteY20" fmla="*/ 22228 h 87810"/>
                <a:gd name="connsiteX21" fmla="*/ 61884 w 89868"/>
                <a:gd name="connsiteY21" fmla="*/ 34884 h 87810"/>
                <a:gd name="connsiteX22" fmla="*/ 28411 w 89868"/>
                <a:gd name="connsiteY22" fmla="*/ 34884 h 87810"/>
                <a:gd name="connsiteX23" fmla="*/ 34440 w 89868"/>
                <a:gd name="connsiteY23" fmla="*/ 25511 h 8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868" h="87810">
                  <a:moveTo>
                    <a:pt x="44765" y="87811"/>
                  </a:moveTo>
                  <a:cubicBezTo>
                    <a:pt x="55165" y="87811"/>
                    <a:pt x="64258" y="85067"/>
                    <a:pt x="72045" y="79578"/>
                  </a:cubicBezTo>
                  <a:cubicBezTo>
                    <a:pt x="79845" y="74090"/>
                    <a:pt x="85171" y="66622"/>
                    <a:pt x="88022" y="57162"/>
                  </a:cubicBezTo>
                  <a:lnTo>
                    <a:pt x="59749" y="57162"/>
                  </a:lnTo>
                  <a:cubicBezTo>
                    <a:pt x="58832" y="58791"/>
                    <a:pt x="57626" y="60194"/>
                    <a:pt x="56157" y="61360"/>
                  </a:cubicBezTo>
                  <a:cubicBezTo>
                    <a:pt x="54675" y="62525"/>
                    <a:pt x="52967" y="63415"/>
                    <a:pt x="51032" y="64029"/>
                  </a:cubicBezTo>
                  <a:cubicBezTo>
                    <a:pt x="49098" y="64643"/>
                    <a:pt x="47000" y="64943"/>
                    <a:pt x="44765" y="64943"/>
                  </a:cubicBezTo>
                  <a:cubicBezTo>
                    <a:pt x="40281" y="64943"/>
                    <a:pt x="36588" y="63728"/>
                    <a:pt x="33687" y="61285"/>
                  </a:cubicBezTo>
                  <a:cubicBezTo>
                    <a:pt x="30785" y="58841"/>
                    <a:pt x="28876" y="55283"/>
                    <a:pt x="27959" y="50609"/>
                  </a:cubicBezTo>
                  <a:lnTo>
                    <a:pt x="89253" y="50609"/>
                  </a:lnTo>
                  <a:cubicBezTo>
                    <a:pt x="89655" y="47965"/>
                    <a:pt x="89868" y="45484"/>
                    <a:pt x="89868" y="43141"/>
                  </a:cubicBezTo>
                  <a:cubicBezTo>
                    <a:pt x="89868" y="35109"/>
                    <a:pt x="87984" y="27817"/>
                    <a:pt x="84216" y="21264"/>
                  </a:cubicBezTo>
                  <a:cubicBezTo>
                    <a:pt x="80448" y="14710"/>
                    <a:pt x="75123" y="9523"/>
                    <a:pt x="68240" y="5714"/>
                  </a:cubicBezTo>
                  <a:cubicBezTo>
                    <a:pt x="61357" y="1905"/>
                    <a:pt x="53544" y="0"/>
                    <a:pt x="44777" y="0"/>
                  </a:cubicBezTo>
                  <a:cubicBezTo>
                    <a:pt x="36312" y="0"/>
                    <a:pt x="28675" y="1880"/>
                    <a:pt x="21855" y="5639"/>
                  </a:cubicBezTo>
                  <a:cubicBezTo>
                    <a:pt x="15022" y="9398"/>
                    <a:pt x="9671" y="14635"/>
                    <a:pt x="5803" y="21351"/>
                  </a:cubicBezTo>
                  <a:cubicBezTo>
                    <a:pt x="1934" y="28055"/>
                    <a:pt x="0" y="35585"/>
                    <a:pt x="0" y="43918"/>
                  </a:cubicBezTo>
                  <a:cubicBezTo>
                    <a:pt x="0" y="56423"/>
                    <a:pt x="4258" y="66873"/>
                    <a:pt x="12761" y="75256"/>
                  </a:cubicBezTo>
                  <a:cubicBezTo>
                    <a:pt x="21239" y="83613"/>
                    <a:pt x="31916" y="87811"/>
                    <a:pt x="44765" y="87811"/>
                  </a:cubicBezTo>
                  <a:close/>
                  <a:moveTo>
                    <a:pt x="34440" y="25511"/>
                  </a:moveTo>
                  <a:cubicBezTo>
                    <a:pt x="37241" y="23331"/>
                    <a:pt x="40683" y="22228"/>
                    <a:pt x="44765" y="22228"/>
                  </a:cubicBezTo>
                  <a:cubicBezTo>
                    <a:pt x="53632" y="22228"/>
                    <a:pt x="59334" y="26451"/>
                    <a:pt x="61884" y="34884"/>
                  </a:cubicBezTo>
                  <a:lnTo>
                    <a:pt x="28411" y="34884"/>
                  </a:lnTo>
                  <a:cubicBezTo>
                    <a:pt x="29630" y="30824"/>
                    <a:pt x="31639" y="27704"/>
                    <a:pt x="34440" y="25511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29" name="Полилиния 6">
              <a:extLst>
                <a:ext uri="{FF2B5EF4-FFF2-40B4-BE49-F238E27FC236}">
                  <a16:creationId xmlns:a16="http://schemas.microsoft.com/office/drawing/2014/main" id="{580B816C-CB86-4E4C-B362-1915939DE68C}"/>
                </a:ext>
              </a:extLst>
            </p:cNvPr>
            <p:cNvSpPr/>
            <p:nvPr/>
          </p:nvSpPr>
          <p:spPr>
            <a:xfrm>
              <a:off x="6284659" y="4769918"/>
              <a:ext cx="92028" cy="114825"/>
            </a:xfrm>
            <a:custGeom>
              <a:avLst/>
              <a:gdLst>
                <a:gd name="connsiteX0" fmla="*/ 43421 w 92028"/>
                <a:gd name="connsiteY0" fmla="*/ 114825 h 114825"/>
                <a:gd name="connsiteX1" fmla="*/ 68340 w 92028"/>
                <a:gd name="connsiteY1" fmla="*/ 105979 h 114825"/>
                <a:gd name="connsiteX2" fmla="*/ 70940 w 92028"/>
                <a:gd name="connsiteY2" fmla="*/ 112081 h 114825"/>
                <a:gd name="connsiteX3" fmla="*/ 92029 w 92028"/>
                <a:gd name="connsiteY3" fmla="*/ 112081 h 114825"/>
                <a:gd name="connsiteX4" fmla="*/ 92029 w 92028"/>
                <a:gd name="connsiteY4" fmla="*/ 0 h 114825"/>
                <a:gd name="connsiteX5" fmla="*/ 63906 w 92028"/>
                <a:gd name="connsiteY5" fmla="*/ 0 h 114825"/>
                <a:gd name="connsiteX6" fmla="*/ 63906 w 92028"/>
                <a:gd name="connsiteY6" fmla="*/ 32779 h 114825"/>
                <a:gd name="connsiteX7" fmla="*/ 43421 w 92028"/>
                <a:gd name="connsiteY7" fmla="*/ 26990 h 114825"/>
                <a:gd name="connsiteX8" fmla="*/ 12234 w 92028"/>
                <a:gd name="connsiteY8" fmla="*/ 39344 h 114825"/>
                <a:gd name="connsiteX9" fmla="*/ 0 w 92028"/>
                <a:gd name="connsiteY9" fmla="*/ 70908 h 114825"/>
                <a:gd name="connsiteX10" fmla="*/ 12234 w 92028"/>
                <a:gd name="connsiteY10" fmla="*/ 102471 h 114825"/>
                <a:gd name="connsiteX11" fmla="*/ 43421 w 92028"/>
                <a:gd name="connsiteY11" fmla="*/ 114825 h 114825"/>
                <a:gd name="connsiteX12" fmla="*/ 34026 w 92028"/>
                <a:gd name="connsiteY12" fmla="*/ 57413 h 114825"/>
                <a:gd name="connsiteX13" fmla="*/ 47252 w 92028"/>
                <a:gd name="connsiteY13" fmla="*/ 52000 h 114825"/>
                <a:gd name="connsiteX14" fmla="*/ 54511 w 92028"/>
                <a:gd name="connsiteY14" fmla="*/ 53453 h 114825"/>
                <a:gd name="connsiteX15" fmla="*/ 60402 w 92028"/>
                <a:gd name="connsiteY15" fmla="*/ 57413 h 114825"/>
                <a:gd name="connsiteX16" fmla="*/ 64296 w 92028"/>
                <a:gd name="connsiteY16" fmla="*/ 63440 h 114825"/>
                <a:gd name="connsiteX17" fmla="*/ 65753 w 92028"/>
                <a:gd name="connsiteY17" fmla="*/ 70908 h 114825"/>
                <a:gd name="connsiteX18" fmla="*/ 60477 w 92028"/>
                <a:gd name="connsiteY18" fmla="*/ 84402 h 114825"/>
                <a:gd name="connsiteX19" fmla="*/ 47264 w 92028"/>
                <a:gd name="connsiteY19" fmla="*/ 89815 h 114825"/>
                <a:gd name="connsiteX20" fmla="*/ 34038 w 92028"/>
                <a:gd name="connsiteY20" fmla="*/ 84402 h 114825"/>
                <a:gd name="connsiteX21" fmla="*/ 28763 w 92028"/>
                <a:gd name="connsiteY21" fmla="*/ 70908 h 114825"/>
                <a:gd name="connsiteX22" fmla="*/ 34026 w 92028"/>
                <a:gd name="connsiteY22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2028" h="114825">
                  <a:moveTo>
                    <a:pt x="43421" y="114825"/>
                  </a:moveTo>
                  <a:cubicBezTo>
                    <a:pt x="52904" y="114825"/>
                    <a:pt x="61206" y="111881"/>
                    <a:pt x="68340" y="105979"/>
                  </a:cubicBezTo>
                  <a:lnTo>
                    <a:pt x="70940" y="112081"/>
                  </a:lnTo>
                  <a:lnTo>
                    <a:pt x="92029" y="112081"/>
                  </a:lnTo>
                  <a:lnTo>
                    <a:pt x="92029" y="0"/>
                  </a:lnTo>
                  <a:lnTo>
                    <a:pt x="63906" y="0"/>
                  </a:lnTo>
                  <a:lnTo>
                    <a:pt x="63906" y="32779"/>
                  </a:lnTo>
                  <a:cubicBezTo>
                    <a:pt x="57790" y="28919"/>
                    <a:pt x="50957" y="26990"/>
                    <a:pt x="43421" y="26990"/>
                  </a:cubicBezTo>
                  <a:cubicBezTo>
                    <a:pt x="30785" y="26990"/>
                    <a:pt x="20385" y="31112"/>
                    <a:pt x="12234" y="39344"/>
                  </a:cubicBezTo>
                  <a:cubicBezTo>
                    <a:pt x="4082" y="47577"/>
                    <a:pt x="0" y="58102"/>
                    <a:pt x="0" y="70908"/>
                  </a:cubicBezTo>
                  <a:cubicBezTo>
                    <a:pt x="0" y="83713"/>
                    <a:pt x="4082" y="94239"/>
                    <a:pt x="12234" y="102471"/>
                  </a:cubicBezTo>
                  <a:cubicBezTo>
                    <a:pt x="20385" y="110703"/>
                    <a:pt x="30785" y="114825"/>
                    <a:pt x="43421" y="114825"/>
                  </a:cubicBezTo>
                  <a:close/>
                  <a:moveTo>
                    <a:pt x="34026" y="57413"/>
                  </a:moveTo>
                  <a:cubicBezTo>
                    <a:pt x="37542" y="53804"/>
                    <a:pt x="41951" y="52000"/>
                    <a:pt x="47252" y="52000"/>
                  </a:cubicBezTo>
                  <a:cubicBezTo>
                    <a:pt x="49801" y="52000"/>
                    <a:pt x="52213" y="52488"/>
                    <a:pt x="54511" y="53453"/>
                  </a:cubicBezTo>
                  <a:cubicBezTo>
                    <a:pt x="56797" y="54418"/>
                    <a:pt x="58769" y="55746"/>
                    <a:pt x="60402" y="57413"/>
                  </a:cubicBezTo>
                  <a:cubicBezTo>
                    <a:pt x="62035" y="59092"/>
                    <a:pt x="63329" y="61097"/>
                    <a:pt x="64296" y="63440"/>
                  </a:cubicBezTo>
                  <a:cubicBezTo>
                    <a:pt x="65263" y="65783"/>
                    <a:pt x="65753" y="68264"/>
                    <a:pt x="65753" y="70908"/>
                  </a:cubicBezTo>
                  <a:cubicBezTo>
                    <a:pt x="65753" y="76296"/>
                    <a:pt x="63994" y="80794"/>
                    <a:pt x="60477" y="84402"/>
                  </a:cubicBezTo>
                  <a:cubicBezTo>
                    <a:pt x="56961" y="88011"/>
                    <a:pt x="52552" y="89815"/>
                    <a:pt x="47264" y="89815"/>
                  </a:cubicBezTo>
                  <a:cubicBezTo>
                    <a:pt x="41964" y="89815"/>
                    <a:pt x="37555" y="88011"/>
                    <a:pt x="34038" y="84402"/>
                  </a:cubicBezTo>
                  <a:cubicBezTo>
                    <a:pt x="30521" y="80794"/>
                    <a:pt x="28763" y="76296"/>
                    <a:pt x="28763" y="70908"/>
                  </a:cubicBezTo>
                  <a:cubicBezTo>
                    <a:pt x="28750" y="65520"/>
                    <a:pt x="30509" y="61021"/>
                    <a:pt x="34026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0" name="Полилиния 7">
              <a:extLst>
                <a:ext uri="{FF2B5EF4-FFF2-40B4-BE49-F238E27FC236}">
                  <a16:creationId xmlns:a16="http://schemas.microsoft.com/office/drawing/2014/main" id="{165F4B5D-442E-4591-B91C-B83FF1075AE6}"/>
                </a:ext>
              </a:extLst>
            </p:cNvPr>
            <p:cNvSpPr/>
            <p:nvPr/>
          </p:nvSpPr>
          <p:spPr>
            <a:xfrm>
              <a:off x="6394574" y="4799652"/>
              <a:ext cx="28423" cy="82347"/>
            </a:xfrm>
            <a:custGeom>
              <a:avLst/>
              <a:gdLst>
                <a:gd name="connsiteX0" fmla="*/ 0 w 28423"/>
                <a:gd name="connsiteY0" fmla="*/ 0 h 82347"/>
                <a:gd name="connsiteX1" fmla="*/ 28424 w 28423"/>
                <a:gd name="connsiteY1" fmla="*/ 0 h 82347"/>
                <a:gd name="connsiteX2" fmla="*/ 28424 w 28423"/>
                <a:gd name="connsiteY2" fmla="*/ 82348 h 82347"/>
                <a:gd name="connsiteX3" fmla="*/ 0 w 28423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3" h="82347">
                  <a:moveTo>
                    <a:pt x="0" y="0"/>
                  </a:moveTo>
                  <a:lnTo>
                    <a:pt x="28424" y="0"/>
                  </a:lnTo>
                  <a:lnTo>
                    <a:pt x="28424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1" name="Полилиния 8">
              <a:extLst>
                <a:ext uri="{FF2B5EF4-FFF2-40B4-BE49-F238E27FC236}">
                  <a16:creationId xmlns:a16="http://schemas.microsoft.com/office/drawing/2014/main" id="{F15A3B11-392A-433A-AAB5-69B424EDCAE3}"/>
                </a:ext>
              </a:extLst>
            </p:cNvPr>
            <p:cNvSpPr/>
            <p:nvPr/>
          </p:nvSpPr>
          <p:spPr>
            <a:xfrm>
              <a:off x="6394724" y="4765344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2" name="Полилиния 9">
              <a:extLst>
                <a:ext uri="{FF2B5EF4-FFF2-40B4-BE49-F238E27FC236}">
                  <a16:creationId xmlns:a16="http://schemas.microsoft.com/office/drawing/2014/main" id="{95312CCB-CBE0-423A-82F7-94128A8144DF}"/>
                </a:ext>
              </a:extLst>
            </p:cNvPr>
            <p:cNvSpPr/>
            <p:nvPr/>
          </p:nvSpPr>
          <p:spPr>
            <a:xfrm>
              <a:off x="6435985" y="4797058"/>
              <a:ext cx="92644" cy="87672"/>
            </a:xfrm>
            <a:custGeom>
              <a:avLst/>
              <a:gdLst>
                <a:gd name="connsiteX0" fmla="*/ 21026 w 92644"/>
                <a:gd name="connsiteY0" fmla="*/ 82034 h 87672"/>
                <a:gd name="connsiteX1" fmla="*/ 43421 w 92644"/>
                <a:gd name="connsiteY1" fmla="*/ 87673 h 87672"/>
                <a:gd name="connsiteX2" fmla="*/ 68340 w 92644"/>
                <a:gd name="connsiteY2" fmla="*/ 78977 h 87672"/>
                <a:gd name="connsiteX3" fmla="*/ 70789 w 92644"/>
                <a:gd name="connsiteY3" fmla="*/ 84766 h 87672"/>
                <a:gd name="connsiteX4" fmla="*/ 92644 w 92644"/>
                <a:gd name="connsiteY4" fmla="*/ 84766 h 87672"/>
                <a:gd name="connsiteX5" fmla="*/ 92644 w 92644"/>
                <a:gd name="connsiteY5" fmla="*/ 2443 h 87672"/>
                <a:gd name="connsiteX6" fmla="*/ 71543 w 92644"/>
                <a:gd name="connsiteY6" fmla="*/ 2443 h 87672"/>
                <a:gd name="connsiteX7" fmla="*/ 68642 w 92644"/>
                <a:gd name="connsiteY7" fmla="*/ 8846 h 87672"/>
                <a:gd name="connsiteX8" fmla="*/ 43421 w 92644"/>
                <a:gd name="connsiteY8" fmla="*/ 0 h 87672"/>
                <a:gd name="connsiteX9" fmla="*/ 12234 w 92644"/>
                <a:gd name="connsiteY9" fmla="*/ 12279 h 87672"/>
                <a:gd name="connsiteX10" fmla="*/ 0 w 92644"/>
                <a:gd name="connsiteY10" fmla="*/ 43617 h 87672"/>
                <a:gd name="connsiteX11" fmla="*/ 5577 w 92644"/>
                <a:gd name="connsiteY11" fmla="*/ 66334 h 87672"/>
                <a:gd name="connsiteX12" fmla="*/ 21026 w 92644"/>
                <a:gd name="connsiteY12" fmla="*/ 82034 h 87672"/>
                <a:gd name="connsiteX13" fmla="*/ 33938 w 92644"/>
                <a:gd name="connsiteY13" fmla="*/ 30348 h 87672"/>
                <a:gd name="connsiteX14" fmla="*/ 47239 w 92644"/>
                <a:gd name="connsiteY14" fmla="*/ 25010 h 87672"/>
                <a:gd name="connsiteX15" fmla="*/ 60390 w 92644"/>
                <a:gd name="connsiteY15" fmla="*/ 30348 h 87672"/>
                <a:gd name="connsiteX16" fmla="*/ 65589 w 92644"/>
                <a:gd name="connsiteY16" fmla="*/ 43767 h 87672"/>
                <a:gd name="connsiteX17" fmla="*/ 60390 w 92644"/>
                <a:gd name="connsiteY17" fmla="*/ 57187 h 87672"/>
                <a:gd name="connsiteX18" fmla="*/ 47164 w 92644"/>
                <a:gd name="connsiteY18" fmla="*/ 62525 h 87672"/>
                <a:gd name="connsiteX19" fmla="*/ 33938 w 92644"/>
                <a:gd name="connsiteY19" fmla="*/ 57187 h 87672"/>
                <a:gd name="connsiteX20" fmla="*/ 28738 w 92644"/>
                <a:gd name="connsiteY20" fmla="*/ 43767 h 87672"/>
                <a:gd name="connsiteX21" fmla="*/ 33938 w 92644"/>
                <a:gd name="connsiteY21" fmla="*/ 30348 h 8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644" h="87672">
                  <a:moveTo>
                    <a:pt x="21026" y="82034"/>
                  </a:moveTo>
                  <a:cubicBezTo>
                    <a:pt x="27595" y="85793"/>
                    <a:pt x="35056" y="87673"/>
                    <a:pt x="43421" y="87673"/>
                  </a:cubicBezTo>
                  <a:cubicBezTo>
                    <a:pt x="52904" y="87673"/>
                    <a:pt x="61206" y="84778"/>
                    <a:pt x="68340" y="78977"/>
                  </a:cubicBezTo>
                  <a:lnTo>
                    <a:pt x="70789" y="84766"/>
                  </a:lnTo>
                  <a:lnTo>
                    <a:pt x="92644" y="84766"/>
                  </a:lnTo>
                  <a:lnTo>
                    <a:pt x="92644" y="2443"/>
                  </a:lnTo>
                  <a:lnTo>
                    <a:pt x="71543" y="2443"/>
                  </a:lnTo>
                  <a:lnTo>
                    <a:pt x="68642" y="8846"/>
                  </a:lnTo>
                  <a:cubicBezTo>
                    <a:pt x="61407" y="2945"/>
                    <a:pt x="52992" y="0"/>
                    <a:pt x="43421" y="0"/>
                  </a:cubicBezTo>
                  <a:cubicBezTo>
                    <a:pt x="30785" y="0"/>
                    <a:pt x="20385" y="4097"/>
                    <a:pt x="12234" y="12279"/>
                  </a:cubicBezTo>
                  <a:cubicBezTo>
                    <a:pt x="4082" y="20462"/>
                    <a:pt x="0" y="30912"/>
                    <a:pt x="0" y="43617"/>
                  </a:cubicBezTo>
                  <a:cubicBezTo>
                    <a:pt x="0" y="52050"/>
                    <a:pt x="1859" y="59631"/>
                    <a:pt x="5577" y="66334"/>
                  </a:cubicBezTo>
                  <a:cubicBezTo>
                    <a:pt x="9307" y="73050"/>
                    <a:pt x="14457" y="78275"/>
                    <a:pt x="21026" y="82034"/>
                  </a:cubicBezTo>
                  <a:close/>
                  <a:moveTo>
                    <a:pt x="33938" y="30348"/>
                  </a:moveTo>
                  <a:cubicBezTo>
                    <a:pt x="37404" y="26789"/>
                    <a:pt x="41838" y="25010"/>
                    <a:pt x="47239" y="25010"/>
                  </a:cubicBezTo>
                  <a:cubicBezTo>
                    <a:pt x="52539" y="25010"/>
                    <a:pt x="56923" y="26789"/>
                    <a:pt x="60390" y="30348"/>
                  </a:cubicBezTo>
                  <a:cubicBezTo>
                    <a:pt x="63856" y="33906"/>
                    <a:pt x="65589" y="38380"/>
                    <a:pt x="65589" y="43767"/>
                  </a:cubicBezTo>
                  <a:cubicBezTo>
                    <a:pt x="65589" y="49155"/>
                    <a:pt x="63856" y="53629"/>
                    <a:pt x="60390" y="57187"/>
                  </a:cubicBezTo>
                  <a:cubicBezTo>
                    <a:pt x="56923" y="60746"/>
                    <a:pt x="52514" y="62525"/>
                    <a:pt x="47164" y="62525"/>
                  </a:cubicBezTo>
                  <a:cubicBezTo>
                    <a:pt x="41813" y="62525"/>
                    <a:pt x="37404" y="60746"/>
                    <a:pt x="33938" y="57187"/>
                  </a:cubicBezTo>
                  <a:cubicBezTo>
                    <a:pt x="30471" y="53629"/>
                    <a:pt x="28738" y="49155"/>
                    <a:pt x="28738" y="43767"/>
                  </a:cubicBezTo>
                  <a:cubicBezTo>
                    <a:pt x="28738" y="38380"/>
                    <a:pt x="30471" y="33906"/>
                    <a:pt x="33938" y="3034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3" name="Полилиния 10">
              <a:extLst>
                <a:ext uri="{FF2B5EF4-FFF2-40B4-BE49-F238E27FC236}">
                  <a16:creationId xmlns:a16="http://schemas.microsoft.com/office/drawing/2014/main" id="{5F5C42E0-FF90-45CE-89ED-00D90808AD40}"/>
                </a:ext>
              </a:extLst>
            </p:cNvPr>
            <p:cNvSpPr/>
            <p:nvPr/>
          </p:nvSpPr>
          <p:spPr>
            <a:xfrm>
              <a:off x="6043917" y="4927208"/>
              <a:ext cx="29805" cy="106743"/>
            </a:xfrm>
            <a:custGeom>
              <a:avLst/>
              <a:gdLst>
                <a:gd name="connsiteX0" fmla="*/ 0 w 29805"/>
                <a:gd name="connsiteY0" fmla="*/ 0 h 106743"/>
                <a:gd name="connsiteX1" fmla="*/ 29805 w 29805"/>
                <a:gd name="connsiteY1" fmla="*/ 0 h 106743"/>
                <a:gd name="connsiteX2" fmla="*/ 29805 w 29805"/>
                <a:gd name="connsiteY2" fmla="*/ 106744 h 106743"/>
                <a:gd name="connsiteX3" fmla="*/ 0 w 29805"/>
                <a:gd name="connsiteY3" fmla="*/ 106744 h 1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05" h="106743">
                  <a:moveTo>
                    <a:pt x="0" y="0"/>
                  </a:moveTo>
                  <a:lnTo>
                    <a:pt x="29805" y="0"/>
                  </a:lnTo>
                  <a:lnTo>
                    <a:pt x="29805" y="106744"/>
                  </a:lnTo>
                  <a:lnTo>
                    <a:pt x="0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4" name="Полилиния 12">
              <a:extLst>
                <a:ext uri="{FF2B5EF4-FFF2-40B4-BE49-F238E27FC236}">
                  <a16:creationId xmlns:a16="http://schemas.microsoft.com/office/drawing/2014/main" id="{3102D9E5-15F5-4396-8E32-E45005935F6F}"/>
                </a:ext>
              </a:extLst>
            </p:cNvPr>
            <p:cNvSpPr/>
            <p:nvPr/>
          </p:nvSpPr>
          <p:spPr>
            <a:xfrm>
              <a:off x="6092061" y="4949160"/>
              <a:ext cx="81478" cy="84790"/>
            </a:xfrm>
            <a:custGeom>
              <a:avLst/>
              <a:gdLst>
                <a:gd name="connsiteX0" fmla="*/ 81478 w 81478"/>
                <a:gd name="connsiteY0" fmla="*/ 84791 h 84790"/>
                <a:gd name="connsiteX1" fmla="*/ 81478 w 81478"/>
                <a:gd name="connsiteY1" fmla="*/ 34621 h 84790"/>
                <a:gd name="connsiteX2" fmla="*/ 72837 w 81478"/>
                <a:gd name="connsiteY2" fmla="*/ 9460 h 84790"/>
                <a:gd name="connsiteX3" fmla="*/ 49826 w 81478"/>
                <a:gd name="connsiteY3" fmla="*/ 0 h 84790"/>
                <a:gd name="connsiteX4" fmla="*/ 23839 w 81478"/>
                <a:gd name="connsiteY4" fmla="*/ 10976 h 84790"/>
                <a:gd name="connsiteX5" fmla="*/ 19870 w 81478"/>
                <a:gd name="connsiteY5" fmla="*/ 2431 h 84790"/>
                <a:gd name="connsiteX6" fmla="*/ 0 w 81478"/>
                <a:gd name="connsiteY6" fmla="*/ 2431 h 84790"/>
                <a:gd name="connsiteX7" fmla="*/ 0 w 81478"/>
                <a:gd name="connsiteY7" fmla="*/ 84778 h 84790"/>
                <a:gd name="connsiteX8" fmla="*/ 28424 w 81478"/>
                <a:gd name="connsiteY8" fmla="*/ 84778 h 84790"/>
                <a:gd name="connsiteX9" fmla="*/ 28424 w 81478"/>
                <a:gd name="connsiteY9" fmla="*/ 40861 h 84790"/>
                <a:gd name="connsiteX10" fmla="*/ 30031 w 81478"/>
                <a:gd name="connsiteY10" fmla="*/ 31789 h 84790"/>
                <a:gd name="connsiteX11" fmla="*/ 34767 w 81478"/>
                <a:gd name="connsiteY11" fmla="*/ 26075 h 84790"/>
                <a:gd name="connsiteX12" fmla="*/ 42341 w 81478"/>
                <a:gd name="connsiteY12" fmla="*/ 24095 h 84790"/>
                <a:gd name="connsiteX13" fmla="*/ 53042 w 81478"/>
                <a:gd name="connsiteY13" fmla="*/ 38430 h 84790"/>
                <a:gd name="connsiteX14" fmla="*/ 53042 w 81478"/>
                <a:gd name="connsiteY14" fmla="*/ 84791 h 84790"/>
                <a:gd name="connsiteX15" fmla="*/ 81478 w 81478"/>
                <a:gd name="connsiteY15" fmla="*/ 84791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81478" y="84791"/>
                  </a:move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24" y="84778"/>
                  </a:lnTo>
                  <a:lnTo>
                    <a:pt x="28424" y="40861"/>
                  </a:lnTo>
                  <a:cubicBezTo>
                    <a:pt x="28424" y="37302"/>
                    <a:pt x="28964" y="34282"/>
                    <a:pt x="30031" y="31789"/>
                  </a:cubicBezTo>
                  <a:cubicBezTo>
                    <a:pt x="31099" y="29295"/>
                    <a:pt x="32682" y="27391"/>
                    <a:pt x="34767" y="26075"/>
                  </a:cubicBezTo>
                  <a:cubicBezTo>
                    <a:pt x="36852" y="24759"/>
                    <a:pt x="39376" y="24095"/>
                    <a:pt x="42341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lnTo>
                    <a:pt x="53042" y="84791"/>
                  </a:lnTo>
                  <a:lnTo>
                    <a:pt x="81478" y="84791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5" name="Полилиния 13">
              <a:extLst>
                <a:ext uri="{FF2B5EF4-FFF2-40B4-BE49-F238E27FC236}">
                  <a16:creationId xmlns:a16="http://schemas.microsoft.com/office/drawing/2014/main" id="{E7FC2EC6-C3D6-4786-959E-22838A033794}"/>
                </a:ext>
              </a:extLst>
            </p:cNvPr>
            <p:cNvSpPr/>
            <p:nvPr/>
          </p:nvSpPr>
          <p:spPr>
            <a:xfrm>
              <a:off x="6185873" y="4948859"/>
              <a:ext cx="73113" cy="87835"/>
            </a:xfrm>
            <a:custGeom>
              <a:avLst/>
              <a:gdLst>
                <a:gd name="connsiteX0" fmla="*/ 73113 w 73113"/>
                <a:gd name="connsiteY0" fmla="*/ 59317 h 87835"/>
                <a:gd name="connsiteX1" fmla="*/ 72422 w 73113"/>
                <a:gd name="connsiteY1" fmla="*/ 52990 h 87835"/>
                <a:gd name="connsiteX2" fmla="*/ 70815 w 73113"/>
                <a:gd name="connsiteY2" fmla="*/ 47877 h 87835"/>
                <a:gd name="connsiteX3" fmla="*/ 67988 w 73113"/>
                <a:gd name="connsiteY3" fmla="*/ 43843 h 87835"/>
                <a:gd name="connsiteX4" fmla="*/ 64698 w 73113"/>
                <a:gd name="connsiteY4" fmla="*/ 40723 h 87835"/>
                <a:gd name="connsiteX5" fmla="*/ 60565 w 73113"/>
                <a:gd name="connsiteY5" fmla="*/ 38279 h 87835"/>
                <a:gd name="connsiteX6" fmla="*/ 56358 w 73113"/>
                <a:gd name="connsiteY6" fmla="*/ 36525 h 87835"/>
                <a:gd name="connsiteX7" fmla="*/ 51698 w 73113"/>
                <a:gd name="connsiteY7" fmla="*/ 35222 h 87835"/>
                <a:gd name="connsiteX8" fmla="*/ 47189 w 73113"/>
                <a:gd name="connsiteY8" fmla="*/ 34232 h 87835"/>
                <a:gd name="connsiteX9" fmla="*/ 42680 w 73113"/>
                <a:gd name="connsiteY9" fmla="*/ 33393 h 87835"/>
                <a:gd name="connsiteX10" fmla="*/ 36952 w 73113"/>
                <a:gd name="connsiteY10" fmla="*/ 32328 h 87835"/>
                <a:gd name="connsiteX11" fmla="*/ 32820 w 73113"/>
                <a:gd name="connsiteY11" fmla="*/ 31112 h 87835"/>
                <a:gd name="connsiteX12" fmla="*/ 29454 w 73113"/>
                <a:gd name="connsiteY12" fmla="*/ 29132 h 87835"/>
                <a:gd name="connsiteX13" fmla="*/ 28461 w 73113"/>
                <a:gd name="connsiteY13" fmla="*/ 26238 h 87835"/>
                <a:gd name="connsiteX14" fmla="*/ 30521 w 73113"/>
                <a:gd name="connsiteY14" fmla="*/ 21815 h 87835"/>
                <a:gd name="connsiteX15" fmla="*/ 36098 w 73113"/>
                <a:gd name="connsiteY15" fmla="*/ 20136 h 87835"/>
                <a:gd name="connsiteX16" fmla="*/ 42441 w 73113"/>
                <a:gd name="connsiteY16" fmla="*/ 22116 h 87835"/>
                <a:gd name="connsiteX17" fmla="*/ 44802 w 73113"/>
                <a:gd name="connsiteY17" fmla="*/ 28067 h 87835"/>
                <a:gd name="connsiteX18" fmla="*/ 71405 w 73113"/>
                <a:gd name="connsiteY18" fmla="*/ 28067 h 87835"/>
                <a:gd name="connsiteX19" fmla="*/ 61696 w 73113"/>
                <a:gd name="connsiteY19" fmla="*/ 7706 h 87835"/>
                <a:gd name="connsiteX20" fmla="*/ 36400 w 73113"/>
                <a:gd name="connsiteY20" fmla="*/ 0 h 87835"/>
                <a:gd name="connsiteX21" fmla="*/ 10877 w 73113"/>
                <a:gd name="connsiteY21" fmla="*/ 7393 h 87835"/>
                <a:gd name="connsiteX22" fmla="*/ 1243 w 73113"/>
                <a:gd name="connsiteY22" fmla="*/ 27140 h 87835"/>
                <a:gd name="connsiteX23" fmla="*/ 3228 w 73113"/>
                <a:gd name="connsiteY23" fmla="*/ 37352 h 87835"/>
                <a:gd name="connsiteX24" fmla="*/ 7888 w 73113"/>
                <a:gd name="connsiteY24" fmla="*/ 44369 h 87835"/>
                <a:gd name="connsiteX25" fmla="*/ 14997 w 73113"/>
                <a:gd name="connsiteY25" fmla="*/ 48867 h 87835"/>
                <a:gd name="connsiteX26" fmla="*/ 22797 w 73113"/>
                <a:gd name="connsiteY26" fmla="*/ 51536 h 87835"/>
                <a:gd name="connsiteX27" fmla="*/ 30973 w 73113"/>
                <a:gd name="connsiteY27" fmla="*/ 53065 h 87835"/>
                <a:gd name="connsiteX28" fmla="*/ 38384 w 73113"/>
                <a:gd name="connsiteY28" fmla="*/ 54518 h 87835"/>
                <a:gd name="connsiteX29" fmla="*/ 43044 w 73113"/>
                <a:gd name="connsiteY29" fmla="*/ 56724 h 87835"/>
                <a:gd name="connsiteX30" fmla="*/ 45104 w 73113"/>
                <a:gd name="connsiteY30" fmla="*/ 60533 h 87835"/>
                <a:gd name="connsiteX31" fmla="*/ 42730 w 73113"/>
                <a:gd name="connsiteY31" fmla="*/ 65257 h 87835"/>
                <a:gd name="connsiteX32" fmla="*/ 37002 w 73113"/>
                <a:gd name="connsiteY32" fmla="*/ 66936 h 87835"/>
                <a:gd name="connsiteX33" fmla="*/ 30119 w 73113"/>
                <a:gd name="connsiteY33" fmla="*/ 64655 h 87835"/>
                <a:gd name="connsiteX34" fmla="*/ 27519 w 73113"/>
                <a:gd name="connsiteY34" fmla="*/ 58102 h 87835"/>
                <a:gd name="connsiteX35" fmla="*/ 0 w 73113"/>
                <a:gd name="connsiteY35" fmla="*/ 58102 h 87835"/>
                <a:gd name="connsiteX36" fmla="*/ 10011 w 73113"/>
                <a:gd name="connsiteY36" fmla="*/ 79754 h 87835"/>
                <a:gd name="connsiteX37" fmla="*/ 36538 w 73113"/>
                <a:gd name="connsiteY37" fmla="*/ 87836 h 87835"/>
                <a:gd name="connsiteX38" fmla="*/ 63052 w 73113"/>
                <a:gd name="connsiteY38" fmla="*/ 80055 h 87835"/>
                <a:gd name="connsiteX39" fmla="*/ 73113 w 73113"/>
                <a:gd name="connsiteY39" fmla="*/ 59317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3113" h="87835">
                  <a:moveTo>
                    <a:pt x="73113" y="59317"/>
                  </a:moveTo>
                  <a:cubicBezTo>
                    <a:pt x="73113" y="57087"/>
                    <a:pt x="72887" y="54969"/>
                    <a:pt x="72422" y="52990"/>
                  </a:cubicBezTo>
                  <a:cubicBezTo>
                    <a:pt x="71957" y="51010"/>
                    <a:pt x="71430" y="49306"/>
                    <a:pt x="70815" y="47877"/>
                  </a:cubicBezTo>
                  <a:cubicBezTo>
                    <a:pt x="70199" y="46461"/>
                    <a:pt x="69257" y="45108"/>
                    <a:pt x="67988" y="43843"/>
                  </a:cubicBezTo>
                  <a:cubicBezTo>
                    <a:pt x="66707" y="42577"/>
                    <a:pt x="65615" y="41537"/>
                    <a:pt x="64698" y="40723"/>
                  </a:cubicBezTo>
                  <a:cubicBezTo>
                    <a:pt x="63781" y="39908"/>
                    <a:pt x="62399" y="39094"/>
                    <a:pt x="60565" y="38279"/>
                  </a:cubicBezTo>
                  <a:cubicBezTo>
                    <a:pt x="58732" y="37465"/>
                    <a:pt x="57325" y="36888"/>
                    <a:pt x="56358" y="36525"/>
                  </a:cubicBezTo>
                  <a:cubicBezTo>
                    <a:pt x="55391" y="36174"/>
                    <a:pt x="53833" y="35736"/>
                    <a:pt x="51698" y="35222"/>
                  </a:cubicBezTo>
                  <a:cubicBezTo>
                    <a:pt x="49563" y="34721"/>
                    <a:pt x="48055" y="34382"/>
                    <a:pt x="47189" y="34232"/>
                  </a:cubicBezTo>
                  <a:cubicBezTo>
                    <a:pt x="46322" y="34082"/>
                    <a:pt x="44815" y="33794"/>
                    <a:pt x="42680" y="33393"/>
                  </a:cubicBezTo>
                  <a:cubicBezTo>
                    <a:pt x="40029" y="32992"/>
                    <a:pt x="38120" y="32628"/>
                    <a:pt x="36952" y="32328"/>
                  </a:cubicBezTo>
                  <a:cubicBezTo>
                    <a:pt x="35784" y="32027"/>
                    <a:pt x="34402" y="31626"/>
                    <a:pt x="32820" y="31112"/>
                  </a:cubicBezTo>
                  <a:cubicBezTo>
                    <a:pt x="31237" y="30611"/>
                    <a:pt x="30119" y="29947"/>
                    <a:pt x="29454" y="29132"/>
                  </a:cubicBezTo>
                  <a:cubicBezTo>
                    <a:pt x="28788" y="28318"/>
                    <a:pt x="28461" y="27353"/>
                    <a:pt x="28461" y="26238"/>
                  </a:cubicBezTo>
                  <a:cubicBezTo>
                    <a:pt x="28461" y="24409"/>
                    <a:pt x="29152" y="22930"/>
                    <a:pt x="30521" y="21815"/>
                  </a:cubicBezTo>
                  <a:cubicBezTo>
                    <a:pt x="31903" y="20700"/>
                    <a:pt x="33762" y="20136"/>
                    <a:pt x="36098" y="20136"/>
                  </a:cubicBezTo>
                  <a:cubicBezTo>
                    <a:pt x="38748" y="20136"/>
                    <a:pt x="40858" y="20800"/>
                    <a:pt x="42441" y="22116"/>
                  </a:cubicBezTo>
                  <a:cubicBezTo>
                    <a:pt x="44024" y="23431"/>
                    <a:pt x="44802" y="25423"/>
                    <a:pt x="44802" y="28067"/>
                  </a:cubicBezTo>
                  <a:lnTo>
                    <a:pt x="71405" y="28067"/>
                  </a:lnTo>
                  <a:cubicBezTo>
                    <a:pt x="71304" y="19635"/>
                    <a:pt x="68064" y="12843"/>
                    <a:pt x="61696" y="7706"/>
                  </a:cubicBezTo>
                  <a:cubicBezTo>
                    <a:pt x="55328" y="2581"/>
                    <a:pt x="46887" y="0"/>
                    <a:pt x="36400" y="0"/>
                  </a:cubicBezTo>
                  <a:cubicBezTo>
                    <a:pt x="25799" y="0"/>
                    <a:pt x="17295" y="2468"/>
                    <a:pt x="10877" y="7393"/>
                  </a:cubicBezTo>
                  <a:cubicBezTo>
                    <a:pt x="4459" y="12330"/>
                    <a:pt x="1243" y="18908"/>
                    <a:pt x="1243" y="27140"/>
                  </a:cubicBezTo>
                  <a:cubicBezTo>
                    <a:pt x="1243" y="30999"/>
                    <a:pt x="1897" y="34408"/>
                    <a:pt x="3228" y="37352"/>
                  </a:cubicBezTo>
                  <a:cubicBezTo>
                    <a:pt x="4547" y="40309"/>
                    <a:pt x="6104" y="42640"/>
                    <a:pt x="7888" y="44369"/>
                  </a:cubicBezTo>
                  <a:cubicBezTo>
                    <a:pt x="9671" y="46098"/>
                    <a:pt x="12033" y="47602"/>
                    <a:pt x="14997" y="48867"/>
                  </a:cubicBezTo>
                  <a:cubicBezTo>
                    <a:pt x="17949" y="50145"/>
                    <a:pt x="20549" y="51035"/>
                    <a:pt x="22797" y="51536"/>
                  </a:cubicBezTo>
                  <a:cubicBezTo>
                    <a:pt x="25033" y="52050"/>
                    <a:pt x="27758" y="52551"/>
                    <a:pt x="30973" y="53065"/>
                  </a:cubicBezTo>
                  <a:cubicBezTo>
                    <a:pt x="34189" y="53579"/>
                    <a:pt x="36651" y="54055"/>
                    <a:pt x="38384" y="54518"/>
                  </a:cubicBezTo>
                  <a:cubicBezTo>
                    <a:pt x="40117" y="54969"/>
                    <a:pt x="41675" y="55709"/>
                    <a:pt x="43044" y="56724"/>
                  </a:cubicBezTo>
                  <a:cubicBezTo>
                    <a:pt x="44413" y="57738"/>
                    <a:pt x="45104" y="59017"/>
                    <a:pt x="45104" y="60533"/>
                  </a:cubicBezTo>
                  <a:cubicBezTo>
                    <a:pt x="45104" y="62563"/>
                    <a:pt x="44313" y="64141"/>
                    <a:pt x="42730" y="65257"/>
                  </a:cubicBezTo>
                  <a:cubicBezTo>
                    <a:pt x="41147" y="66384"/>
                    <a:pt x="39238" y="66936"/>
                    <a:pt x="37002" y="66936"/>
                  </a:cubicBezTo>
                  <a:cubicBezTo>
                    <a:pt x="34151" y="66936"/>
                    <a:pt x="31853" y="66171"/>
                    <a:pt x="30119" y="64655"/>
                  </a:cubicBezTo>
                  <a:cubicBezTo>
                    <a:pt x="28386" y="63126"/>
                    <a:pt x="27519" y="60946"/>
                    <a:pt x="27519" y="58102"/>
                  </a:cubicBezTo>
                  <a:lnTo>
                    <a:pt x="0" y="58102"/>
                  </a:lnTo>
                  <a:cubicBezTo>
                    <a:pt x="201" y="67149"/>
                    <a:pt x="3542" y="74366"/>
                    <a:pt x="10011" y="79754"/>
                  </a:cubicBezTo>
                  <a:cubicBezTo>
                    <a:pt x="16479" y="85142"/>
                    <a:pt x="25321" y="87836"/>
                    <a:pt x="36538" y="87836"/>
                  </a:cubicBezTo>
                  <a:cubicBezTo>
                    <a:pt x="47540" y="87836"/>
                    <a:pt x="56383" y="85242"/>
                    <a:pt x="63052" y="80055"/>
                  </a:cubicBezTo>
                  <a:cubicBezTo>
                    <a:pt x="69772" y="74880"/>
                    <a:pt x="73113" y="67963"/>
                    <a:pt x="73113" y="59317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6" name="Полилиния 15">
              <a:extLst>
                <a:ext uri="{FF2B5EF4-FFF2-40B4-BE49-F238E27FC236}">
                  <a16:creationId xmlns:a16="http://schemas.microsoft.com/office/drawing/2014/main" id="{9CCBBCC9-D638-42C5-943D-384B419A95CA}"/>
                </a:ext>
              </a:extLst>
            </p:cNvPr>
            <p:cNvSpPr/>
            <p:nvPr/>
          </p:nvSpPr>
          <p:spPr>
            <a:xfrm>
              <a:off x="6263118" y="4927521"/>
              <a:ext cx="63893" cy="106430"/>
            </a:xfrm>
            <a:custGeom>
              <a:avLst/>
              <a:gdLst>
                <a:gd name="connsiteX0" fmla="*/ 46083 w 63893"/>
                <a:gd name="connsiteY0" fmla="*/ 79065 h 106430"/>
                <a:gd name="connsiteX1" fmla="*/ 43559 w 63893"/>
                <a:gd name="connsiteY1" fmla="*/ 72123 h 106430"/>
                <a:gd name="connsiteX2" fmla="*/ 43559 w 63893"/>
                <a:gd name="connsiteY2" fmla="*/ 45747 h 106430"/>
                <a:gd name="connsiteX3" fmla="*/ 63429 w 63893"/>
                <a:gd name="connsiteY3" fmla="*/ 45747 h 106430"/>
                <a:gd name="connsiteX4" fmla="*/ 63429 w 63893"/>
                <a:gd name="connsiteY4" fmla="*/ 24095 h 106430"/>
                <a:gd name="connsiteX5" fmla="*/ 42793 w 63893"/>
                <a:gd name="connsiteY5" fmla="*/ 24095 h 106430"/>
                <a:gd name="connsiteX6" fmla="*/ 42793 w 63893"/>
                <a:gd name="connsiteY6" fmla="*/ 0 h 106430"/>
                <a:gd name="connsiteX7" fmla="*/ 36990 w 63893"/>
                <a:gd name="connsiteY7" fmla="*/ 0 h 106430"/>
                <a:gd name="connsiteX8" fmla="*/ 0 w 63893"/>
                <a:gd name="connsiteY8" fmla="*/ 39344 h 106430"/>
                <a:gd name="connsiteX9" fmla="*/ 0 w 63893"/>
                <a:gd name="connsiteY9" fmla="*/ 45747 h 106430"/>
                <a:gd name="connsiteX10" fmla="*/ 15135 w 63893"/>
                <a:gd name="connsiteY10" fmla="*/ 45747 h 106430"/>
                <a:gd name="connsiteX11" fmla="*/ 15135 w 63893"/>
                <a:gd name="connsiteY11" fmla="*/ 77010 h 106430"/>
                <a:gd name="connsiteX12" fmla="*/ 18652 w 63893"/>
                <a:gd name="connsiteY12" fmla="*/ 92785 h 106430"/>
                <a:gd name="connsiteX13" fmla="*/ 28738 w 63893"/>
                <a:gd name="connsiteY13" fmla="*/ 102922 h 106430"/>
                <a:gd name="connsiteX14" fmla="*/ 44476 w 63893"/>
                <a:gd name="connsiteY14" fmla="*/ 106430 h 106430"/>
                <a:gd name="connsiteX15" fmla="*/ 63894 w 63893"/>
                <a:gd name="connsiteY15" fmla="*/ 106430 h 106430"/>
                <a:gd name="connsiteX16" fmla="*/ 63894 w 63893"/>
                <a:gd name="connsiteY16" fmla="*/ 81571 h 106430"/>
                <a:gd name="connsiteX17" fmla="*/ 53042 w 63893"/>
                <a:gd name="connsiteY17" fmla="*/ 81571 h 106430"/>
                <a:gd name="connsiteX18" fmla="*/ 46083 w 63893"/>
                <a:gd name="connsiteY18" fmla="*/ 79065 h 10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93" h="106430">
                  <a:moveTo>
                    <a:pt x="46083" y="79065"/>
                  </a:move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747"/>
                  </a:lnTo>
                  <a:lnTo>
                    <a:pt x="63429" y="45747"/>
                  </a:lnTo>
                  <a:lnTo>
                    <a:pt x="63429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747"/>
                  </a:lnTo>
                  <a:lnTo>
                    <a:pt x="15135" y="45747"/>
                  </a:lnTo>
                  <a:lnTo>
                    <a:pt x="15135" y="77010"/>
                  </a:lnTo>
                  <a:cubicBezTo>
                    <a:pt x="15135" y="83112"/>
                    <a:pt x="16303" y="88374"/>
                    <a:pt x="18652" y="92785"/>
                  </a:cubicBezTo>
                  <a:cubicBezTo>
                    <a:pt x="20988" y="97208"/>
                    <a:pt x="24354" y="100591"/>
                    <a:pt x="28738" y="102922"/>
                  </a:cubicBezTo>
                  <a:cubicBezTo>
                    <a:pt x="33121" y="105265"/>
                    <a:pt x="38371" y="106430"/>
                    <a:pt x="44476" y="106430"/>
                  </a:cubicBezTo>
                  <a:lnTo>
                    <a:pt x="63894" y="106430"/>
                  </a:lnTo>
                  <a:lnTo>
                    <a:pt x="63894" y="81571"/>
                  </a:lnTo>
                  <a:lnTo>
                    <a:pt x="53042" y="81571"/>
                  </a:lnTo>
                  <a:cubicBezTo>
                    <a:pt x="50078" y="81571"/>
                    <a:pt x="47767" y="80731"/>
                    <a:pt x="46083" y="7906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7" name="Полилиния 16">
              <a:extLst>
                <a:ext uri="{FF2B5EF4-FFF2-40B4-BE49-F238E27FC236}">
                  <a16:creationId xmlns:a16="http://schemas.microsoft.com/office/drawing/2014/main" id="{D410DAA0-09F2-44E7-A614-284FA12CF346}"/>
                </a:ext>
              </a:extLst>
            </p:cNvPr>
            <p:cNvSpPr/>
            <p:nvPr/>
          </p:nvSpPr>
          <p:spPr>
            <a:xfrm>
              <a:off x="6341368" y="4951604"/>
              <a:ext cx="28436" cy="82347"/>
            </a:xfrm>
            <a:custGeom>
              <a:avLst/>
              <a:gdLst>
                <a:gd name="connsiteX0" fmla="*/ 0 w 28436"/>
                <a:gd name="connsiteY0" fmla="*/ 0 h 82347"/>
                <a:gd name="connsiteX1" fmla="*/ 28436 w 28436"/>
                <a:gd name="connsiteY1" fmla="*/ 0 h 82347"/>
                <a:gd name="connsiteX2" fmla="*/ 28436 w 28436"/>
                <a:gd name="connsiteY2" fmla="*/ 82348 h 82347"/>
                <a:gd name="connsiteX3" fmla="*/ 0 w 28436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6" h="82347">
                  <a:moveTo>
                    <a:pt x="0" y="0"/>
                  </a:moveTo>
                  <a:lnTo>
                    <a:pt x="28436" y="0"/>
                  </a:lnTo>
                  <a:lnTo>
                    <a:pt x="28436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8" name="Полилиния 17">
              <a:extLst>
                <a:ext uri="{FF2B5EF4-FFF2-40B4-BE49-F238E27FC236}">
                  <a16:creationId xmlns:a16="http://schemas.microsoft.com/office/drawing/2014/main" id="{30DBF40E-E46D-4CA9-A1E5-717382260926}"/>
                </a:ext>
              </a:extLst>
            </p:cNvPr>
            <p:cNvSpPr/>
            <p:nvPr/>
          </p:nvSpPr>
          <p:spPr>
            <a:xfrm>
              <a:off x="6341519" y="4917296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9" name="Полилиния 18">
              <a:extLst>
                <a:ext uri="{FF2B5EF4-FFF2-40B4-BE49-F238E27FC236}">
                  <a16:creationId xmlns:a16="http://schemas.microsoft.com/office/drawing/2014/main" id="{F3A82756-56BF-421C-97B2-16993C4225C5}"/>
                </a:ext>
              </a:extLst>
            </p:cNvPr>
            <p:cNvSpPr/>
            <p:nvPr/>
          </p:nvSpPr>
          <p:spPr>
            <a:xfrm>
              <a:off x="6387690" y="4949173"/>
              <a:ext cx="81478" cy="84790"/>
            </a:xfrm>
            <a:custGeom>
              <a:avLst/>
              <a:gdLst>
                <a:gd name="connsiteX0" fmla="*/ 53042 w 81478"/>
                <a:gd name="connsiteY0" fmla="*/ 38430 h 84790"/>
                <a:gd name="connsiteX1" fmla="*/ 53042 w 81478"/>
                <a:gd name="connsiteY1" fmla="*/ 84791 h 84790"/>
                <a:gd name="connsiteX2" fmla="*/ 81478 w 81478"/>
                <a:gd name="connsiteY2" fmla="*/ 84791 h 84790"/>
                <a:gd name="connsiteX3" fmla="*/ 81478 w 81478"/>
                <a:gd name="connsiteY3" fmla="*/ 34621 h 84790"/>
                <a:gd name="connsiteX4" fmla="*/ 72837 w 81478"/>
                <a:gd name="connsiteY4" fmla="*/ 9460 h 84790"/>
                <a:gd name="connsiteX5" fmla="*/ 49826 w 81478"/>
                <a:gd name="connsiteY5" fmla="*/ 0 h 84790"/>
                <a:gd name="connsiteX6" fmla="*/ 23839 w 81478"/>
                <a:gd name="connsiteY6" fmla="*/ 10976 h 84790"/>
                <a:gd name="connsiteX7" fmla="*/ 19870 w 81478"/>
                <a:gd name="connsiteY7" fmla="*/ 2431 h 84790"/>
                <a:gd name="connsiteX8" fmla="*/ 0 w 81478"/>
                <a:gd name="connsiteY8" fmla="*/ 2431 h 84790"/>
                <a:gd name="connsiteX9" fmla="*/ 0 w 81478"/>
                <a:gd name="connsiteY9" fmla="*/ 84778 h 84790"/>
                <a:gd name="connsiteX10" fmla="*/ 28436 w 81478"/>
                <a:gd name="connsiteY10" fmla="*/ 84778 h 84790"/>
                <a:gd name="connsiteX11" fmla="*/ 28436 w 81478"/>
                <a:gd name="connsiteY11" fmla="*/ 40861 h 84790"/>
                <a:gd name="connsiteX12" fmla="*/ 30044 w 81478"/>
                <a:gd name="connsiteY12" fmla="*/ 31789 h 84790"/>
                <a:gd name="connsiteX13" fmla="*/ 34779 w 81478"/>
                <a:gd name="connsiteY13" fmla="*/ 26075 h 84790"/>
                <a:gd name="connsiteX14" fmla="*/ 42353 w 81478"/>
                <a:gd name="connsiteY14" fmla="*/ 24095 h 84790"/>
                <a:gd name="connsiteX15" fmla="*/ 53042 w 81478"/>
                <a:gd name="connsiteY15" fmla="*/ 38430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53042" y="38430"/>
                  </a:moveTo>
                  <a:lnTo>
                    <a:pt x="53042" y="84791"/>
                  </a:lnTo>
                  <a:lnTo>
                    <a:pt x="81478" y="84791"/>
                  </a:ln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36" y="84778"/>
                  </a:lnTo>
                  <a:lnTo>
                    <a:pt x="28436" y="40861"/>
                  </a:lnTo>
                  <a:cubicBezTo>
                    <a:pt x="28436" y="37302"/>
                    <a:pt x="28976" y="34282"/>
                    <a:pt x="30044" y="31789"/>
                  </a:cubicBezTo>
                  <a:cubicBezTo>
                    <a:pt x="31112" y="29295"/>
                    <a:pt x="32694" y="27391"/>
                    <a:pt x="34779" y="26075"/>
                  </a:cubicBezTo>
                  <a:cubicBezTo>
                    <a:pt x="36864" y="24759"/>
                    <a:pt x="39389" y="24095"/>
                    <a:pt x="42353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0" name="Полилиния 19">
              <a:extLst>
                <a:ext uri="{FF2B5EF4-FFF2-40B4-BE49-F238E27FC236}">
                  <a16:creationId xmlns:a16="http://schemas.microsoft.com/office/drawing/2014/main" id="{58F45DF6-33A1-4BA9-ACAB-F5347153740A}"/>
                </a:ext>
              </a:extLst>
            </p:cNvPr>
            <p:cNvSpPr/>
            <p:nvPr/>
          </p:nvSpPr>
          <p:spPr>
            <a:xfrm>
              <a:off x="6481402" y="4949022"/>
              <a:ext cx="89730" cy="87660"/>
            </a:xfrm>
            <a:custGeom>
              <a:avLst/>
              <a:gdLst>
                <a:gd name="connsiteX0" fmla="*/ 55705 w 89730"/>
                <a:gd name="connsiteY0" fmla="*/ 58929 h 87660"/>
                <a:gd name="connsiteX1" fmla="*/ 45694 w 89730"/>
                <a:gd name="connsiteY1" fmla="*/ 62212 h 87660"/>
                <a:gd name="connsiteX2" fmla="*/ 33385 w 89730"/>
                <a:gd name="connsiteY2" fmla="*/ 57024 h 87660"/>
                <a:gd name="connsiteX3" fmla="*/ 28575 w 89730"/>
                <a:gd name="connsiteY3" fmla="*/ 43755 h 87660"/>
                <a:gd name="connsiteX4" fmla="*/ 33385 w 89730"/>
                <a:gd name="connsiteY4" fmla="*/ 30573 h 87660"/>
                <a:gd name="connsiteX5" fmla="*/ 45694 w 89730"/>
                <a:gd name="connsiteY5" fmla="*/ 25461 h 87660"/>
                <a:gd name="connsiteX6" fmla="*/ 55554 w 89730"/>
                <a:gd name="connsiteY6" fmla="*/ 28431 h 87660"/>
                <a:gd name="connsiteX7" fmla="*/ 61746 w 89730"/>
                <a:gd name="connsiteY7" fmla="*/ 36437 h 87660"/>
                <a:gd name="connsiteX8" fmla="*/ 89416 w 89730"/>
                <a:gd name="connsiteY8" fmla="*/ 36437 h 87660"/>
                <a:gd name="connsiteX9" fmla="*/ 81930 w 89730"/>
                <a:gd name="connsiteY9" fmla="*/ 17379 h 87660"/>
                <a:gd name="connsiteX10" fmla="*/ 66569 w 89730"/>
                <a:gd name="connsiteY10" fmla="*/ 4573 h 87660"/>
                <a:gd name="connsiteX11" fmla="*/ 45707 w 89730"/>
                <a:gd name="connsiteY11" fmla="*/ 0 h 87660"/>
                <a:gd name="connsiteX12" fmla="*/ 22169 w 89730"/>
                <a:gd name="connsiteY12" fmla="*/ 5563 h 87660"/>
                <a:gd name="connsiteX13" fmla="*/ 5891 w 89730"/>
                <a:gd name="connsiteY13" fmla="*/ 21113 h 87660"/>
                <a:gd name="connsiteX14" fmla="*/ 0 w 89730"/>
                <a:gd name="connsiteY14" fmla="*/ 43680 h 87660"/>
                <a:gd name="connsiteX15" fmla="*/ 5891 w 89730"/>
                <a:gd name="connsiteY15" fmla="*/ 66322 h 87660"/>
                <a:gd name="connsiteX16" fmla="*/ 22169 w 89730"/>
                <a:gd name="connsiteY16" fmla="*/ 82022 h 87660"/>
                <a:gd name="connsiteX17" fmla="*/ 45707 w 89730"/>
                <a:gd name="connsiteY17" fmla="*/ 87660 h 87660"/>
                <a:gd name="connsiteX18" fmla="*/ 75211 w 89730"/>
                <a:gd name="connsiteY18" fmla="*/ 77285 h 87660"/>
                <a:gd name="connsiteX19" fmla="*/ 89730 w 89730"/>
                <a:gd name="connsiteY19" fmla="*/ 50145 h 87660"/>
                <a:gd name="connsiteX20" fmla="*/ 61759 w 89730"/>
                <a:gd name="connsiteY20" fmla="*/ 50145 h 87660"/>
                <a:gd name="connsiteX21" fmla="*/ 55705 w 89730"/>
                <a:gd name="connsiteY21" fmla="*/ 58929 h 8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730" h="87660">
                  <a:moveTo>
                    <a:pt x="55705" y="58929"/>
                  </a:moveTo>
                  <a:cubicBezTo>
                    <a:pt x="52803" y="61122"/>
                    <a:pt x="49462" y="62212"/>
                    <a:pt x="45694" y="62212"/>
                  </a:cubicBezTo>
                  <a:cubicBezTo>
                    <a:pt x="40708" y="62212"/>
                    <a:pt x="36601" y="60483"/>
                    <a:pt x="33385" y="57024"/>
                  </a:cubicBezTo>
                  <a:cubicBezTo>
                    <a:pt x="30170" y="53566"/>
                    <a:pt x="28575" y="49143"/>
                    <a:pt x="28575" y="43755"/>
                  </a:cubicBezTo>
                  <a:cubicBezTo>
                    <a:pt x="28575" y="38367"/>
                    <a:pt x="30182" y="33969"/>
                    <a:pt x="33385" y="30573"/>
                  </a:cubicBezTo>
                  <a:cubicBezTo>
                    <a:pt x="36601" y="27165"/>
                    <a:pt x="40695" y="25461"/>
                    <a:pt x="45694" y="25461"/>
                  </a:cubicBezTo>
                  <a:cubicBezTo>
                    <a:pt x="49362" y="25461"/>
                    <a:pt x="52653" y="26451"/>
                    <a:pt x="55554" y="28431"/>
                  </a:cubicBezTo>
                  <a:cubicBezTo>
                    <a:pt x="58455" y="30410"/>
                    <a:pt x="60515" y="33079"/>
                    <a:pt x="61746" y="36437"/>
                  </a:cubicBezTo>
                  <a:lnTo>
                    <a:pt x="89416" y="36437"/>
                  </a:lnTo>
                  <a:cubicBezTo>
                    <a:pt x="88399" y="29220"/>
                    <a:pt x="85899" y="22867"/>
                    <a:pt x="81930" y="17379"/>
                  </a:cubicBezTo>
                  <a:cubicBezTo>
                    <a:pt x="77961" y="11891"/>
                    <a:pt x="72837" y="7618"/>
                    <a:pt x="66569" y="4573"/>
                  </a:cubicBezTo>
                  <a:cubicBezTo>
                    <a:pt x="60302" y="1529"/>
                    <a:pt x="53343" y="0"/>
                    <a:pt x="45707" y="0"/>
                  </a:cubicBezTo>
                  <a:cubicBezTo>
                    <a:pt x="36940" y="0"/>
                    <a:pt x="29102" y="1854"/>
                    <a:pt x="22169" y="5563"/>
                  </a:cubicBezTo>
                  <a:cubicBezTo>
                    <a:pt x="15236" y="9272"/>
                    <a:pt x="9810" y="14460"/>
                    <a:pt x="5891" y="21113"/>
                  </a:cubicBezTo>
                  <a:cubicBezTo>
                    <a:pt x="1972" y="27767"/>
                    <a:pt x="0" y="35297"/>
                    <a:pt x="0" y="43680"/>
                  </a:cubicBezTo>
                  <a:cubicBezTo>
                    <a:pt x="0" y="52062"/>
                    <a:pt x="1959" y="59618"/>
                    <a:pt x="5891" y="66322"/>
                  </a:cubicBezTo>
                  <a:cubicBezTo>
                    <a:pt x="9810" y="73025"/>
                    <a:pt x="15236" y="78263"/>
                    <a:pt x="22169" y="82022"/>
                  </a:cubicBezTo>
                  <a:cubicBezTo>
                    <a:pt x="29102" y="85781"/>
                    <a:pt x="36940" y="87660"/>
                    <a:pt x="45707" y="87660"/>
                  </a:cubicBezTo>
                  <a:cubicBezTo>
                    <a:pt x="57325" y="87660"/>
                    <a:pt x="67160" y="84202"/>
                    <a:pt x="75211" y="77285"/>
                  </a:cubicBezTo>
                  <a:cubicBezTo>
                    <a:pt x="83262" y="70369"/>
                    <a:pt x="88097" y="61322"/>
                    <a:pt x="89730" y="50145"/>
                  </a:cubicBezTo>
                  <a:lnTo>
                    <a:pt x="61759" y="50145"/>
                  </a:lnTo>
                  <a:cubicBezTo>
                    <a:pt x="60616" y="53817"/>
                    <a:pt x="58606" y="56749"/>
                    <a:pt x="55705" y="58929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1" name="Полилиния 20">
              <a:extLst>
                <a:ext uri="{FF2B5EF4-FFF2-40B4-BE49-F238E27FC236}">
                  <a16:creationId xmlns:a16="http://schemas.microsoft.com/office/drawing/2014/main" id="{BB39A113-6124-48DB-94FB-633D5C819A90}"/>
                </a:ext>
              </a:extLst>
            </p:cNvPr>
            <p:cNvSpPr/>
            <p:nvPr/>
          </p:nvSpPr>
          <p:spPr>
            <a:xfrm>
              <a:off x="6574323" y="4927508"/>
              <a:ext cx="64057" cy="106442"/>
            </a:xfrm>
            <a:custGeom>
              <a:avLst/>
              <a:gdLst>
                <a:gd name="connsiteX0" fmla="*/ 53042 w 64057"/>
                <a:gd name="connsiteY0" fmla="*/ 81583 h 106442"/>
                <a:gd name="connsiteX1" fmla="*/ 46083 w 64057"/>
                <a:gd name="connsiteY1" fmla="*/ 79065 h 106442"/>
                <a:gd name="connsiteX2" fmla="*/ 43559 w 64057"/>
                <a:gd name="connsiteY2" fmla="*/ 72123 h 106442"/>
                <a:gd name="connsiteX3" fmla="*/ 43559 w 64057"/>
                <a:gd name="connsiteY3" fmla="*/ 45898 h 106442"/>
                <a:gd name="connsiteX4" fmla="*/ 63580 w 64057"/>
                <a:gd name="connsiteY4" fmla="*/ 45898 h 106442"/>
                <a:gd name="connsiteX5" fmla="*/ 63580 w 64057"/>
                <a:gd name="connsiteY5" fmla="*/ 24095 h 106442"/>
                <a:gd name="connsiteX6" fmla="*/ 42793 w 64057"/>
                <a:gd name="connsiteY6" fmla="*/ 24095 h 106442"/>
                <a:gd name="connsiteX7" fmla="*/ 42793 w 64057"/>
                <a:gd name="connsiteY7" fmla="*/ 0 h 106442"/>
                <a:gd name="connsiteX8" fmla="*/ 36990 w 64057"/>
                <a:gd name="connsiteY8" fmla="*/ 0 h 106442"/>
                <a:gd name="connsiteX9" fmla="*/ 0 w 64057"/>
                <a:gd name="connsiteY9" fmla="*/ 39344 h 106442"/>
                <a:gd name="connsiteX10" fmla="*/ 0 w 64057"/>
                <a:gd name="connsiteY10" fmla="*/ 45910 h 106442"/>
                <a:gd name="connsiteX11" fmla="*/ 15135 w 64057"/>
                <a:gd name="connsiteY11" fmla="*/ 45910 h 106442"/>
                <a:gd name="connsiteX12" fmla="*/ 15135 w 64057"/>
                <a:gd name="connsiteY12" fmla="*/ 77010 h 106442"/>
                <a:gd name="connsiteX13" fmla="*/ 22935 w 64057"/>
                <a:gd name="connsiteY13" fmla="*/ 98586 h 106442"/>
                <a:gd name="connsiteX14" fmla="*/ 44488 w 64057"/>
                <a:gd name="connsiteY14" fmla="*/ 106443 h 106442"/>
                <a:gd name="connsiteX15" fmla="*/ 64057 w 64057"/>
                <a:gd name="connsiteY15" fmla="*/ 106443 h 106442"/>
                <a:gd name="connsiteX16" fmla="*/ 64057 w 64057"/>
                <a:gd name="connsiteY16" fmla="*/ 81583 h 106442"/>
                <a:gd name="connsiteX17" fmla="*/ 53042 w 64057"/>
                <a:gd name="connsiteY17" fmla="*/ 81583 h 10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057" h="106442">
                  <a:moveTo>
                    <a:pt x="53042" y="81583"/>
                  </a:moveTo>
                  <a:cubicBezTo>
                    <a:pt x="50090" y="81583"/>
                    <a:pt x="47766" y="80744"/>
                    <a:pt x="46083" y="79065"/>
                  </a:cubicBez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898"/>
                  </a:lnTo>
                  <a:lnTo>
                    <a:pt x="63580" y="45898"/>
                  </a:lnTo>
                  <a:lnTo>
                    <a:pt x="63580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910"/>
                  </a:lnTo>
                  <a:lnTo>
                    <a:pt x="15135" y="45910"/>
                  </a:lnTo>
                  <a:lnTo>
                    <a:pt x="15135" y="77010"/>
                  </a:lnTo>
                  <a:cubicBezTo>
                    <a:pt x="15135" y="86157"/>
                    <a:pt x="17735" y="93349"/>
                    <a:pt x="22935" y="98586"/>
                  </a:cubicBezTo>
                  <a:cubicBezTo>
                    <a:pt x="28135" y="103824"/>
                    <a:pt x="35319" y="106443"/>
                    <a:pt x="44488" y="106443"/>
                  </a:cubicBezTo>
                  <a:lnTo>
                    <a:pt x="64057" y="106443"/>
                  </a:lnTo>
                  <a:lnTo>
                    <a:pt x="64057" y="81583"/>
                  </a:lnTo>
                  <a:lnTo>
                    <a:pt x="53042" y="81583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2" name="Полилиния 21">
              <a:extLst>
                <a:ext uri="{FF2B5EF4-FFF2-40B4-BE49-F238E27FC236}">
                  <a16:creationId xmlns:a16="http://schemas.microsoft.com/office/drawing/2014/main" id="{67C204E5-D451-4BF2-B5D1-16E507647916}"/>
                </a:ext>
              </a:extLst>
            </p:cNvPr>
            <p:cNvSpPr/>
            <p:nvPr/>
          </p:nvSpPr>
          <p:spPr>
            <a:xfrm>
              <a:off x="6038391" y="5076428"/>
              <a:ext cx="113268" cy="112244"/>
            </a:xfrm>
            <a:custGeom>
              <a:avLst/>
              <a:gdLst>
                <a:gd name="connsiteX0" fmla="*/ 54599 w 113268"/>
                <a:gd name="connsiteY0" fmla="*/ 70908 h 112244"/>
                <a:gd name="connsiteX1" fmla="*/ 81189 w 113268"/>
                <a:gd name="connsiteY1" fmla="*/ 70908 h 112244"/>
                <a:gd name="connsiteX2" fmla="*/ 72096 w 113268"/>
                <a:gd name="connsiteY2" fmla="*/ 80894 h 112244"/>
                <a:gd name="connsiteX3" fmla="*/ 57036 w 113268"/>
                <a:gd name="connsiteY3" fmla="*/ 84628 h 112244"/>
                <a:gd name="connsiteX4" fmla="*/ 42818 w 113268"/>
                <a:gd name="connsiteY4" fmla="*/ 81044 h 112244"/>
                <a:gd name="connsiteX5" fmla="*/ 33410 w 113268"/>
                <a:gd name="connsiteY5" fmla="*/ 70983 h 112244"/>
                <a:gd name="connsiteX6" fmla="*/ 30132 w 113268"/>
                <a:gd name="connsiteY6" fmla="*/ 56272 h 112244"/>
                <a:gd name="connsiteX7" fmla="*/ 37542 w 113268"/>
                <a:gd name="connsiteY7" fmla="*/ 35535 h 112244"/>
                <a:gd name="connsiteX8" fmla="*/ 57023 w 113268"/>
                <a:gd name="connsiteY8" fmla="*/ 27604 h 112244"/>
                <a:gd name="connsiteX9" fmla="*/ 71769 w 113268"/>
                <a:gd name="connsiteY9" fmla="*/ 31638 h 112244"/>
                <a:gd name="connsiteX10" fmla="*/ 81327 w 113268"/>
                <a:gd name="connsiteY10" fmla="*/ 42389 h 112244"/>
                <a:gd name="connsiteX11" fmla="*/ 112200 w 113268"/>
                <a:gd name="connsiteY11" fmla="*/ 42389 h 112244"/>
                <a:gd name="connsiteX12" fmla="*/ 93247 w 113268"/>
                <a:gd name="connsiteY12" fmla="*/ 11891 h 112244"/>
                <a:gd name="connsiteX13" fmla="*/ 56709 w 113268"/>
                <a:gd name="connsiteY13" fmla="*/ 0 h 112244"/>
                <a:gd name="connsiteX14" fmla="*/ 15977 w 113268"/>
                <a:gd name="connsiteY14" fmla="*/ 15938 h 112244"/>
                <a:gd name="connsiteX15" fmla="*/ 0 w 113268"/>
                <a:gd name="connsiteY15" fmla="*/ 56272 h 112244"/>
                <a:gd name="connsiteX16" fmla="*/ 16127 w 113268"/>
                <a:gd name="connsiteY16" fmla="*/ 96381 h 112244"/>
                <a:gd name="connsiteX17" fmla="*/ 57011 w 113268"/>
                <a:gd name="connsiteY17" fmla="*/ 112244 h 112244"/>
                <a:gd name="connsiteX18" fmla="*/ 86364 w 113268"/>
                <a:gd name="connsiteY18" fmla="*/ 104626 h 112244"/>
                <a:gd name="connsiteX19" fmla="*/ 106234 w 113268"/>
                <a:gd name="connsiteY19" fmla="*/ 83350 h 112244"/>
                <a:gd name="connsiteX20" fmla="*/ 113268 w 113268"/>
                <a:gd name="connsiteY20" fmla="*/ 52463 h 112244"/>
                <a:gd name="connsiteX21" fmla="*/ 54574 w 113268"/>
                <a:gd name="connsiteY21" fmla="*/ 52463 h 112244"/>
                <a:gd name="connsiteX22" fmla="*/ 54574 w 113268"/>
                <a:gd name="connsiteY22" fmla="*/ 70908 h 11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268" h="112244">
                  <a:moveTo>
                    <a:pt x="54599" y="70908"/>
                  </a:moveTo>
                  <a:lnTo>
                    <a:pt x="81189" y="70908"/>
                  </a:lnTo>
                  <a:cubicBezTo>
                    <a:pt x="79556" y="75080"/>
                    <a:pt x="76529" y="78401"/>
                    <a:pt x="72096" y="80894"/>
                  </a:cubicBezTo>
                  <a:cubicBezTo>
                    <a:pt x="67662" y="83388"/>
                    <a:pt x="62650" y="84628"/>
                    <a:pt x="57036" y="84628"/>
                  </a:cubicBezTo>
                  <a:cubicBezTo>
                    <a:pt x="51635" y="84628"/>
                    <a:pt x="46900" y="83438"/>
                    <a:pt x="42818" y="81044"/>
                  </a:cubicBezTo>
                  <a:cubicBezTo>
                    <a:pt x="38736" y="78651"/>
                    <a:pt x="35608" y="75306"/>
                    <a:pt x="33410" y="70983"/>
                  </a:cubicBezTo>
                  <a:cubicBezTo>
                    <a:pt x="31225" y="66660"/>
                    <a:pt x="30132" y="61761"/>
                    <a:pt x="30132" y="56272"/>
                  </a:cubicBezTo>
                  <a:cubicBezTo>
                    <a:pt x="30132" y="47727"/>
                    <a:pt x="32606" y="40823"/>
                    <a:pt x="37542" y="35535"/>
                  </a:cubicBezTo>
                  <a:cubicBezTo>
                    <a:pt x="42479" y="30248"/>
                    <a:pt x="48972" y="27604"/>
                    <a:pt x="57023" y="27604"/>
                  </a:cubicBezTo>
                  <a:cubicBezTo>
                    <a:pt x="62424" y="27604"/>
                    <a:pt x="67348" y="28957"/>
                    <a:pt x="71769" y="31638"/>
                  </a:cubicBezTo>
                  <a:cubicBezTo>
                    <a:pt x="76203" y="34332"/>
                    <a:pt x="79381" y="37916"/>
                    <a:pt x="81327" y="42389"/>
                  </a:cubicBezTo>
                  <a:lnTo>
                    <a:pt x="112200" y="42389"/>
                  </a:lnTo>
                  <a:cubicBezTo>
                    <a:pt x="109952" y="29984"/>
                    <a:pt x="103647" y="19823"/>
                    <a:pt x="93247" y="11891"/>
                  </a:cubicBezTo>
                  <a:cubicBezTo>
                    <a:pt x="82860" y="3960"/>
                    <a:pt x="70676" y="0"/>
                    <a:pt x="56709" y="0"/>
                  </a:cubicBezTo>
                  <a:cubicBezTo>
                    <a:pt x="40205" y="0"/>
                    <a:pt x="26615" y="5313"/>
                    <a:pt x="15977" y="15938"/>
                  </a:cubicBezTo>
                  <a:cubicBezTo>
                    <a:pt x="5326" y="26564"/>
                    <a:pt x="0" y="40008"/>
                    <a:pt x="0" y="56272"/>
                  </a:cubicBezTo>
                  <a:cubicBezTo>
                    <a:pt x="0" y="72436"/>
                    <a:pt x="5376" y="85806"/>
                    <a:pt x="16127" y="96381"/>
                  </a:cubicBezTo>
                  <a:cubicBezTo>
                    <a:pt x="26879" y="106957"/>
                    <a:pt x="40507" y="112244"/>
                    <a:pt x="57011" y="112244"/>
                  </a:cubicBezTo>
                  <a:cubicBezTo>
                    <a:pt x="68014" y="112244"/>
                    <a:pt x="77798" y="109701"/>
                    <a:pt x="86364" y="104626"/>
                  </a:cubicBezTo>
                  <a:cubicBezTo>
                    <a:pt x="94930" y="99539"/>
                    <a:pt x="101549" y="92447"/>
                    <a:pt x="106234" y="83350"/>
                  </a:cubicBezTo>
                  <a:cubicBezTo>
                    <a:pt x="110919" y="74253"/>
                    <a:pt x="113268" y="63953"/>
                    <a:pt x="113268" y="52463"/>
                  </a:cubicBezTo>
                  <a:lnTo>
                    <a:pt x="54574" y="52463"/>
                  </a:lnTo>
                  <a:lnTo>
                    <a:pt x="54574" y="7090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3" name="Полилиния 22">
              <a:extLst>
                <a:ext uri="{FF2B5EF4-FFF2-40B4-BE49-F238E27FC236}">
                  <a16:creationId xmlns:a16="http://schemas.microsoft.com/office/drawing/2014/main" id="{01AE47DD-E58E-4549-ADF9-99DE67764336}"/>
                </a:ext>
              </a:extLst>
            </p:cNvPr>
            <p:cNvSpPr/>
            <p:nvPr/>
          </p:nvSpPr>
          <p:spPr>
            <a:xfrm>
              <a:off x="6164834" y="5103117"/>
              <a:ext cx="53657" cy="82798"/>
            </a:xfrm>
            <a:custGeom>
              <a:avLst/>
              <a:gdLst>
                <a:gd name="connsiteX0" fmla="*/ 23387 w 53657"/>
                <a:gd name="connsiteY0" fmla="*/ 9598 h 82798"/>
                <a:gd name="connsiteX1" fmla="*/ 18953 w 53657"/>
                <a:gd name="connsiteY1" fmla="*/ 451 h 82798"/>
                <a:gd name="connsiteX2" fmla="*/ 0 w 53657"/>
                <a:gd name="connsiteY2" fmla="*/ 451 h 82798"/>
                <a:gd name="connsiteX3" fmla="*/ 0 w 53657"/>
                <a:gd name="connsiteY3" fmla="*/ 82799 h 82798"/>
                <a:gd name="connsiteX4" fmla="*/ 28436 w 53657"/>
                <a:gd name="connsiteY4" fmla="*/ 82799 h 82798"/>
                <a:gd name="connsiteX5" fmla="*/ 28436 w 53657"/>
                <a:gd name="connsiteY5" fmla="*/ 40861 h 82798"/>
                <a:gd name="connsiteX6" fmla="*/ 31802 w 53657"/>
                <a:gd name="connsiteY6" fmla="*/ 29583 h 82798"/>
                <a:gd name="connsiteX7" fmla="*/ 42655 w 53657"/>
                <a:gd name="connsiteY7" fmla="*/ 26075 h 82798"/>
                <a:gd name="connsiteX8" fmla="*/ 53657 w 53657"/>
                <a:gd name="connsiteY8" fmla="*/ 26075 h 82798"/>
                <a:gd name="connsiteX9" fmla="*/ 53657 w 53657"/>
                <a:gd name="connsiteY9" fmla="*/ 0 h 82798"/>
                <a:gd name="connsiteX10" fmla="*/ 46171 w 53657"/>
                <a:gd name="connsiteY10" fmla="*/ 0 h 82798"/>
                <a:gd name="connsiteX11" fmla="*/ 23387 w 53657"/>
                <a:gd name="connsiteY11" fmla="*/ 9598 h 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57" h="82798">
                  <a:moveTo>
                    <a:pt x="23387" y="9598"/>
                  </a:moveTo>
                  <a:lnTo>
                    <a:pt x="18953" y="451"/>
                  </a:lnTo>
                  <a:lnTo>
                    <a:pt x="0" y="451"/>
                  </a:lnTo>
                  <a:lnTo>
                    <a:pt x="0" y="82799"/>
                  </a:lnTo>
                  <a:lnTo>
                    <a:pt x="28436" y="82799"/>
                  </a:lnTo>
                  <a:lnTo>
                    <a:pt x="28436" y="40861"/>
                  </a:lnTo>
                  <a:cubicBezTo>
                    <a:pt x="28436" y="35673"/>
                    <a:pt x="29554" y="31914"/>
                    <a:pt x="31802" y="29583"/>
                  </a:cubicBezTo>
                  <a:cubicBezTo>
                    <a:pt x="34038" y="27240"/>
                    <a:pt x="37656" y="26075"/>
                    <a:pt x="42655" y="26075"/>
                  </a:cubicBezTo>
                  <a:lnTo>
                    <a:pt x="53657" y="26075"/>
                  </a:lnTo>
                  <a:lnTo>
                    <a:pt x="53657" y="0"/>
                  </a:lnTo>
                  <a:lnTo>
                    <a:pt x="46171" y="0"/>
                  </a:lnTo>
                  <a:cubicBezTo>
                    <a:pt x="36475" y="-13"/>
                    <a:pt x="28889" y="3195"/>
                    <a:pt x="23387" y="959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4" name="Полилиния 23">
              <a:extLst>
                <a:ext uri="{FF2B5EF4-FFF2-40B4-BE49-F238E27FC236}">
                  <a16:creationId xmlns:a16="http://schemas.microsoft.com/office/drawing/2014/main" id="{FD65157D-DECD-4C88-8CDD-1ED6562347ED}"/>
                </a:ext>
              </a:extLst>
            </p:cNvPr>
            <p:cNvSpPr/>
            <p:nvPr/>
          </p:nvSpPr>
          <p:spPr>
            <a:xfrm>
              <a:off x="6223064" y="5100824"/>
              <a:ext cx="92644" cy="87835"/>
            </a:xfrm>
            <a:custGeom>
              <a:avLst/>
              <a:gdLst>
                <a:gd name="connsiteX0" fmla="*/ 46322 w 92644"/>
                <a:gd name="connsiteY0" fmla="*/ 0 h 87835"/>
                <a:gd name="connsiteX1" fmla="*/ 13075 w 92644"/>
                <a:gd name="connsiteY1" fmla="*/ 12355 h 87835"/>
                <a:gd name="connsiteX2" fmla="*/ 0 w 92644"/>
                <a:gd name="connsiteY2" fmla="*/ 43918 h 87835"/>
                <a:gd name="connsiteX3" fmla="*/ 13075 w 92644"/>
                <a:gd name="connsiteY3" fmla="*/ 75406 h 87835"/>
                <a:gd name="connsiteX4" fmla="*/ 46322 w 92644"/>
                <a:gd name="connsiteY4" fmla="*/ 87836 h 87835"/>
                <a:gd name="connsiteX5" fmla="*/ 79494 w 92644"/>
                <a:gd name="connsiteY5" fmla="*/ 75406 h 87835"/>
                <a:gd name="connsiteX6" fmla="*/ 92644 w 92644"/>
                <a:gd name="connsiteY6" fmla="*/ 43918 h 87835"/>
                <a:gd name="connsiteX7" fmla="*/ 79582 w 92644"/>
                <a:gd name="connsiteY7" fmla="*/ 12430 h 87835"/>
                <a:gd name="connsiteX8" fmla="*/ 46322 w 92644"/>
                <a:gd name="connsiteY8" fmla="*/ 0 h 87835"/>
                <a:gd name="connsiteX9" fmla="*/ 59083 w 92644"/>
                <a:gd name="connsiteY9" fmla="*/ 57175 h 87835"/>
                <a:gd name="connsiteX10" fmla="*/ 46322 w 92644"/>
                <a:gd name="connsiteY10" fmla="*/ 62362 h 87835"/>
                <a:gd name="connsiteX11" fmla="*/ 33486 w 92644"/>
                <a:gd name="connsiteY11" fmla="*/ 57175 h 87835"/>
                <a:gd name="connsiteX12" fmla="*/ 28436 w 92644"/>
                <a:gd name="connsiteY12" fmla="*/ 43905 h 87835"/>
                <a:gd name="connsiteX13" fmla="*/ 30722 w 92644"/>
                <a:gd name="connsiteY13" fmla="*/ 34370 h 87835"/>
                <a:gd name="connsiteX14" fmla="*/ 37065 w 92644"/>
                <a:gd name="connsiteY14" fmla="*/ 27817 h 87835"/>
                <a:gd name="connsiteX15" fmla="*/ 46310 w 92644"/>
                <a:gd name="connsiteY15" fmla="*/ 25449 h 87835"/>
                <a:gd name="connsiteX16" fmla="*/ 59071 w 92644"/>
                <a:gd name="connsiteY16" fmla="*/ 30636 h 87835"/>
                <a:gd name="connsiteX17" fmla="*/ 64045 w 92644"/>
                <a:gd name="connsiteY17" fmla="*/ 43905 h 87835"/>
                <a:gd name="connsiteX18" fmla="*/ 59083 w 92644"/>
                <a:gd name="connsiteY18" fmla="*/ 57175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644" h="87835">
                  <a:moveTo>
                    <a:pt x="46322" y="0"/>
                  </a:moveTo>
                  <a:cubicBezTo>
                    <a:pt x="32870" y="0"/>
                    <a:pt x="21792" y="4122"/>
                    <a:pt x="13075" y="12355"/>
                  </a:cubicBezTo>
                  <a:cubicBezTo>
                    <a:pt x="4358" y="20587"/>
                    <a:pt x="0" y="31112"/>
                    <a:pt x="0" y="43918"/>
                  </a:cubicBezTo>
                  <a:cubicBezTo>
                    <a:pt x="0" y="56623"/>
                    <a:pt x="4358" y="67124"/>
                    <a:pt x="13075" y="75406"/>
                  </a:cubicBezTo>
                  <a:cubicBezTo>
                    <a:pt x="21792" y="83688"/>
                    <a:pt x="32870" y="87836"/>
                    <a:pt x="46322" y="87836"/>
                  </a:cubicBezTo>
                  <a:cubicBezTo>
                    <a:pt x="59674" y="87836"/>
                    <a:pt x="70727" y="83701"/>
                    <a:pt x="79494" y="75406"/>
                  </a:cubicBezTo>
                  <a:cubicBezTo>
                    <a:pt x="88261" y="67124"/>
                    <a:pt x="92644" y="56623"/>
                    <a:pt x="92644" y="43918"/>
                  </a:cubicBezTo>
                  <a:cubicBezTo>
                    <a:pt x="92644" y="31212"/>
                    <a:pt x="88286" y="20725"/>
                    <a:pt x="79582" y="12430"/>
                  </a:cubicBezTo>
                  <a:cubicBezTo>
                    <a:pt x="70852" y="4135"/>
                    <a:pt x="59774" y="0"/>
                    <a:pt x="46322" y="0"/>
                  </a:cubicBezTo>
                  <a:close/>
                  <a:moveTo>
                    <a:pt x="59083" y="57175"/>
                  </a:moveTo>
                  <a:cubicBezTo>
                    <a:pt x="55767" y="60633"/>
                    <a:pt x="51522" y="62362"/>
                    <a:pt x="46322" y="62362"/>
                  </a:cubicBezTo>
                  <a:cubicBezTo>
                    <a:pt x="41122" y="62362"/>
                    <a:pt x="36839" y="60633"/>
                    <a:pt x="33486" y="57175"/>
                  </a:cubicBezTo>
                  <a:cubicBezTo>
                    <a:pt x="30119" y="53716"/>
                    <a:pt x="28436" y="49293"/>
                    <a:pt x="28436" y="43905"/>
                  </a:cubicBezTo>
                  <a:cubicBezTo>
                    <a:pt x="28436" y="40347"/>
                    <a:pt x="29203" y="37177"/>
                    <a:pt x="30722" y="34370"/>
                  </a:cubicBezTo>
                  <a:cubicBezTo>
                    <a:pt x="32255" y="31576"/>
                    <a:pt x="34365" y="29396"/>
                    <a:pt x="37065" y="27817"/>
                  </a:cubicBezTo>
                  <a:cubicBezTo>
                    <a:pt x="39766" y="26238"/>
                    <a:pt x="42843" y="25449"/>
                    <a:pt x="46310" y="25449"/>
                  </a:cubicBezTo>
                  <a:cubicBezTo>
                    <a:pt x="51509" y="25449"/>
                    <a:pt x="55755" y="27178"/>
                    <a:pt x="59071" y="30636"/>
                  </a:cubicBezTo>
                  <a:cubicBezTo>
                    <a:pt x="62387" y="34094"/>
                    <a:pt x="64045" y="38517"/>
                    <a:pt x="64045" y="43905"/>
                  </a:cubicBezTo>
                  <a:cubicBezTo>
                    <a:pt x="64045" y="49306"/>
                    <a:pt x="62387" y="53729"/>
                    <a:pt x="59083" y="5717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5" name="Полилиния 24">
              <a:extLst>
                <a:ext uri="{FF2B5EF4-FFF2-40B4-BE49-F238E27FC236}">
                  <a16:creationId xmlns:a16="http://schemas.microsoft.com/office/drawing/2014/main" id="{95A66275-AE8F-43A1-9BE1-15589FE0101D}"/>
                </a:ext>
              </a:extLst>
            </p:cNvPr>
            <p:cNvSpPr/>
            <p:nvPr/>
          </p:nvSpPr>
          <p:spPr>
            <a:xfrm>
              <a:off x="6327753" y="5103568"/>
              <a:ext cx="81340" cy="85091"/>
            </a:xfrm>
            <a:custGeom>
              <a:avLst/>
              <a:gdLst>
                <a:gd name="connsiteX0" fmla="*/ 52904 w 81340"/>
                <a:gd name="connsiteY0" fmla="*/ 45747 h 85091"/>
                <a:gd name="connsiteX1" fmla="*/ 49613 w 81340"/>
                <a:gd name="connsiteY1" fmla="*/ 55884 h 85091"/>
                <a:gd name="connsiteX2" fmla="*/ 40595 w 81340"/>
                <a:gd name="connsiteY2" fmla="*/ 59618 h 85091"/>
                <a:gd name="connsiteX3" fmla="*/ 31652 w 81340"/>
                <a:gd name="connsiteY3" fmla="*/ 55959 h 85091"/>
                <a:gd name="connsiteX4" fmla="*/ 28436 w 81340"/>
                <a:gd name="connsiteY4" fmla="*/ 45747 h 85091"/>
                <a:gd name="connsiteX5" fmla="*/ 28436 w 81340"/>
                <a:gd name="connsiteY5" fmla="*/ 0 h 85091"/>
                <a:gd name="connsiteX6" fmla="*/ 0 w 81340"/>
                <a:gd name="connsiteY6" fmla="*/ 0 h 85091"/>
                <a:gd name="connsiteX7" fmla="*/ 0 w 81340"/>
                <a:gd name="connsiteY7" fmla="*/ 46963 h 85091"/>
                <a:gd name="connsiteX8" fmla="*/ 11166 w 81340"/>
                <a:gd name="connsiteY8" fmla="*/ 74642 h 85091"/>
                <a:gd name="connsiteX9" fmla="*/ 40670 w 81340"/>
                <a:gd name="connsiteY9" fmla="*/ 85092 h 85091"/>
                <a:gd name="connsiteX10" fmla="*/ 61997 w 81340"/>
                <a:gd name="connsiteY10" fmla="*/ 80368 h 85091"/>
                <a:gd name="connsiteX11" fmla="*/ 76291 w 81340"/>
                <a:gd name="connsiteY11" fmla="*/ 67023 h 85091"/>
                <a:gd name="connsiteX12" fmla="*/ 81340 w 81340"/>
                <a:gd name="connsiteY12" fmla="*/ 46975 h 85091"/>
                <a:gd name="connsiteX13" fmla="*/ 81340 w 81340"/>
                <a:gd name="connsiteY13" fmla="*/ 13 h 85091"/>
                <a:gd name="connsiteX14" fmla="*/ 52904 w 81340"/>
                <a:gd name="connsiteY14" fmla="*/ 13 h 85091"/>
                <a:gd name="connsiteX15" fmla="*/ 52904 w 81340"/>
                <a:gd name="connsiteY15" fmla="*/ 45747 h 8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340" h="85091">
                  <a:moveTo>
                    <a:pt x="52904" y="45747"/>
                  </a:moveTo>
                  <a:cubicBezTo>
                    <a:pt x="52904" y="50020"/>
                    <a:pt x="51811" y="53391"/>
                    <a:pt x="49613" y="55884"/>
                  </a:cubicBezTo>
                  <a:cubicBezTo>
                    <a:pt x="47415" y="58378"/>
                    <a:pt x="44413" y="59618"/>
                    <a:pt x="40595" y="59618"/>
                  </a:cubicBezTo>
                  <a:cubicBezTo>
                    <a:pt x="36776" y="59618"/>
                    <a:pt x="33787" y="58403"/>
                    <a:pt x="31652" y="55959"/>
                  </a:cubicBezTo>
                  <a:cubicBezTo>
                    <a:pt x="29504" y="53516"/>
                    <a:pt x="28436" y="50120"/>
                    <a:pt x="28436" y="45747"/>
                  </a:cubicBezTo>
                  <a:lnTo>
                    <a:pt x="28436" y="0"/>
                  </a:lnTo>
                  <a:lnTo>
                    <a:pt x="0" y="0"/>
                  </a:lnTo>
                  <a:lnTo>
                    <a:pt x="0" y="46963"/>
                  </a:lnTo>
                  <a:cubicBezTo>
                    <a:pt x="0" y="58453"/>
                    <a:pt x="3718" y="67675"/>
                    <a:pt x="11166" y="74642"/>
                  </a:cubicBezTo>
                  <a:cubicBezTo>
                    <a:pt x="18602" y="81608"/>
                    <a:pt x="28436" y="85092"/>
                    <a:pt x="40670" y="85092"/>
                  </a:cubicBezTo>
                  <a:cubicBezTo>
                    <a:pt x="48721" y="85092"/>
                    <a:pt x="55830" y="83513"/>
                    <a:pt x="61997" y="80368"/>
                  </a:cubicBezTo>
                  <a:cubicBezTo>
                    <a:pt x="68164" y="77223"/>
                    <a:pt x="72925" y="72775"/>
                    <a:pt x="76291" y="67023"/>
                  </a:cubicBezTo>
                  <a:cubicBezTo>
                    <a:pt x="79657" y="61285"/>
                    <a:pt x="81340" y="54593"/>
                    <a:pt x="81340" y="46975"/>
                  </a:cubicBezTo>
                  <a:lnTo>
                    <a:pt x="81340" y="13"/>
                  </a:lnTo>
                  <a:lnTo>
                    <a:pt x="52904" y="13"/>
                  </a:lnTo>
                  <a:lnTo>
                    <a:pt x="52904" y="45747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6" name="Полилиния 25">
              <a:extLst>
                <a:ext uri="{FF2B5EF4-FFF2-40B4-BE49-F238E27FC236}">
                  <a16:creationId xmlns:a16="http://schemas.microsoft.com/office/drawing/2014/main" id="{34F77DC2-085A-445A-9F66-FFB429191431}"/>
                </a:ext>
              </a:extLst>
            </p:cNvPr>
            <p:cNvSpPr/>
            <p:nvPr/>
          </p:nvSpPr>
          <p:spPr>
            <a:xfrm>
              <a:off x="6425911" y="5100824"/>
              <a:ext cx="91400" cy="114825"/>
            </a:xfrm>
            <a:custGeom>
              <a:avLst/>
              <a:gdLst>
                <a:gd name="connsiteX0" fmla="*/ 48143 w 91400"/>
                <a:gd name="connsiteY0" fmla="*/ 0 h 114825"/>
                <a:gd name="connsiteX1" fmla="*/ 22772 w 91400"/>
                <a:gd name="connsiteY1" fmla="*/ 9297 h 114825"/>
                <a:gd name="connsiteX2" fmla="*/ 19255 w 91400"/>
                <a:gd name="connsiteY2" fmla="*/ 2744 h 114825"/>
                <a:gd name="connsiteX3" fmla="*/ 0 w 91400"/>
                <a:gd name="connsiteY3" fmla="*/ 2744 h 114825"/>
                <a:gd name="connsiteX4" fmla="*/ 0 w 91400"/>
                <a:gd name="connsiteY4" fmla="*/ 114825 h 114825"/>
                <a:gd name="connsiteX5" fmla="*/ 27972 w 91400"/>
                <a:gd name="connsiteY5" fmla="*/ 114825 h 114825"/>
                <a:gd name="connsiteX6" fmla="*/ 27972 w 91400"/>
                <a:gd name="connsiteY6" fmla="*/ 82348 h 114825"/>
                <a:gd name="connsiteX7" fmla="*/ 48143 w 91400"/>
                <a:gd name="connsiteY7" fmla="*/ 87836 h 114825"/>
                <a:gd name="connsiteX8" fmla="*/ 79242 w 91400"/>
                <a:gd name="connsiteY8" fmla="*/ 75481 h 114825"/>
                <a:gd name="connsiteX9" fmla="*/ 91401 w 91400"/>
                <a:gd name="connsiteY9" fmla="*/ 43918 h 114825"/>
                <a:gd name="connsiteX10" fmla="*/ 79242 w 91400"/>
                <a:gd name="connsiteY10" fmla="*/ 12355 h 114825"/>
                <a:gd name="connsiteX11" fmla="*/ 48143 w 91400"/>
                <a:gd name="connsiteY11" fmla="*/ 0 h 114825"/>
                <a:gd name="connsiteX12" fmla="*/ 57538 w 91400"/>
                <a:gd name="connsiteY12" fmla="*/ 57413 h 114825"/>
                <a:gd name="connsiteX13" fmla="*/ 44313 w 91400"/>
                <a:gd name="connsiteY13" fmla="*/ 62826 h 114825"/>
                <a:gd name="connsiteX14" fmla="*/ 34842 w 91400"/>
                <a:gd name="connsiteY14" fmla="*/ 60382 h 114825"/>
                <a:gd name="connsiteX15" fmla="*/ 28198 w 91400"/>
                <a:gd name="connsiteY15" fmla="*/ 53591 h 114825"/>
                <a:gd name="connsiteX16" fmla="*/ 25824 w 91400"/>
                <a:gd name="connsiteY16" fmla="*/ 43905 h 114825"/>
                <a:gd name="connsiteX17" fmla="*/ 31099 w 91400"/>
                <a:gd name="connsiteY17" fmla="*/ 30410 h 114825"/>
                <a:gd name="connsiteX18" fmla="*/ 44325 w 91400"/>
                <a:gd name="connsiteY18" fmla="*/ 24997 h 114825"/>
                <a:gd name="connsiteX19" fmla="*/ 57551 w 91400"/>
                <a:gd name="connsiteY19" fmla="*/ 30410 h 114825"/>
                <a:gd name="connsiteX20" fmla="*/ 62826 w 91400"/>
                <a:gd name="connsiteY20" fmla="*/ 43905 h 114825"/>
                <a:gd name="connsiteX21" fmla="*/ 57538 w 91400"/>
                <a:gd name="connsiteY21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00" h="114825">
                  <a:moveTo>
                    <a:pt x="48143" y="0"/>
                  </a:moveTo>
                  <a:cubicBezTo>
                    <a:pt x="38359" y="0"/>
                    <a:pt x="29893" y="3095"/>
                    <a:pt x="22772" y="9297"/>
                  </a:cubicBezTo>
                  <a:lnTo>
                    <a:pt x="19255" y="2744"/>
                  </a:lnTo>
                  <a:lnTo>
                    <a:pt x="0" y="2744"/>
                  </a:lnTo>
                  <a:lnTo>
                    <a:pt x="0" y="114825"/>
                  </a:lnTo>
                  <a:lnTo>
                    <a:pt x="27972" y="114825"/>
                  </a:lnTo>
                  <a:lnTo>
                    <a:pt x="27972" y="82348"/>
                  </a:lnTo>
                  <a:cubicBezTo>
                    <a:pt x="34088" y="86006"/>
                    <a:pt x="40808" y="87836"/>
                    <a:pt x="48143" y="87836"/>
                  </a:cubicBezTo>
                  <a:cubicBezTo>
                    <a:pt x="60779" y="87836"/>
                    <a:pt x="71141" y="83726"/>
                    <a:pt x="79242" y="75481"/>
                  </a:cubicBezTo>
                  <a:cubicBezTo>
                    <a:pt x="87344" y="67249"/>
                    <a:pt x="91401" y="56724"/>
                    <a:pt x="91401" y="43918"/>
                  </a:cubicBezTo>
                  <a:cubicBezTo>
                    <a:pt x="91401" y="31112"/>
                    <a:pt x="87344" y="20587"/>
                    <a:pt x="79242" y="12355"/>
                  </a:cubicBezTo>
                  <a:cubicBezTo>
                    <a:pt x="71141" y="4110"/>
                    <a:pt x="60779" y="0"/>
                    <a:pt x="48143" y="0"/>
                  </a:cubicBezTo>
                  <a:close/>
                  <a:moveTo>
                    <a:pt x="57538" y="57413"/>
                  </a:moveTo>
                  <a:cubicBezTo>
                    <a:pt x="54022" y="61021"/>
                    <a:pt x="49613" y="62826"/>
                    <a:pt x="44313" y="62826"/>
                  </a:cubicBezTo>
                  <a:cubicBezTo>
                    <a:pt x="40846" y="62826"/>
                    <a:pt x="37693" y="62011"/>
                    <a:pt x="34842" y="60382"/>
                  </a:cubicBezTo>
                  <a:cubicBezTo>
                    <a:pt x="31991" y="58753"/>
                    <a:pt x="29768" y="56498"/>
                    <a:pt x="28198" y="53591"/>
                  </a:cubicBezTo>
                  <a:cubicBezTo>
                    <a:pt x="26615" y="50697"/>
                    <a:pt x="25824" y="47464"/>
                    <a:pt x="25824" y="43905"/>
                  </a:cubicBezTo>
                  <a:cubicBezTo>
                    <a:pt x="25824" y="38517"/>
                    <a:pt x="27582" y="34019"/>
                    <a:pt x="31099" y="30410"/>
                  </a:cubicBezTo>
                  <a:cubicBezTo>
                    <a:pt x="34616" y="26802"/>
                    <a:pt x="39025" y="24997"/>
                    <a:pt x="44325" y="24997"/>
                  </a:cubicBezTo>
                  <a:cubicBezTo>
                    <a:pt x="49625" y="24997"/>
                    <a:pt x="54034" y="26802"/>
                    <a:pt x="57551" y="30410"/>
                  </a:cubicBezTo>
                  <a:cubicBezTo>
                    <a:pt x="61068" y="34019"/>
                    <a:pt x="62826" y="38517"/>
                    <a:pt x="62826" y="43905"/>
                  </a:cubicBezTo>
                  <a:cubicBezTo>
                    <a:pt x="62814" y="49306"/>
                    <a:pt x="61055" y="53804"/>
                    <a:pt x="57538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7" name="Полилиния 26">
              <a:extLst>
                <a:ext uri="{FF2B5EF4-FFF2-40B4-BE49-F238E27FC236}">
                  <a16:creationId xmlns:a16="http://schemas.microsoft.com/office/drawing/2014/main" id="{C33D9017-2973-4D9A-A8FC-8EDAFAE90B4C}"/>
                </a:ext>
              </a:extLst>
            </p:cNvPr>
            <p:cNvSpPr/>
            <p:nvPr/>
          </p:nvSpPr>
          <p:spPr>
            <a:xfrm>
              <a:off x="5538017" y="4793136"/>
              <a:ext cx="368529" cy="367631"/>
            </a:xfrm>
            <a:custGeom>
              <a:avLst/>
              <a:gdLst>
                <a:gd name="connsiteX0" fmla="*/ 192511 w 368529"/>
                <a:gd name="connsiteY0" fmla="*/ 0 h 367631"/>
                <a:gd name="connsiteX1" fmla="*/ 176019 w 368529"/>
                <a:gd name="connsiteY1" fmla="*/ 0 h 367631"/>
                <a:gd name="connsiteX2" fmla="*/ 176019 w 368529"/>
                <a:gd name="connsiteY2" fmla="*/ 163943 h 367631"/>
                <a:gd name="connsiteX3" fmla="*/ 91740 w 368529"/>
                <a:gd name="connsiteY3" fmla="*/ 79879 h 367631"/>
                <a:gd name="connsiteX4" fmla="*/ 58995 w 368529"/>
                <a:gd name="connsiteY4" fmla="*/ 47201 h 367631"/>
                <a:gd name="connsiteX5" fmla="*/ 47327 w 368529"/>
                <a:gd name="connsiteY5" fmla="*/ 58841 h 367631"/>
                <a:gd name="connsiteX6" fmla="*/ 80084 w 368529"/>
                <a:gd name="connsiteY6" fmla="*/ 91520 h 367631"/>
                <a:gd name="connsiteX7" fmla="*/ 164351 w 368529"/>
                <a:gd name="connsiteY7" fmla="*/ 175584 h 367631"/>
                <a:gd name="connsiteX8" fmla="*/ 0 w 368529"/>
                <a:gd name="connsiteY8" fmla="*/ 175584 h 367631"/>
                <a:gd name="connsiteX9" fmla="*/ 0 w 368529"/>
                <a:gd name="connsiteY9" fmla="*/ 192048 h 367631"/>
                <a:gd name="connsiteX10" fmla="*/ 176019 w 368529"/>
                <a:gd name="connsiteY10" fmla="*/ 192048 h 367631"/>
                <a:gd name="connsiteX11" fmla="*/ 176019 w 368529"/>
                <a:gd name="connsiteY11" fmla="*/ 367632 h 367631"/>
                <a:gd name="connsiteX12" fmla="*/ 192511 w 368529"/>
                <a:gd name="connsiteY12" fmla="*/ 367632 h 367631"/>
                <a:gd name="connsiteX13" fmla="*/ 192511 w 368529"/>
                <a:gd name="connsiteY13" fmla="*/ 203676 h 367631"/>
                <a:gd name="connsiteX14" fmla="*/ 276790 w 368529"/>
                <a:gd name="connsiteY14" fmla="*/ 287753 h 367631"/>
                <a:gd name="connsiteX15" fmla="*/ 306093 w 368529"/>
                <a:gd name="connsiteY15" fmla="*/ 316985 h 367631"/>
                <a:gd name="connsiteX16" fmla="*/ 317749 w 368529"/>
                <a:gd name="connsiteY16" fmla="*/ 305345 h 367631"/>
                <a:gd name="connsiteX17" fmla="*/ 288458 w 368529"/>
                <a:gd name="connsiteY17" fmla="*/ 276112 h 367631"/>
                <a:gd name="connsiteX18" fmla="*/ 204179 w 368529"/>
                <a:gd name="connsiteY18" fmla="*/ 192048 h 367631"/>
                <a:gd name="connsiteX19" fmla="*/ 368530 w 368529"/>
                <a:gd name="connsiteY19" fmla="*/ 192048 h 367631"/>
                <a:gd name="connsiteX20" fmla="*/ 368530 w 368529"/>
                <a:gd name="connsiteY20" fmla="*/ 175584 h 367631"/>
                <a:gd name="connsiteX21" fmla="*/ 192511 w 368529"/>
                <a:gd name="connsiteY21" fmla="*/ 175584 h 36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8529" h="367631">
                  <a:moveTo>
                    <a:pt x="192511" y="0"/>
                  </a:moveTo>
                  <a:lnTo>
                    <a:pt x="176019" y="0"/>
                  </a:lnTo>
                  <a:lnTo>
                    <a:pt x="176019" y="163943"/>
                  </a:lnTo>
                  <a:lnTo>
                    <a:pt x="91740" y="79879"/>
                  </a:lnTo>
                  <a:lnTo>
                    <a:pt x="58995" y="47201"/>
                  </a:lnTo>
                  <a:lnTo>
                    <a:pt x="47327" y="58841"/>
                  </a:lnTo>
                  <a:lnTo>
                    <a:pt x="80084" y="91520"/>
                  </a:lnTo>
                  <a:lnTo>
                    <a:pt x="164351" y="175584"/>
                  </a:lnTo>
                  <a:lnTo>
                    <a:pt x="0" y="175584"/>
                  </a:lnTo>
                  <a:lnTo>
                    <a:pt x="0" y="192048"/>
                  </a:lnTo>
                  <a:lnTo>
                    <a:pt x="176019" y="192048"/>
                  </a:lnTo>
                  <a:lnTo>
                    <a:pt x="176019" y="367632"/>
                  </a:lnTo>
                  <a:lnTo>
                    <a:pt x="192511" y="367632"/>
                  </a:lnTo>
                  <a:lnTo>
                    <a:pt x="192511" y="203676"/>
                  </a:lnTo>
                  <a:lnTo>
                    <a:pt x="276790" y="287753"/>
                  </a:lnTo>
                  <a:lnTo>
                    <a:pt x="306093" y="316985"/>
                  </a:lnTo>
                  <a:lnTo>
                    <a:pt x="317749" y="305345"/>
                  </a:lnTo>
                  <a:lnTo>
                    <a:pt x="288458" y="276112"/>
                  </a:lnTo>
                  <a:lnTo>
                    <a:pt x="204179" y="192048"/>
                  </a:lnTo>
                  <a:lnTo>
                    <a:pt x="368530" y="192048"/>
                  </a:lnTo>
                  <a:lnTo>
                    <a:pt x="368530" y="175584"/>
                  </a:lnTo>
                  <a:lnTo>
                    <a:pt x="192511" y="17558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8" name="Полилиния 27">
              <a:extLst>
                <a:ext uri="{FF2B5EF4-FFF2-40B4-BE49-F238E27FC236}">
                  <a16:creationId xmlns:a16="http://schemas.microsoft.com/office/drawing/2014/main" id="{7347EDAA-F349-4DBD-9C6A-E7B561F113A9}"/>
                </a:ext>
              </a:extLst>
            </p:cNvPr>
            <p:cNvSpPr/>
            <p:nvPr/>
          </p:nvSpPr>
          <p:spPr>
            <a:xfrm rot="-2706320">
              <a:off x="5717548" y="4848307"/>
              <a:ext cx="248979" cy="16464"/>
            </a:xfrm>
            <a:custGeom>
              <a:avLst/>
              <a:gdLst>
                <a:gd name="connsiteX0" fmla="*/ 0 w 248979"/>
                <a:gd name="connsiteY0" fmla="*/ 0 h 16464"/>
                <a:gd name="connsiteX1" fmla="*/ 248979 w 248979"/>
                <a:gd name="connsiteY1" fmla="*/ 0 h 16464"/>
                <a:gd name="connsiteX2" fmla="*/ 248979 w 248979"/>
                <a:gd name="connsiteY2" fmla="*/ 16464 h 16464"/>
                <a:gd name="connsiteX3" fmla="*/ 0 w 248979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79" h="16464">
                  <a:moveTo>
                    <a:pt x="0" y="0"/>
                  </a:moveTo>
                  <a:lnTo>
                    <a:pt x="248979" y="0"/>
                  </a:lnTo>
                  <a:lnTo>
                    <a:pt x="248979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9" name="Полилиния 28">
              <a:extLst>
                <a:ext uri="{FF2B5EF4-FFF2-40B4-BE49-F238E27FC236}">
                  <a16:creationId xmlns:a16="http://schemas.microsoft.com/office/drawing/2014/main" id="{2BE81312-C3F1-456F-9265-26F7FE4FDFE9}"/>
                </a:ext>
              </a:extLst>
            </p:cNvPr>
            <p:cNvSpPr/>
            <p:nvPr/>
          </p:nvSpPr>
          <p:spPr>
            <a:xfrm rot="-2711668">
              <a:off x="5478608" y="5089681"/>
              <a:ext cx="246342" cy="16464"/>
            </a:xfrm>
            <a:custGeom>
              <a:avLst/>
              <a:gdLst>
                <a:gd name="connsiteX0" fmla="*/ 0 w 246342"/>
                <a:gd name="connsiteY0" fmla="*/ 0 h 16464"/>
                <a:gd name="connsiteX1" fmla="*/ 246343 w 246342"/>
                <a:gd name="connsiteY1" fmla="*/ 0 h 16464"/>
                <a:gd name="connsiteX2" fmla="*/ 246343 w 246342"/>
                <a:gd name="connsiteY2" fmla="*/ 16464 h 16464"/>
                <a:gd name="connsiteX3" fmla="*/ 0 w 246342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342" h="16464">
                  <a:moveTo>
                    <a:pt x="0" y="0"/>
                  </a:moveTo>
                  <a:lnTo>
                    <a:pt x="246343" y="0"/>
                  </a:lnTo>
                  <a:lnTo>
                    <a:pt x="246343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6839312E-F78D-4230-A17A-134F98E67E88}"/>
              </a:ext>
            </a:extLst>
          </p:cNvPr>
          <p:cNvSpPr/>
          <p:nvPr/>
        </p:nvSpPr>
        <p:spPr>
          <a:xfrm>
            <a:off x="1365709" y="260115"/>
            <a:ext cx="966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Performance Only – </a:t>
            </a:r>
            <a:r>
              <a:rPr lang="ru-RU" sz="3200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тупиковая стратегия</a:t>
            </a:r>
            <a:r>
              <a:rPr lang="en-US" sz="3200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Прямоугольник: скругленные углы 12">
            <a:extLst>
              <a:ext uri="{FF2B5EF4-FFF2-40B4-BE49-F238E27FC236}">
                <a16:creationId xmlns:a16="http://schemas.microsoft.com/office/drawing/2014/main" id="{A49FBD73-FC65-4104-9621-1F63A732E1DC}"/>
              </a:ext>
            </a:extLst>
          </p:cNvPr>
          <p:cNvSpPr/>
          <p:nvPr/>
        </p:nvSpPr>
        <p:spPr>
          <a:xfrm>
            <a:off x="625202" y="2719392"/>
            <a:ext cx="6529012" cy="455592"/>
          </a:xfrm>
          <a:prstGeom prst="roundRect">
            <a:avLst>
              <a:gd name="adj" fmla="val 40087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1388896"/>
          </a:gradFill>
          <a:ln w="3175">
            <a:solidFill>
              <a:srgbClr val="FFFFFF">
                <a:alpha val="51818"/>
              </a:srgbClr>
            </a:solidFill>
            <a:miter/>
          </a:ln>
        </p:spPr>
        <p:txBody>
          <a:bodyPr lIns="45719" rIns="45719" anchor="ctr"/>
          <a:lstStyle/>
          <a:p>
            <a:endParaRPr>
              <a:solidFill>
                <a:schemeClr val="tx1"/>
              </a:solidFill>
              <a:latin typeface="Montserrat "/>
            </a:endParaRPr>
          </a:p>
        </p:txBody>
      </p:sp>
      <p:graphicFrame>
        <p:nvGraphicFramePr>
          <p:cNvPr id="70" name="Таблица 7">
            <a:extLst>
              <a:ext uri="{FF2B5EF4-FFF2-40B4-BE49-F238E27FC236}">
                <a16:creationId xmlns:a16="http://schemas.microsoft.com/office/drawing/2014/main" id="{F6C81B08-88E0-4EF3-B9FC-545ECE7CCC89}"/>
              </a:ext>
            </a:extLst>
          </p:cNvPr>
          <p:cNvGraphicFramePr/>
          <p:nvPr/>
        </p:nvGraphicFramePr>
        <p:xfrm>
          <a:off x="750509" y="1793786"/>
          <a:ext cx="6455220" cy="3975945"/>
        </p:xfrm>
        <a:graphic>
          <a:graphicData uri="http://schemas.openxmlformats.org/drawingml/2006/table">
            <a:tbl>
              <a:tblPr/>
              <a:tblGrid>
                <a:gridCol w="2839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5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6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518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FFFFFF"/>
                          </a:solidFill>
                        </a:defRPr>
                      </a:pPr>
                      <a:endParaRPr dirty="0">
                        <a:solidFill>
                          <a:schemeClr val="tx1"/>
                        </a:solidFill>
                        <a:latin typeface="Montserrat "/>
                      </a:endParaRP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Montserrat "/>
                        </a:rPr>
                        <a:t>2015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Montserrat "/>
                        </a:rPr>
                        <a:t>2019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>
                          <a:solidFill>
                            <a:schemeClr val="tx1"/>
                          </a:solidFill>
                          <a:latin typeface="Montserrat "/>
                        </a:rPr>
                        <a:t>2023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Montserrat "/>
                        </a:rPr>
                        <a:t>2025F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18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 dirty="0" err="1">
                          <a:solidFill>
                            <a:schemeClr val="tx1"/>
                          </a:solidFill>
                          <a:latin typeface="Montserrat "/>
                          <a:ea typeface="Roboto Mono Bold"/>
                          <a:cs typeface="Roboto Mono Bold"/>
                          <a:sym typeface="Roboto Mono Bold"/>
                        </a:rPr>
                        <a:t>Классический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  <a:ea typeface="Roboto Mono Bold"/>
                          <a:cs typeface="Roboto Mono Bold"/>
                          <a:sym typeface="Roboto Mono Bold"/>
                        </a:rPr>
                        <a:t> </a:t>
                      </a:r>
                      <a:r>
                        <a:rPr sz="1400" dirty="0" err="1">
                          <a:solidFill>
                            <a:schemeClr val="tx1"/>
                          </a:solidFill>
                          <a:latin typeface="Montserrat "/>
                          <a:ea typeface="Roboto Mono Bold"/>
                          <a:cs typeface="Roboto Mono Bold"/>
                          <a:sym typeface="Roboto Mono Bold"/>
                        </a:rPr>
                        <a:t>веб-поиск</a:t>
                      </a:r>
                      <a:endParaRPr sz="1400" dirty="0">
                        <a:solidFill>
                          <a:schemeClr val="tx1"/>
                        </a:solidFill>
                        <a:latin typeface="Montserrat "/>
                        <a:ea typeface="Roboto Mono Bold"/>
                        <a:cs typeface="Roboto Mono Bold"/>
                        <a:sym typeface="Roboto Mono Bold"/>
                      </a:endParaRP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  <a:ea typeface="Roboto Mono Bold"/>
                          <a:cs typeface="Roboto Mono Bold"/>
                          <a:sym typeface="Roboto Mono Bold"/>
                        </a:rPr>
                        <a:t>98%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chemeClr val="tx1"/>
                          </a:solidFill>
                          <a:latin typeface="Montserrat "/>
                          <a:ea typeface="Roboto Mono Bold"/>
                          <a:cs typeface="Roboto Mono Bold"/>
                          <a:sym typeface="Roboto Mono Bold"/>
                        </a:rPr>
                        <a:t>90%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  <a:ea typeface="Roboto Mono Bold"/>
                          <a:cs typeface="Roboto Mono Bold"/>
                          <a:sym typeface="Roboto Mono Bold"/>
                        </a:rPr>
                        <a:t>78%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  <a:ea typeface="Roboto Mono Bold"/>
                          <a:cs typeface="Roboto Mono Bold"/>
                          <a:sym typeface="Roboto Mono Bold"/>
                        </a:rPr>
                        <a:t>64%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18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chemeClr val="tx1"/>
                          </a:solidFill>
                          <a:latin typeface="Montserrat "/>
                        </a:rPr>
                        <a:t>Поиск на маркетплейсах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1%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5%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14%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21%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20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chemeClr val="tx1"/>
                          </a:solidFill>
                          <a:latin typeface="Montserrat "/>
                        </a:rPr>
                        <a:t>Поиск через ИИ-помощников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chemeClr val="tx1"/>
                          </a:solidFill>
                          <a:latin typeface="Montserrat "/>
                        </a:rPr>
                        <a:t>0%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0%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1%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5%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18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 dirty="0" err="1">
                          <a:solidFill>
                            <a:schemeClr val="tx1"/>
                          </a:solidFill>
                          <a:latin typeface="Montserrat "/>
                        </a:rPr>
                        <a:t>Голосовой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 </a:t>
                      </a:r>
                      <a:r>
                        <a:rPr sz="1400" dirty="0" err="1">
                          <a:solidFill>
                            <a:schemeClr val="tx1"/>
                          </a:solidFill>
                          <a:latin typeface="Montserrat "/>
                        </a:rPr>
                        <a:t>поиск</a:t>
                      </a:r>
                      <a:endParaRPr sz="1400" dirty="0">
                        <a:solidFill>
                          <a:schemeClr val="tx1"/>
                        </a:solidFill>
                        <a:latin typeface="Montserrat "/>
                      </a:endParaRP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chemeClr val="tx1"/>
                          </a:solidFill>
                          <a:latin typeface="Montserrat "/>
                        </a:rPr>
                        <a:t>1%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5%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7%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10%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" name="Прямоугольник 30">
            <a:extLst>
              <a:ext uri="{FF2B5EF4-FFF2-40B4-BE49-F238E27FC236}">
                <a16:creationId xmlns:a16="http://schemas.microsoft.com/office/drawing/2014/main" id="{3CCA6224-E685-498D-AB45-AC474AC3D1E0}"/>
              </a:ext>
            </a:extLst>
          </p:cNvPr>
          <p:cNvSpPr txBox="1"/>
          <p:nvPr/>
        </p:nvSpPr>
        <p:spPr>
          <a:xfrm>
            <a:off x="750510" y="1756822"/>
            <a:ext cx="2688150" cy="7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1600">
                <a:solidFill>
                  <a:srgbClr val="FFFFFF"/>
                </a:solidFill>
                <a:latin typeface="Roboto Mono Bold"/>
                <a:ea typeface="Roboto Mono Bold"/>
                <a:cs typeface="Roboto Mono Bold"/>
                <a:sym typeface="Roboto Mono Bold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latin typeface="Montserrat "/>
              </a:rPr>
              <a:t>Парадигма получения информации сильно меняется</a:t>
            </a:r>
            <a:endParaRPr dirty="0">
              <a:solidFill>
                <a:schemeClr val="tx1"/>
              </a:solidFill>
              <a:latin typeface="Montserrat 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625C341-FBD5-4DA9-B8BE-21D6769B8D2A}"/>
              </a:ext>
            </a:extLst>
          </p:cNvPr>
          <p:cNvSpPr txBox="1"/>
          <p:nvPr/>
        </p:nvSpPr>
        <p:spPr>
          <a:xfrm>
            <a:off x="1721551" y="890675"/>
            <a:ext cx="9053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Так как по ряду фундаментальных причин – цена Конверсии растет слишком сильно</a:t>
            </a:r>
          </a:p>
        </p:txBody>
      </p:sp>
    </p:spTree>
    <p:extLst>
      <p:ext uri="{BB962C8B-B14F-4D97-AF65-F5344CB8AC3E}">
        <p14:creationId xmlns:p14="http://schemas.microsoft.com/office/powerpoint/2010/main" val="3198874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E487E-B8B0-78DE-4361-4499AA5BA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sted-movie.png" descr="pasted-movie.png">
            <a:extLst>
              <a:ext uri="{FF2B5EF4-FFF2-40B4-BE49-F238E27FC236}">
                <a16:creationId xmlns:a16="http://schemas.microsoft.com/office/drawing/2014/main" id="{13202328-5D1C-4D0A-AF5A-5DDD2F81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32407">
            <a:off x="-818318" y="3788507"/>
            <a:ext cx="19325762" cy="14095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movie.png" descr="pasted-movie.png">
            <a:extLst>
              <a:ext uri="{FF2B5EF4-FFF2-40B4-BE49-F238E27FC236}">
                <a16:creationId xmlns:a16="http://schemas.microsoft.com/office/drawing/2014/main" id="{F9F09975-52B0-4B15-8FEC-81F3CFAF7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-2924655" y="-9047439"/>
            <a:ext cx="19325762" cy="14095689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52F08F8-D025-491C-9E74-1F73EA30479B}"/>
              </a:ext>
            </a:extLst>
          </p:cNvPr>
          <p:cNvSpPr txBox="1"/>
          <p:nvPr/>
        </p:nvSpPr>
        <p:spPr>
          <a:xfrm>
            <a:off x="1415109" y="6369413"/>
            <a:ext cx="5218894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>
              <a:defRPr sz="800" b="0" i="0">
                <a:solidFill>
                  <a:schemeClr val="tx1">
                    <a:tint val="82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Источник: </a:t>
            </a:r>
            <a:r>
              <a:rPr lang="en-US" dirty="0"/>
              <a:t>Mediascope Brand Pulse, </a:t>
            </a:r>
            <a:r>
              <a:rPr lang="ru-RU" dirty="0"/>
              <a:t>отраслевые </a:t>
            </a:r>
            <a:r>
              <a:rPr lang="en-US" dirty="0"/>
              <a:t>BHT. * – </a:t>
            </a:r>
            <a:r>
              <a:rPr lang="ru-RU" dirty="0"/>
              <a:t>спонтанное и/или подсказанное</a:t>
            </a:r>
            <a:endParaRPr lang="en-US" dirty="0"/>
          </a:p>
        </p:txBody>
      </p:sp>
      <p:grpSp>
        <p:nvGrpSpPr>
          <p:cNvPr id="126" name="Рисунок 7">
            <a:extLst>
              <a:ext uri="{FF2B5EF4-FFF2-40B4-BE49-F238E27FC236}">
                <a16:creationId xmlns:a16="http://schemas.microsoft.com/office/drawing/2014/main" id="{10E7487C-DD09-44CB-8EE1-69A323D9B065}"/>
              </a:ext>
            </a:extLst>
          </p:cNvPr>
          <p:cNvGrpSpPr/>
          <p:nvPr/>
        </p:nvGrpSpPr>
        <p:grpSpPr>
          <a:xfrm>
            <a:off x="342119" y="6293413"/>
            <a:ext cx="865825" cy="344547"/>
            <a:chOff x="5509125" y="4762752"/>
            <a:chExt cx="1129254" cy="452897"/>
          </a:xfrm>
          <a:solidFill>
            <a:schemeClr val="tx1"/>
          </a:solidFill>
        </p:grpSpPr>
        <p:sp>
          <p:nvSpPr>
            <p:cNvPr id="127" name="Полилиния 4">
              <a:extLst>
                <a:ext uri="{FF2B5EF4-FFF2-40B4-BE49-F238E27FC236}">
                  <a16:creationId xmlns:a16="http://schemas.microsoft.com/office/drawing/2014/main" id="{4CA27BC6-9FBC-4EDD-B150-033E6C3DF9A0}"/>
                </a:ext>
              </a:extLst>
            </p:cNvPr>
            <p:cNvSpPr/>
            <p:nvPr/>
          </p:nvSpPr>
          <p:spPr>
            <a:xfrm>
              <a:off x="6037813" y="4775256"/>
              <a:ext cx="141541" cy="106893"/>
            </a:xfrm>
            <a:custGeom>
              <a:avLst/>
              <a:gdLst>
                <a:gd name="connsiteX0" fmla="*/ 38057 w 141541"/>
                <a:gd name="connsiteY0" fmla="*/ 45284 h 106893"/>
                <a:gd name="connsiteX1" fmla="*/ 66481 w 141541"/>
                <a:gd name="connsiteY1" fmla="*/ 106894 h 106893"/>
                <a:gd name="connsiteX2" fmla="*/ 75198 w 141541"/>
                <a:gd name="connsiteY2" fmla="*/ 106894 h 106893"/>
                <a:gd name="connsiteX3" fmla="*/ 103471 w 141541"/>
                <a:gd name="connsiteY3" fmla="*/ 45284 h 106893"/>
                <a:gd name="connsiteX4" fmla="*/ 111886 w 141541"/>
                <a:gd name="connsiteY4" fmla="*/ 106744 h 106893"/>
                <a:gd name="connsiteX5" fmla="*/ 141541 w 141541"/>
                <a:gd name="connsiteY5" fmla="*/ 106744 h 106893"/>
                <a:gd name="connsiteX6" fmla="*/ 125640 w 141541"/>
                <a:gd name="connsiteY6" fmla="*/ 0 h 106893"/>
                <a:gd name="connsiteX7" fmla="*/ 96136 w 141541"/>
                <a:gd name="connsiteY7" fmla="*/ 0 h 106893"/>
                <a:gd name="connsiteX8" fmla="*/ 70764 w 141541"/>
                <a:gd name="connsiteY8" fmla="*/ 58102 h 106893"/>
                <a:gd name="connsiteX9" fmla="*/ 45543 w 141541"/>
                <a:gd name="connsiteY9" fmla="*/ 0 h 106893"/>
                <a:gd name="connsiteX10" fmla="*/ 16190 w 141541"/>
                <a:gd name="connsiteY10" fmla="*/ 0 h 106893"/>
                <a:gd name="connsiteX11" fmla="*/ 0 w 141541"/>
                <a:gd name="connsiteY11" fmla="*/ 106744 h 106893"/>
                <a:gd name="connsiteX12" fmla="*/ 29805 w 141541"/>
                <a:gd name="connsiteY12" fmla="*/ 106744 h 10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541" h="106893">
                  <a:moveTo>
                    <a:pt x="38057" y="45284"/>
                  </a:moveTo>
                  <a:lnTo>
                    <a:pt x="66481" y="106894"/>
                  </a:lnTo>
                  <a:lnTo>
                    <a:pt x="75198" y="106894"/>
                  </a:lnTo>
                  <a:lnTo>
                    <a:pt x="103471" y="45284"/>
                  </a:lnTo>
                  <a:lnTo>
                    <a:pt x="111886" y="106744"/>
                  </a:lnTo>
                  <a:lnTo>
                    <a:pt x="141541" y="106744"/>
                  </a:lnTo>
                  <a:lnTo>
                    <a:pt x="125640" y="0"/>
                  </a:lnTo>
                  <a:lnTo>
                    <a:pt x="96136" y="0"/>
                  </a:lnTo>
                  <a:lnTo>
                    <a:pt x="70764" y="58102"/>
                  </a:lnTo>
                  <a:lnTo>
                    <a:pt x="45543" y="0"/>
                  </a:lnTo>
                  <a:lnTo>
                    <a:pt x="16190" y="0"/>
                  </a:lnTo>
                  <a:lnTo>
                    <a:pt x="0" y="106744"/>
                  </a:lnTo>
                  <a:lnTo>
                    <a:pt x="29805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28" name="Полилиния 5">
              <a:extLst>
                <a:ext uri="{FF2B5EF4-FFF2-40B4-BE49-F238E27FC236}">
                  <a16:creationId xmlns:a16="http://schemas.microsoft.com/office/drawing/2014/main" id="{FC28F2D0-3251-4B1F-82A9-27C123F165FB}"/>
                </a:ext>
              </a:extLst>
            </p:cNvPr>
            <p:cNvSpPr/>
            <p:nvPr/>
          </p:nvSpPr>
          <p:spPr>
            <a:xfrm>
              <a:off x="6186714" y="4796933"/>
              <a:ext cx="89868" cy="87810"/>
            </a:xfrm>
            <a:custGeom>
              <a:avLst/>
              <a:gdLst>
                <a:gd name="connsiteX0" fmla="*/ 44765 w 89868"/>
                <a:gd name="connsiteY0" fmla="*/ 87811 h 87810"/>
                <a:gd name="connsiteX1" fmla="*/ 72045 w 89868"/>
                <a:gd name="connsiteY1" fmla="*/ 79578 h 87810"/>
                <a:gd name="connsiteX2" fmla="*/ 88022 w 89868"/>
                <a:gd name="connsiteY2" fmla="*/ 57162 h 87810"/>
                <a:gd name="connsiteX3" fmla="*/ 59749 w 89868"/>
                <a:gd name="connsiteY3" fmla="*/ 57162 h 87810"/>
                <a:gd name="connsiteX4" fmla="*/ 56157 w 89868"/>
                <a:gd name="connsiteY4" fmla="*/ 61360 h 87810"/>
                <a:gd name="connsiteX5" fmla="*/ 51032 w 89868"/>
                <a:gd name="connsiteY5" fmla="*/ 64029 h 87810"/>
                <a:gd name="connsiteX6" fmla="*/ 44765 w 89868"/>
                <a:gd name="connsiteY6" fmla="*/ 64943 h 87810"/>
                <a:gd name="connsiteX7" fmla="*/ 33687 w 89868"/>
                <a:gd name="connsiteY7" fmla="*/ 61285 h 87810"/>
                <a:gd name="connsiteX8" fmla="*/ 27959 w 89868"/>
                <a:gd name="connsiteY8" fmla="*/ 50609 h 87810"/>
                <a:gd name="connsiteX9" fmla="*/ 89253 w 89868"/>
                <a:gd name="connsiteY9" fmla="*/ 50609 h 87810"/>
                <a:gd name="connsiteX10" fmla="*/ 89868 w 89868"/>
                <a:gd name="connsiteY10" fmla="*/ 43141 h 87810"/>
                <a:gd name="connsiteX11" fmla="*/ 84216 w 89868"/>
                <a:gd name="connsiteY11" fmla="*/ 21264 h 87810"/>
                <a:gd name="connsiteX12" fmla="*/ 68240 w 89868"/>
                <a:gd name="connsiteY12" fmla="*/ 5714 h 87810"/>
                <a:gd name="connsiteX13" fmla="*/ 44777 w 89868"/>
                <a:gd name="connsiteY13" fmla="*/ 0 h 87810"/>
                <a:gd name="connsiteX14" fmla="*/ 21855 w 89868"/>
                <a:gd name="connsiteY14" fmla="*/ 5639 h 87810"/>
                <a:gd name="connsiteX15" fmla="*/ 5803 w 89868"/>
                <a:gd name="connsiteY15" fmla="*/ 21351 h 87810"/>
                <a:gd name="connsiteX16" fmla="*/ 0 w 89868"/>
                <a:gd name="connsiteY16" fmla="*/ 43918 h 87810"/>
                <a:gd name="connsiteX17" fmla="*/ 12761 w 89868"/>
                <a:gd name="connsiteY17" fmla="*/ 75256 h 87810"/>
                <a:gd name="connsiteX18" fmla="*/ 44765 w 89868"/>
                <a:gd name="connsiteY18" fmla="*/ 87811 h 87810"/>
                <a:gd name="connsiteX19" fmla="*/ 34440 w 89868"/>
                <a:gd name="connsiteY19" fmla="*/ 25511 h 87810"/>
                <a:gd name="connsiteX20" fmla="*/ 44765 w 89868"/>
                <a:gd name="connsiteY20" fmla="*/ 22228 h 87810"/>
                <a:gd name="connsiteX21" fmla="*/ 61884 w 89868"/>
                <a:gd name="connsiteY21" fmla="*/ 34884 h 87810"/>
                <a:gd name="connsiteX22" fmla="*/ 28411 w 89868"/>
                <a:gd name="connsiteY22" fmla="*/ 34884 h 87810"/>
                <a:gd name="connsiteX23" fmla="*/ 34440 w 89868"/>
                <a:gd name="connsiteY23" fmla="*/ 25511 h 8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868" h="87810">
                  <a:moveTo>
                    <a:pt x="44765" y="87811"/>
                  </a:moveTo>
                  <a:cubicBezTo>
                    <a:pt x="55165" y="87811"/>
                    <a:pt x="64258" y="85067"/>
                    <a:pt x="72045" y="79578"/>
                  </a:cubicBezTo>
                  <a:cubicBezTo>
                    <a:pt x="79845" y="74090"/>
                    <a:pt x="85171" y="66622"/>
                    <a:pt x="88022" y="57162"/>
                  </a:cubicBezTo>
                  <a:lnTo>
                    <a:pt x="59749" y="57162"/>
                  </a:lnTo>
                  <a:cubicBezTo>
                    <a:pt x="58832" y="58791"/>
                    <a:pt x="57626" y="60194"/>
                    <a:pt x="56157" y="61360"/>
                  </a:cubicBezTo>
                  <a:cubicBezTo>
                    <a:pt x="54675" y="62525"/>
                    <a:pt x="52967" y="63415"/>
                    <a:pt x="51032" y="64029"/>
                  </a:cubicBezTo>
                  <a:cubicBezTo>
                    <a:pt x="49098" y="64643"/>
                    <a:pt x="47000" y="64943"/>
                    <a:pt x="44765" y="64943"/>
                  </a:cubicBezTo>
                  <a:cubicBezTo>
                    <a:pt x="40281" y="64943"/>
                    <a:pt x="36588" y="63728"/>
                    <a:pt x="33687" y="61285"/>
                  </a:cubicBezTo>
                  <a:cubicBezTo>
                    <a:pt x="30785" y="58841"/>
                    <a:pt x="28876" y="55283"/>
                    <a:pt x="27959" y="50609"/>
                  </a:cubicBezTo>
                  <a:lnTo>
                    <a:pt x="89253" y="50609"/>
                  </a:lnTo>
                  <a:cubicBezTo>
                    <a:pt x="89655" y="47965"/>
                    <a:pt x="89868" y="45484"/>
                    <a:pt x="89868" y="43141"/>
                  </a:cubicBezTo>
                  <a:cubicBezTo>
                    <a:pt x="89868" y="35109"/>
                    <a:pt x="87984" y="27817"/>
                    <a:pt x="84216" y="21264"/>
                  </a:cubicBezTo>
                  <a:cubicBezTo>
                    <a:pt x="80448" y="14710"/>
                    <a:pt x="75123" y="9523"/>
                    <a:pt x="68240" y="5714"/>
                  </a:cubicBezTo>
                  <a:cubicBezTo>
                    <a:pt x="61357" y="1905"/>
                    <a:pt x="53544" y="0"/>
                    <a:pt x="44777" y="0"/>
                  </a:cubicBezTo>
                  <a:cubicBezTo>
                    <a:pt x="36312" y="0"/>
                    <a:pt x="28675" y="1880"/>
                    <a:pt x="21855" y="5639"/>
                  </a:cubicBezTo>
                  <a:cubicBezTo>
                    <a:pt x="15022" y="9398"/>
                    <a:pt x="9671" y="14635"/>
                    <a:pt x="5803" y="21351"/>
                  </a:cubicBezTo>
                  <a:cubicBezTo>
                    <a:pt x="1934" y="28055"/>
                    <a:pt x="0" y="35585"/>
                    <a:pt x="0" y="43918"/>
                  </a:cubicBezTo>
                  <a:cubicBezTo>
                    <a:pt x="0" y="56423"/>
                    <a:pt x="4258" y="66873"/>
                    <a:pt x="12761" y="75256"/>
                  </a:cubicBezTo>
                  <a:cubicBezTo>
                    <a:pt x="21239" y="83613"/>
                    <a:pt x="31916" y="87811"/>
                    <a:pt x="44765" y="87811"/>
                  </a:cubicBezTo>
                  <a:close/>
                  <a:moveTo>
                    <a:pt x="34440" y="25511"/>
                  </a:moveTo>
                  <a:cubicBezTo>
                    <a:pt x="37241" y="23331"/>
                    <a:pt x="40683" y="22228"/>
                    <a:pt x="44765" y="22228"/>
                  </a:cubicBezTo>
                  <a:cubicBezTo>
                    <a:pt x="53632" y="22228"/>
                    <a:pt x="59334" y="26451"/>
                    <a:pt x="61884" y="34884"/>
                  </a:cubicBezTo>
                  <a:lnTo>
                    <a:pt x="28411" y="34884"/>
                  </a:lnTo>
                  <a:cubicBezTo>
                    <a:pt x="29630" y="30824"/>
                    <a:pt x="31639" y="27704"/>
                    <a:pt x="34440" y="25511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29" name="Полилиния 6">
              <a:extLst>
                <a:ext uri="{FF2B5EF4-FFF2-40B4-BE49-F238E27FC236}">
                  <a16:creationId xmlns:a16="http://schemas.microsoft.com/office/drawing/2014/main" id="{580B816C-CB86-4E4C-B362-1915939DE68C}"/>
                </a:ext>
              </a:extLst>
            </p:cNvPr>
            <p:cNvSpPr/>
            <p:nvPr/>
          </p:nvSpPr>
          <p:spPr>
            <a:xfrm>
              <a:off x="6284659" y="4769918"/>
              <a:ext cx="92028" cy="114825"/>
            </a:xfrm>
            <a:custGeom>
              <a:avLst/>
              <a:gdLst>
                <a:gd name="connsiteX0" fmla="*/ 43421 w 92028"/>
                <a:gd name="connsiteY0" fmla="*/ 114825 h 114825"/>
                <a:gd name="connsiteX1" fmla="*/ 68340 w 92028"/>
                <a:gd name="connsiteY1" fmla="*/ 105979 h 114825"/>
                <a:gd name="connsiteX2" fmla="*/ 70940 w 92028"/>
                <a:gd name="connsiteY2" fmla="*/ 112081 h 114825"/>
                <a:gd name="connsiteX3" fmla="*/ 92029 w 92028"/>
                <a:gd name="connsiteY3" fmla="*/ 112081 h 114825"/>
                <a:gd name="connsiteX4" fmla="*/ 92029 w 92028"/>
                <a:gd name="connsiteY4" fmla="*/ 0 h 114825"/>
                <a:gd name="connsiteX5" fmla="*/ 63906 w 92028"/>
                <a:gd name="connsiteY5" fmla="*/ 0 h 114825"/>
                <a:gd name="connsiteX6" fmla="*/ 63906 w 92028"/>
                <a:gd name="connsiteY6" fmla="*/ 32779 h 114825"/>
                <a:gd name="connsiteX7" fmla="*/ 43421 w 92028"/>
                <a:gd name="connsiteY7" fmla="*/ 26990 h 114825"/>
                <a:gd name="connsiteX8" fmla="*/ 12234 w 92028"/>
                <a:gd name="connsiteY8" fmla="*/ 39344 h 114825"/>
                <a:gd name="connsiteX9" fmla="*/ 0 w 92028"/>
                <a:gd name="connsiteY9" fmla="*/ 70908 h 114825"/>
                <a:gd name="connsiteX10" fmla="*/ 12234 w 92028"/>
                <a:gd name="connsiteY10" fmla="*/ 102471 h 114825"/>
                <a:gd name="connsiteX11" fmla="*/ 43421 w 92028"/>
                <a:gd name="connsiteY11" fmla="*/ 114825 h 114825"/>
                <a:gd name="connsiteX12" fmla="*/ 34026 w 92028"/>
                <a:gd name="connsiteY12" fmla="*/ 57413 h 114825"/>
                <a:gd name="connsiteX13" fmla="*/ 47252 w 92028"/>
                <a:gd name="connsiteY13" fmla="*/ 52000 h 114825"/>
                <a:gd name="connsiteX14" fmla="*/ 54511 w 92028"/>
                <a:gd name="connsiteY14" fmla="*/ 53453 h 114825"/>
                <a:gd name="connsiteX15" fmla="*/ 60402 w 92028"/>
                <a:gd name="connsiteY15" fmla="*/ 57413 h 114825"/>
                <a:gd name="connsiteX16" fmla="*/ 64296 w 92028"/>
                <a:gd name="connsiteY16" fmla="*/ 63440 h 114825"/>
                <a:gd name="connsiteX17" fmla="*/ 65753 w 92028"/>
                <a:gd name="connsiteY17" fmla="*/ 70908 h 114825"/>
                <a:gd name="connsiteX18" fmla="*/ 60477 w 92028"/>
                <a:gd name="connsiteY18" fmla="*/ 84402 h 114825"/>
                <a:gd name="connsiteX19" fmla="*/ 47264 w 92028"/>
                <a:gd name="connsiteY19" fmla="*/ 89815 h 114825"/>
                <a:gd name="connsiteX20" fmla="*/ 34038 w 92028"/>
                <a:gd name="connsiteY20" fmla="*/ 84402 h 114825"/>
                <a:gd name="connsiteX21" fmla="*/ 28763 w 92028"/>
                <a:gd name="connsiteY21" fmla="*/ 70908 h 114825"/>
                <a:gd name="connsiteX22" fmla="*/ 34026 w 92028"/>
                <a:gd name="connsiteY22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2028" h="114825">
                  <a:moveTo>
                    <a:pt x="43421" y="114825"/>
                  </a:moveTo>
                  <a:cubicBezTo>
                    <a:pt x="52904" y="114825"/>
                    <a:pt x="61206" y="111881"/>
                    <a:pt x="68340" y="105979"/>
                  </a:cubicBezTo>
                  <a:lnTo>
                    <a:pt x="70940" y="112081"/>
                  </a:lnTo>
                  <a:lnTo>
                    <a:pt x="92029" y="112081"/>
                  </a:lnTo>
                  <a:lnTo>
                    <a:pt x="92029" y="0"/>
                  </a:lnTo>
                  <a:lnTo>
                    <a:pt x="63906" y="0"/>
                  </a:lnTo>
                  <a:lnTo>
                    <a:pt x="63906" y="32779"/>
                  </a:lnTo>
                  <a:cubicBezTo>
                    <a:pt x="57790" y="28919"/>
                    <a:pt x="50957" y="26990"/>
                    <a:pt x="43421" y="26990"/>
                  </a:cubicBezTo>
                  <a:cubicBezTo>
                    <a:pt x="30785" y="26990"/>
                    <a:pt x="20385" y="31112"/>
                    <a:pt x="12234" y="39344"/>
                  </a:cubicBezTo>
                  <a:cubicBezTo>
                    <a:pt x="4082" y="47577"/>
                    <a:pt x="0" y="58102"/>
                    <a:pt x="0" y="70908"/>
                  </a:cubicBezTo>
                  <a:cubicBezTo>
                    <a:pt x="0" y="83713"/>
                    <a:pt x="4082" y="94239"/>
                    <a:pt x="12234" y="102471"/>
                  </a:cubicBezTo>
                  <a:cubicBezTo>
                    <a:pt x="20385" y="110703"/>
                    <a:pt x="30785" y="114825"/>
                    <a:pt x="43421" y="114825"/>
                  </a:cubicBezTo>
                  <a:close/>
                  <a:moveTo>
                    <a:pt x="34026" y="57413"/>
                  </a:moveTo>
                  <a:cubicBezTo>
                    <a:pt x="37542" y="53804"/>
                    <a:pt x="41951" y="52000"/>
                    <a:pt x="47252" y="52000"/>
                  </a:cubicBezTo>
                  <a:cubicBezTo>
                    <a:pt x="49801" y="52000"/>
                    <a:pt x="52213" y="52488"/>
                    <a:pt x="54511" y="53453"/>
                  </a:cubicBezTo>
                  <a:cubicBezTo>
                    <a:pt x="56797" y="54418"/>
                    <a:pt x="58769" y="55746"/>
                    <a:pt x="60402" y="57413"/>
                  </a:cubicBezTo>
                  <a:cubicBezTo>
                    <a:pt x="62035" y="59092"/>
                    <a:pt x="63329" y="61097"/>
                    <a:pt x="64296" y="63440"/>
                  </a:cubicBezTo>
                  <a:cubicBezTo>
                    <a:pt x="65263" y="65783"/>
                    <a:pt x="65753" y="68264"/>
                    <a:pt x="65753" y="70908"/>
                  </a:cubicBezTo>
                  <a:cubicBezTo>
                    <a:pt x="65753" y="76296"/>
                    <a:pt x="63994" y="80794"/>
                    <a:pt x="60477" y="84402"/>
                  </a:cubicBezTo>
                  <a:cubicBezTo>
                    <a:pt x="56961" y="88011"/>
                    <a:pt x="52552" y="89815"/>
                    <a:pt x="47264" y="89815"/>
                  </a:cubicBezTo>
                  <a:cubicBezTo>
                    <a:pt x="41964" y="89815"/>
                    <a:pt x="37555" y="88011"/>
                    <a:pt x="34038" y="84402"/>
                  </a:cubicBezTo>
                  <a:cubicBezTo>
                    <a:pt x="30521" y="80794"/>
                    <a:pt x="28763" y="76296"/>
                    <a:pt x="28763" y="70908"/>
                  </a:cubicBezTo>
                  <a:cubicBezTo>
                    <a:pt x="28750" y="65520"/>
                    <a:pt x="30509" y="61021"/>
                    <a:pt x="34026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0" name="Полилиния 7">
              <a:extLst>
                <a:ext uri="{FF2B5EF4-FFF2-40B4-BE49-F238E27FC236}">
                  <a16:creationId xmlns:a16="http://schemas.microsoft.com/office/drawing/2014/main" id="{165F4B5D-442E-4591-B91C-B83FF1075AE6}"/>
                </a:ext>
              </a:extLst>
            </p:cNvPr>
            <p:cNvSpPr/>
            <p:nvPr/>
          </p:nvSpPr>
          <p:spPr>
            <a:xfrm>
              <a:off x="6394574" y="4799652"/>
              <a:ext cx="28423" cy="82347"/>
            </a:xfrm>
            <a:custGeom>
              <a:avLst/>
              <a:gdLst>
                <a:gd name="connsiteX0" fmla="*/ 0 w 28423"/>
                <a:gd name="connsiteY0" fmla="*/ 0 h 82347"/>
                <a:gd name="connsiteX1" fmla="*/ 28424 w 28423"/>
                <a:gd name="connsiteY1" fmla="*/ 0 h 82347"/>
                <a:gd name="connsiteX2" fmla="*/ 28424 w 28423"/>
                <a:gd name="connsiteY2" fmla="*/ 82348 h 82347"/>
                <a:gd name="connsiteX3" fmla="*/ 0 w 28423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3" h="82347">
                  <a:moveTo>
                    <a:pt x="0" y="0"/>
                  </a:moveTo>
                  <a:lnTo>
                    <a:pt x="28424" y="0"/>
                  </a:lnTo>
                  <a:lnTo>
                    <a:pt x="28424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1" name="Полилиния 8">
              <a:extLst>
                <a:ext uri="{FF2B5EF4-FFF2-40B4-BE49-F238E27FC236}">
                  <a16:creationId xmlns:a16="http://schemas.microsoft.com/office/drawing/2014/main" id="{F15A3B11-392A-433A-AAB5-69B424EDCAE3}"/>
                </a:ext>
              </a:extLst>
            </p:cNvPr>
            <p:cNvSpPr/>
            <p:nvPr/>
          </p:nvSpPr>
          <p:spPr>
            <a:xfrm>
              <a:off x="6394724" y="4765344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2" name="Полилиния 9">
              <a:extLst>
                <a:ext uri="{FF2B5EF4-FFF2-40B4-BE49-F238E27FC236}">
                  <a16:creationId xmlns:a16="http://schemas.microsoft.com/office/drawing/2014/main" id="{95312CCB-CBE0-423A-82F7-94128A8144DF}"/>
                </a:ext>
              </a:extLst>
            </p:cNvPr>
            <p:cNvSpPr/>
            <p:nvPr/>
          </p:nvSpPr>
          <p:spPr>
            <a:xfrm>
              <a:off x="6435985" y="4797058"/>
              <a:ext cx="92644" cy="87672"/>
            </a:xfrm>
            <a:custGeom>
              <a:avLst/>
              <a:gdLst>
                <a:gd name="connsiteX0" fmla="*/ 21026 w 92644"/>
                <a:gd name="connsiteY0" fmla="*/ 82034 h 87672"/>
                <a:gd name="connsiteX1" fmla="*/ 43421 w 92644"/>
                <a:gd name="connsiteY1" fmla="*/ 87673 h 87672"/>
                <a:gd name="connsiteX2" fmla="*/ 68340 w 92644"/>
                <a:gd name="connsiteY2" fmla="*/ 78977 h 87672"/>
                <a:gd name="connsiteX3" fmla="*/ 70789 w 92644"/>
                <a:gd name="connsiteY3" fmla="*/ 84766 h 87672"/>
                <a:gd name="connsiteX4" fmla="*/ 92644 w 92644"/>
                <a:gd name="connsiteY4" fmla="*/ 84766 h 87672"/>
                <a:gd name="connsiteX5" fmla="*/ 92644 w 92644"/>
                <a:gd name="connsiteY5" fmla="*/ 2443 h 87672"/>
                <a:gd name="connsiteX6" fmla="*/ 71543 w 92644"/>
                <a:gd name="connsiteY6" fmla="*/ 2443 h 87672"/>
                <a:gd name="connsiteX7" fmla="*/ 68642 w 92644"/>
                <a:gd name="connsiteY7" fmla="*/ 8846 h 87672"/>
                <a:gd name="connsiteX8" fmla="*/ 43421 w 92644"/>
                <a:gd name="connsiteY8" fmla="*/ 0 h 87672"/>
                <a:gd name="connsiteX9" fmla="*/ 12234 w 92644"/>
                <a:gd name="connsiteY9" fmla="*/ 12279 h 87672"/>
                <a:gd name="connsiteX10" fmla="*/ 0 w 92644"/>
                <a:gd name="connsiteY10" fmla="*/ 43617 h 87672"/>
                <a:gd name="connsiteX11" fmla="*/ 5577 w 92644"/>
                <a:gd name="connsiteY11" fmla="*/ 66334 h 87672"/>
                <a:gd name="connsiteX12" fmla="*/ 21026 w 92644"/>
                <a:gd name="connsiteY12" fmla="*/ 82034 h 87672"/>
                <a:gd name="connsiteX13" fmla="*/ 33938 w 92644"/>
                <a:gd name="connsiteY13" fmla="*/ 30348 h 87672"/>
                <a:gd name="connsiteX14" fmla="*/ 47239 w 92644"/>
                <a:gd name="connsiteY14" fmla="*/ 25010 h 87672"/>
                <a:gd name="connsiteX15" fmla="*/ 60390 w 92644"/>
                <a:gd name="connsiteY15" fmla="*/ 30348 h 87672"/>
                <a:gd name="connsiteX16" fmla="*/ 65589 w 92644"/>
                <a:gd name="connsiteY16" fmla="*/ 43767 h 87672"/>
                <a:gd name="connsiteX17" fmla="*/ 60390 w 92644"/>
                <a:gd name="connsiteY17" fmla="*/ 57187 h 87672"/>
                <a:gd name="connsiteX18" fmla="*/ 47164 w 92644"/>
                <a:gd name="connsiteY18" fmla="*/ 62525 h 87672"/>
                <a:gd name="connsiteX19" fmla="*/ 33938 w 92644"/>
                <a:gd name="connsiteY19" fmla="*/ 57187 h 87672"/>
                <a:gd name="connsiteX20" fmla="*/ 28738 w 92644"/>
                <a:gd name="connsiteY20" fmla="*/ 43767 h 87672"/>
                <a:gd name="connsiteX21" fmla="*/ 33938 w 92644"/>
                <a:gd name="connsiteY21" fmla="*/ 30348 h 8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644" h="87672">
                  <a:moveTo>
                    <a:pt x="21026" y="82034"/>
                  </a:moveTo>
                  <a:cubicBezTo>
                    <a:pt x="27595" y="85793"/>
                    <a:pt x="35056" y="87673"/>
                    <a:pt x="43421" y="87673"/>
                  </a:cubicBezTo>
                  <a:cubicBezTo>
                    <a:pt x="52904" y="87673"/>
                    <a:pt x="61206" y="84778"/>
                    <a:pt x="68340" y="78977"/>
                  </a:cubicBezTo>
                  <a:lnTo>
                    <a:pt x="70789" y="84766"/>
                  </a:lnTo>
                  <a:lnTo>
                    <a:pt x="92644" y="84766"/>
                  </a:lnTo>
                  <a:lnTo>
                    <a:pt x="92644" y="2443"/>
                  </a:lnTo>
                  <a:lnTo>
                    <a:pt x="71543" y="2443"/>
                  </a:lnTo>
                  <a:lnTo>
                    <a:pt x="68642" y="8846"/>
                  </a:lnTo>
                  <a:cubicBezTo>
                    <a:pt x="61407" y="2945"/>
                    <a:pt x="52992" y="0"/>
                    <a:pt x="43421" y="0"/>
                  </a:cubicBezTo>
                  <a:cubicBezTo>
                    <a:pt x="30785" y="0"/>
                    <a:pt x="20385" y="4097"/>
                    <a:pt x="12234" y="12279"/>
                  </a:cubicBezTo>
                  <a:cubicBezTo>
                    <a:pt x="4082" y="20462"/>
                    <a:pt x="0" y="30912"/>
                    <a:pt x="0" y="43617"/>
                  </a:cubicBezTo>
                  <a:cubicBezTo>
                    <a:pt x="0" y="52050"/>
                    <a:pt x="1859" y="59631"/>
                    <a:pt x="5577" y="66334"/>
                  </a:cubicBezTo>
                  <a:cubicBezTo>
                    <a:pt x="9307" y="73050"/>
                    <a:pt x="14457" y="78275"/>
                    <a:pt x="21026" y="82034"/>
                  </a:cubicBezTo>
                  <a:close/>
                  <a:moveTo>
                    <a:pt x="33938" y="30348"/>
                  </a:moveTo>
                  <a:cubicBezTo>
                    <a:pt x="37404" y="26789"/>
                    <a:pt x="41838" y="25010"/>
                    <a:pt x="47239" y="25010"/>
                  </a:cubicBezTo>
                  <a:cubicBezTo>
                    <a:pt x="52539" y="25010"/>
                    <a:pt x="56923" y="26789"/>
                    <a:pt x="60390" y="30348"/>
                  </a:cubicBezTo>
                  <a:cubicBezTo>
                    <a:pt x="63856" y="33906"/>
                    <a:pt x="65589" y="38380"/>
                    <a:pt x="65589" y="43767"/>
                  </a:cubicBezTo>
                  <a:cubicBezTo>
                    <a:pt x="65589" y="49155"/>
                    <a:pt x="63856" y="53629"/>
                    <a:pt x="60390" y="57187"/>
                  </a:cubicBezTo>
                  <a:cubicBezTo>
                    <a:pt x="56923" y="60746"/>
                    <a:pt x="52514" y="62525"/>
                    <a:pt x="47164" y="62525"/>
                  </a:cubicBezTo>
                  <a:cubicBezTo>
                    <a:pt x="41813" y="62525"/>
                    <a:pt x="37404" y="60746"/>
                    <a:pt x="33938" y="57187"/>
                  </a:cubicBezTo>
                  <a:cubicBezTo>
                    <a:pt x="30471" y="53629"/>
                    <a:pt x="28738" y="49155"/>
                    <a:pt x="28738" y="43767"/>
                  </a:cubicBezTo>
                  <a:cubicBezTo>
                    <a:pt x="28738" y="38380"/>
                    <a:pt x="30471" y="33906"/>
                    <a:pt x="33938" y="3034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3" name="Полилиния 10">
              <a:extLst>
                <a:ext uri="{FF2B5EF4-FFF2-40B4-BE49-F238E27FC236}">
                  <a16:creationId xmlns:a16="http://schemas.microsoft.com/office/drawing/2014/main" id="{5F5C42E0-FF90-45CE-89ED-00D90808AD40}"/>
                </a:ext>
              </a:extLst>
            </p:cNvPr>
            <p:cNvSpPr/>
            <p:nvPr/>
          </p:nvSpPr>
          <p:spPr>
            <a:xfrm>
              <a:off x="6043917" y="4927208"/>
              <a:ext cx="29805" cy="106743"/>
            </a:xfrm>
            <a:custGeom>
              <a:avLst/>
              <a:gdLst>
                <a:gd name="connsiteX0" fmla="*/ 0 w 29805"/>
                <a:gd name="connsiteY0" fmla="*/ 0 h 106743"/>
                <a:gd name="connsiteX1" fmla="*/ 29805 w 29805"/>
                <a:gd name="connsiteY1" fmla="*/ 0 h 106743"/>
                <a:gd name="connsiteX2" fmla="*/ 29805 w 29805"/>
                <a:gd name="connsiteY2" fmla="*/ 106744 h 106743"/>
                <a:gd name="connsiteX3" fmla="*/ 0 w 29805"/>
                <a:gd name="connsiteY3" fmla="*/ 106744 h 1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05" h="106743">
                  <a:moveTo>
                    <a:pt x="0" y="0"/>
                  </a:moveTo>
                  <a:lnTo>
                    <a:pt x="29805" y="0"/>
                  </a:lnTo>
                  <a:lnTo>
                    <a:pt x="29805" y="106744"/>
                  </a:lnTo>
                  <a:lnTo>
                    <a:pt x="0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4" name="Полилиния 12">
              <a:extLst>
                <a:ext uri="{FF2B5EF4-FFF2-40B4-BE49-F238E27FC236}">
                  <a16:creationId xmlns:a16="http://schemas.microsoft.com/office/drawing/2014/main" id="{3102D9E5-15F5-4396-8E32-E45005935F6F}"/>
                </a:ext>
              </a:extLst>
            </p:cNvPr>
            <p:cNvSpPr/>
            <p:nvPr/>
          </p:nvSpPr>
          <p:spPr>
            <a:xfrm>
              <a:off x="6092061" y="4949160"/>
              <a:ext cx="81478" cy="84790"/>
            </a:xfrm>
            <a:custGeom>
              <a:avLst/>
              <a:gdLst>
                <a:gd name="connsiteX0" fmla="*/ 81478 w 81478"/>
                <a:gd name="connsiteY0" fmla="*/ 84791 h 84790"/>
                <a:gd name="connsiteX1" fmla="*/ 81478 w 81478"/>
                <a:gd name="connsiteY1" fmla="*/ 34621 h 84790"/>
                <a:gd name="connsiteX2" fmla="*/ 72837 w 81478"/>
                <a:gd name="connsiteY2" fmla="*/ 9460 h 84790"/>
                <a:gd name="connsiteX3" fmla="*/ 49826 w 81478"/>
                <a:gd name="connsiteY3" fmla="*/ 0 h 84790"/>
                <a:gd name="connsiteX4" fmla="*/ 23839 w 81478"/>
                <a:gd name="connsiteY4" fmla="*/ 10976 h 84790"/>
                <a:gd name="connsiteX5" fmla="*/ 19870 w 81478"/>
                <a:gd name="connsiteY5" fmla="*/ 2431 h 84790"/>
                <a:gd name="connsiteX6" fmla="*/ 0 w 81478"/>
                <a:gd name="connsiteY6" fmla="*/ 2431 h 84790"/>
                <a:gd name="connsiteX7" fmla="*/ 0 w 81478"/>
                <a:gd name="connsiteY7" fmla="*/ 84778 h 84790"/>
                <a:gd name="connsiteX8" fmla="*/ 28424 w 81478"/>
                <a:gd name="connsiteY8" fmla="*/ 84778 h 84790"/>
                <a:gd name="connsiteX9" fmla="*/ 28424 w 81478"/>
                <a:gd name="connsiteY9" fmla="*/ 40861 h 84790"/>
                <a:gd name="connsiteX10" fmla="*/ 30031 w 81478"/>
                <a:gd name="connsiteY10" fmla="*/ 31789 h 84790"/>
                <a:gd name="connsiteX11" fmla="*/ 34767 w 81478"/>
                <a:gd name="connsiteY11" fmla="*/ 26075 h 84790"/>
                <a:gd name="connsiteX12" fmla="*/ 42341 w 81478"/>
                <a:gd name="connsiteY12" fmla="*/ 24095 h 84790"/>
                <a:gd name="connsiteX13" fmla="*/ 53042 w 81478"/>
                <a:gd name="connsiteY13" fmla="*/ 38430 h 84790"/>
                <a:gd name="connsiteX14" fmla="*/ 53042 w 81478"/>
                <a:gd name="connsiteY14" fmla="*/ 84791 h 84790"/>
                <a:gd name="connsiteX15" fmla="*/ 81478 w 81478"/>
                <a:gd name="connsiteY15" fmla="*/ 84791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81478" y="84791"/>
                  </a:move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24" y="84778"/>
                  </a:lnTo>
                  <a:lnTo>
                    <a:pt x="28424" y="40861"/>
                  </a:lnTo>
                  <a:cubicBezTo>
                    <a:pt x="28424" y="37302"/>
                    <a:pt x="28964" y="34282"/>
                    <a:pt x="30031" y="31789"/>
                  </a:cubicBezTo>
                  <a:cubicBezTo>
                    <a:pt x="31099" y="29295"/>
                    <a:pt x="32682" y="27391"/>
                    <a:pt x="34767" y="26075"/>
                  </a:cubicBezTo>
                  <a:cubicBezTo>
                    <a:pt x="36852" y="24759"/>
                    <a:pt x="39376" y="24095"/>
                    <a:pt x="42341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lnTo>
                    <a:pt x="53042" y="84791"/>
                  </a:lnTo>
                  <a:lnTo>
                    <a:pt x="81478" y="84791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5" name="Полилиния 13">
              <a:extLst>
                <a:ext uri="{FF2B5EF4-FFF2-40B4-BE49-F238E27FC236}">
                  <a16:creationId xmlns:a16="http://schemas.microsoft.com/office/drawing/2014/main" id="{E7FC2EC6-C3D6-4786-959E-22838A033794}"/>
                </a:ext>
              </a:extLst>
            </p:cNvPr>
            <p:cNvSpPr/>
            <p:nvPr/>
          </p:nvSpPr>
          <p:spPr>
            <a:xfrm>
              <a:off x="6185873" y="4948859"/>
              <a:ext cx="73113" cy="87835"/>
            </a:xfrm>
            <a:custGeom>
              <a:avLst/>
              <a:gdLst>
                <a:gd name="connsiteX0" fmla="*/ 73113 w 73113"/>
                <a:gd name="connsiteY0" fmla="*/ 59317 h 87835"/>
                <a:gd name="connsiteX1" fmla="*/ 72422 w 73113"/>
                <a:gd name="connsiteY1" fmla="*/ 52990 h 87835"/>
                <a:gd name="connsiteX2" fmla="*/ 70815 w 73113"/>
                <a:gd name="connsiteY2" fmla="*/ 47877 h 87835"/>
                <a:gd name="connsiteX3" fmla="*/ 67988 w 73113"/>
                <a:gd name="connsiteY3" fmla="*/ 43843 h 87835"/>
                <a:gd name="connsiteX4" fmla="*/ 64698 w 73113"/>
                <a:gd name="connsiteY4" fmla="*/ 40723 h 87835"/>
                <a:gd name="connsiteX5" fmla="*/ 60565 w 73113"/>
                <a:gd name="connsiteY5" fmla="*/ 38279 h 87835"/>
                <a:gd name="connsiteX6" fmla="*/ 56358 w 73113"/>
                <a:gd name="connsiteY6" fmla="*/ 36525 h 87835"/>
                <a:gd name="connsiteX7" fmla="*/ 51698 w 73113"/>
                <a:gd name="connsiteY7" fmla="*/ 35222 h 87835"/>
                <a:gd name="connsiteX8" fmla="*/ 47189 w 73113"/>
                <a:gd name="connsiteY8" fmla="*/ 34232 h 87835"/>
                <a:gd name="connsiteX9" fmla="*/ 42680 w 73113"/>
                <a:gd name="connsiteY9" fmla="*/ 33393 h 87835"/>
                <a:gd name="connsiteX10" fmla="*/ 36952 w 73113"/>
                <a:gd name="connsiteY10" fmla="*/ 32328 h 87835"/>
                <a:gd name="connsiteX11" fmla="*/ 32820 w 73113"/>
                <a:gd name="connsiteY11" fmla="*/ 31112 h 87835"/>
                <a:gd name="connsiteX12" fmla="*/ 29454 w 73113"/>
                <a:gd name="connsiteY12" fmla="*/ 29132 h 87835"/>
                <a:gd name="connsiteX13" fmla="*/ 28461 w 73113"/>
                <a:gd name="connsiteY13" fmla="*/ 26238 h 87835"/>
                <a:gd name="connsiteX14" fmla="*/ 30521 w 73113"/>
                <a:gd name="connsiteY14" fmla="*/ 21815 h 87835"/>
                <a:gd name="connsiteX15" fmla="*/ 36098 w 73113"/>
                <a:gd name="connsiteY15" fmla="*/ 20136 h 87835"/>
                <a:gd name="connsiteX16" fmla="*/ 42441 w 73113"/>
                <a:gd name="connsiteY16" fmla="*/ 22116 h 87835"/>
                <a:gd name="connsiteX17" fmla="*/ 44802 w 73113"/>
                <a:gd name="connsiteY17" fmla="*/ 28067 h 87835"/>
                <a:gd name="connsiteX18" fmla="*/ 71405 w 73113"/>
                <a:gd name="connsiteY18" fmla="*/ 28067 h 87835"/>
                <a:gd name="connsiteX19" fmla="*/ 61696 w 73113"/>
                <a:gd name="connsiteY19" fmla="*/ 7706 h 87835"/>
                <a:gd name="connsiteX20" fmla="*/ 36400 w 73113"/>
                <a:gd name="connsiteY20" fmla="*/ 0 h 87835"/>
                <a:gd name="connsiteX21" fmla="*/ 10877 w 73113"/>
                <a:gd name="connsiteY21" fmla="*/ 7393 h 87835"/>
                <a:gd name="connsiteX22" fmla="*/ 1243 w 73113"/>
                <a:gd name="connsiteY22" fmla="*/ 27140 h 87835"/>
                <a:gd name="connsiteX23" fmla="*/ 3228 w 73113"/>
                <a:gd name="connsiteY23" fmla="*/ 37352 h 87835"/>
                <a:gd name="connsiteX24" fmla="*/ 7888 w 73113"/>
                <a:gd name="connsiteY24" fmla="*/ 44369 h 87835"/>
                <a:gd name="connsiteX25" fmla="*/ 14997 w 73113"/>
                <a:gd name="connsiteY25" fmla="*/ 48867 h 87835"/>
                <a:gd name="connsiteX26" fmla="*/ 22797 w 73113"/>
                <a:gd name="connsiteY26" fmla="*/ 51536 h 87835"/>
                <a:gd name="connsiteX27" fmla="*/ 30973 w 73113"/>
                <a:gd name="connsiteY27" fmla="*/ 53065 h 87835"/>
                <a:gd name="connsiteX28" fmla="*/ 38384 w 73113"/>
                <a:gd name="connsiteY28" fmla="*/ 54518 h 87835"/>
                <a:gd name="connsiteX29" fmla="*/ 43044 w 73113"/>
                <a:gd name="connsiteY29" fmla="*/ 56724 h 87835"/>
                <a:gd name="connsiteX30" fmla="*/ 45104 w 73113"/>
                <a:gd name="connsiteY30" fmla="*/ 60533 h 87835"/>
                <a:gd name="connsiteX31" fmla="*/ 42730 w 73113"/>
                <a:gd name="connsiteY31" fmla="*/ 65257 h 87835"/>
                <a:gd name="connsiteX32" fmla="*/ 37002 w 73113"/>
                <a:gd name="connsiteY32" fmla="*/ 66936 h 87835"/>
                <a:gd name="connsiteX33" fmla="*/ 30119 w 73113"/>
                <a:gd name="connsiteY33" fmla="*/ 64655 h 87835"/>
                <a:gd name="connsiteX34" fmla="*/ 27519 w 73113"/>
                <a:gd name="connsiteY34" fmla="*/ 58102 h 87835"/>
                <a:gd name="connsiteX35" fmla="*/ 0 w 73113"/>
                <a:gd name="connsiteY35" fmla="*/ 58102 h 87835"/>
                <a:gd name="connsiteX36" fmla="*/ 10011 w 73113"/>
                <a:gd name="connsiteY36" fmla="*/ 79754 h 87835"/>
                <a:gd name="connsiteX37" fmla="*/ 36538 w 73113"/>
                <a:gd name="connsiteY37" fmla="*/ 87836 h 87835"/>
                <a:gd name="connsiteX38" fmla="*/ 63052 w 73113"/>
                <a:gd name="connsiteY38" fmla="*/ 80055 h 87835"/>
                <a:gd name="connsiteX39" fmla="*/ 73113 w 73113"/>
                <a:gd name="connsiteY39" fmla="*/ 59317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3113" h="87835">
                  <a:moveTo>
                    <a:pt x="73113" y="59317"/>
                  </a:moveTo>
                  <a:cubicBezTo>
                    <a:pt x="73113" y="57087"/>
                    <a:pt x="72887" y="54969"/>
                    <a:pt x="72422" y="52990"/>
                  </a:cubicBezTo>
                  <a:cubicBezTo>
                    <a:pt x="71957" y="51010"/>
                    <a:pt x="71430" y="49306"/>
                    <a:pt x="70815" y="47877"/>
                  </a:cubicBezTo>
                  <a:cubicBezTo>
                    <a:pt x="70199" y="46461"/>
                    <a:pt x="69257" y="45108"/>
                    <a:pt x="67988" y="43843"/>
                  </a:cubicBezTo>
                  <a:cubicBezTo>
                    <a:pt x="66707" y="42577"/>
                    <a:pt x="65615" y="41537"/>
                    <a:pt x="64698" y="40723"/>
                  </a:cubicBezTo>
                  <a:cubicBezTo>
                    <a:pt x="63781" y="39908"/>
                    <a:pt x="62399" y="39094"/>
                    <a:pt x="60565" y="38279"/>
                  </a:cubicBezTo>
                  <a:cubicBezTo>
                    <a:pt x="58732" y="37465"/>
                    <a:pt x="57325" y="36888"/>
                    <a:pt x="56358" y="36525"/>
                  </a:cubicBezTo>
                  <a:cubicBezTo>
                    <a:pt x="55391" y="36174"/>
                    <a:pt x="53833" y="35736"/>
                    <a:pt x="51698" y="35222"/>
                  </a:cubicBezTo>
                  <a:cubicBezTo>
                    <a:pt x="49563" y="34721"/>
                    <a:pt x="48055" y="34382"/>
                    <a:pt x="47189" y="34232"/>
                  </a:cubicBezTo>
                  <a:cubicBezTo>
                    <a:pt x="46322" y="34082"/>
                    <a:pt x="44815" y="33794"/>
                    <a:pt x="42680" y="33393"/>
                  </a:cubicBezTo>
                  <a:cubicBezTo>
                    <a:pt x="40029" y="32992"/>
                    <a:pt x="38120" y="32628"/>
                    <a:pt x="36952" y="32328"/>
                  </a:cubicBezTo>
                  <a:cubicBezTo>
                    <a:pt x="35784" y="32027"/>
                    <a:pt x="34402" y="31626"/>
                    <a:pt x="32820" y="31112"/>
                  </a:cubicBezTo>
                  <a:cubicBezTo>
                    <a:pt x="31237" y="30611"/>
                    <a:pt x="30119" y="29947"/>
                    <a:pt x="29454" y="29132"/>
                  </a:cubicBezTo>
                  <a:cubicBezTo>
                    <a:pt x="28788" y="28318"/>
                    <a:pt x="28461" y="27353"/>
                    <a:pt x="28461" y="26238"/>
                  </a:cubicBezTo>
                  <a:cubicBezTo>
                    <a:pt x="28461" y="24409"/>
                    <a:pt x="29152" y="22930"/>
                    <a:pt x="30521" y="21815"/>
                  </a:cubicBezTo>
                  <a:cubicBezTo>
                    <a:pt x="31903" y="20700"/>
                    <a:pt x="33762" y="20136"/>
                    <a:pt x="36098" y="20136"/>
                  </a:cubicBezTo>
                  <a:cubicBezTo>
                    <a:pt x="38748" y="20136"/>
                    <a:pt x="40858" y="20800"/>
                    <a:pt x="42441" y="22116"/>
                  </a:cubicBezTo>
                  <a:cubicBezTo>
                    <a:pt x="44024" y="23431"/>
                    <a:pt x="44802" y="25423"/>
                    <a:pt x="44802" y="28067"/>
                  </a:cubicBezTo>
                  <a:lnTo>
                    <a:pt x="71405" y="28067"/>
                  </a:lnTo>
                  <a:cubicBezTo>
                    <a:pt x="71304" y="19635"/>
                    <a:pt x="68064" y="12843"/>
                    <a:pt x="61696" y="7706"/>
                  </a:cubicBezTo>
                  <a:cubicBezTo>
                    <a:pt x="55328" y="2581"/>
                    <a:pt x="46887" y="0"/>
                    <a:pt x="36400" y="0"/>
                  </a:cubicBezTo>
                  <a:cubicBezTo>
                    <a:pt x="25799" y="0"/>
                    <a:pt x="17295" y="2468"/>
                    <a:pt x="10877" y="7393"/>
                  </a:cubicBezTo>
                  <a:cubicBezTo>
                    <a:pt x="4459" y="12330"/>
                    <a:pt x="1243" y="18908"/>
                    <a:pt x="1243" y="27140"/>
                  </a:cubicBezTo>
                  <a:cubicBezTo>
                    <a:pt x="1243" y="30999"/>
                    <a:pt x="1897" y="34408"/>
                    <a:pt x="3228" y="37352"/>
                  </a:cubicBezTo>
                  <a:cubicBezTo>
                    <a:pt x="4547" y="40309"/>
                    <a:pt x="6104" y="42640"/>
                    <a:pt x="7888" y="44369"/>
                  </a:cubicBezTo>
                  <a:cubicBezTo>
                    <a:pt x="9671" y="46098"/>
                    <a:pt x="12033" y="47602"/>
                    <a:pt x="14997" y="48867"/>
                  </a:cubicBezTo>
                  <a:cubicBezTo>
                    <a:pt x="17949" y="50145"/>
                    <a:pt x="20549" y="51035"/>
                    <a:pt x="22797" y="51536"/>
                  </a:cubicBezTo>
                  <a:cubicBezTo>
                    <a:pt x="25033" y="52050"/>
                    <a:pt x="27758" y="52551"/>
                    <a:pt x="30973" y="53065"/>
                  </a:cubicBezTo>
                  <a:cubicBezTo>
                    <a:pt x="34189" y="53579"/>
                    <a:pt x="36651" y="54055"/>
                    <a:pt x="38384" y="54518"/>
                  </a:cubicBezTo>
                  <a:cubicBezTo>
                    <a:pt x="40117" y="54969"/>
                    <a:pt x="41675" y="55709"/>
                    <a:pt x="43044" y="56724"/>
                  </a:cubicBezTo>
                  <a:cubicBezTo>
                    <a:pt x="44413" y="57738"/>
                    <a:pt x="45104" y="59017"/>
                    <a:pt x="45104" y="60533"/>
                  </a:cubicBezTo>
                  <a:cubicBezTo>
                    <a:pt x="45104" y="62563"/>
                    <a:pt x="44313" y="64141"/>
                    <a:pt x="42730" y="65257"/>
                  </a:cubicBezTo>
                  <a:cubicBezTo>
                    <a:pt x="41147" y="66384"/>
                    <a:pt x="39238" y="66936"/>
                    <a:pt x="37002" y="66936"/>
                  </a:cubicBezTo>
                  <a:cubicBezTo>
                    <a:pt x="34151" y="66936"/>
                    <a:pt x="31853" y="66171"/>
                    <a:pt x="30119" y="64655"/>
                  </a:cubicBezTo>
                  <a:cubicBezTo>
                    <a:pt x="28386" y="63126"/>
                    <a:pt x="27519" y="60946"/>
                    <a:pt x="27519" y="58102"/>
                  </a:cubicBezTo>
                  <a:lnTo>
                    <a:pt x="0" y="58102"/>
                  </a:lnTo>
                  <a:cubicBezTo>
                    <a:pt x="201" y="67149"/>
                    <a:pt x="3542" y="74366"/>
                    <a:pt x="10011" y="79754"/>
                  </a:cubicBezTo>
                  <a:cubicBezTo>
                    <a:pt x="16479" y="85142"/>
                    <a:pt x="25321" y="87836"/>
                    <a:pt x="36538" y="87836"/>
                  </a:cubicBezTo>
                  <a:cubicBezTo>
                    <a:pt x="47540" y="87836"/>
                    <a:pt x="56383" y="85242"/>
                    <a:pt x="63052" y="80055"/>
                  </a:cubicBezTo>
                  <a:cubicBezTo>
                    <a:pt x="69772" y="74880"/>
                    <a:pt x="73113" y="67963"/>
                    <a:pt x="73113" y="59317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6" name="Полилиния 15">
              <a:extLst>
                <a:ext uri="{FF2B5EF4-FFF2-40B4-BE49-F238E27FC236}">
                  <a16:creationId xmlns:a16="http://schemas.microsoft.com/office/drawing/2014/main" id="{9CCBBCC9-D638-42C5-943D-384B419A95CA}"/>
                </a:ext>
              </a:extLst>
            </p:cNvPr>
            <p:cNvSpPr/>
            <p:nvPr/>
          </p:nvSpPr>
          <p:spPr>
            <a:xfrm>
              <a:off x="6263118" y="4927521"/>
              <a:ext cx="63893" cy="106430"/>
            </a:xfrm>
            <a:custGeom>
              <a:avLst/>
              <a:gdLst>
                <a:gd name="connsiteX0" fmla="*/ 46083 w 63893"/>
                <a:gd name="connsiteY0" fmla="*/ 79065 h 106430"/>
                <a:gd name="connsiteX1" fmla="*/ 43559 w 63893"/>
                <a:gd name="connsiteY1" fmla="*/ 72123 h 106430"/>
                <a:gd name="connsiteX2" fmla="*/ 43559 w 63893"/>
                <a:gd name="connsiteY2" fmla="*/ 45747 h 106430"/>
                <a:gd name="connsiteX3" fmla="*/ 63429 w 63893"/>
                <a:gd name="connsiteY3" fmla="*/ 45747 h 106430"/>
                <a:gd name="connsiteX4" fmla="*/ 63429 w 63893"/>
                <a:gd name="connsiteY4" fmla="*/ 24095 h 106430"/>
                <a:gd name="connsiteX5" fmla="*/ 42793 w 63893"/>
                <a:gd name="connsiteY5" fmla="*/ 24095 h 106430"/>
                <a:gd name="connsiteX6" fmla="*/ 42793 w 63893"/>
                <a:gd name="connsiteY6" fmla="*/ 0 h 106430"/>
                <a:gd name="connsiteX7" fmla="*/ 36990 w 63893"/>
                <a:gd name="connsiteY7" fmla="*/ 0 h 106430"/>
                <a:gd name="connsiteX8" fmla="*/ 0 w 63893"/>
                <a:gd name="connsiteY8" fmla="*/ 39344 h 106430"/>
                <a:gd name="connsiteX9" fmla="*/ 0 w 63893"/>
                <a:gd name="connsiteY9" fmla="*/ 45747 h 106430"/>
                <a:gd name="connsiteX10" fmla="*/ 15135 w 63893"/>
                <a:gd name="connsiteY10" fmla="*/ 45747 h 106430"/>
                <a:gd name="connsiteX11" fmla="*/ 15135 w 63893"/>
                <a:gd name="connsiteY11" fmla="*/ 77010 h 106430"/>
                <a:gd name="connsiteX12" fmla="*/ 18652 w 63893"/>
                <a:gd name="connsiteY12" fmla="*/ 92785 h 106430"/>
                <a:gd name="connsiteX13" fmla="*/ 28738 w 63893"/>
                <a:gd name="connsiteY13" fmla="*/ 102922 h 106430"/>
                <a:gd name="connsiteX14" fmla="*/ 44476 w 63893"/>
                <a:gd name="connsiteY14" fmla="*/ 106430 h 106430"/>
                <a:gd name="connsiteX15" fmla="*/ 63894 w 63893"/>
                <a:gd name="connsiteY15" fmla="*/ 106430 h 106430"/>
                <a:gd name="connsiteX16" fmla="*/ 63894 w 63893"/>
                <a:gd name="connsiteY16" fmla="*/ 81571 h 106430"/>
                <a:gd name="connsiteX17" fmla="*/ 53042 w 63893"/>
                <a:gd name="connsiteY17" fmla="*/ 81571 h 106430"/>
                <a:gd name="connsiteX18" fmla="*/ 46083 w 63893"/>
                <a:gd name="connsiteY18" fmla="*/ 79065 h 10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93" h="106430">
                  <a:moveTo>
                    <a:pt x="46083" y="79065"/>
                  </a:move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747"/>
                  </a:lnTo>
                  <a:lnTo>
                    <a:pt x="63429" y="45747"/>
                  </a:lnTo>
                  <a:lnTo>
                    <a:pt x="63429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747"/>
                  </a:lnTo>
                  <a:lnTo>
                    <a:pt x="15135" y="45747"/>
                  </a:lnTo>
                  <a:lnTo>
                    <a:pt x="15135" y="77010"/>
                  </a:lnTo>
                  <a:cubicBezTo>
                    <a:pt x="15135" y="83112"/>
                    <a:pt x="16303" y="88374"/>
                    <a:pt x="18652" y="92785"/>
                  </a:cubicBezTo>
                  <a:cubicBezTo>
                    <a:pt x="20988" y="97208"/>
                    <a:pt x="24354" y="100591"/>
                    <a:pt x="28738" y="102922"/>
                  </a:cubicBezTo>
                  <a:cubicBezTo>
                    <a:pt x="33121" y="105265"/>
                    <a:pt x="38371" y="106430"/>
                    <a:pt x="44476" y="106430"/>
                  </a:cubicBezTo>
                  <a:lnTo>
                    <a:pt x="63894" y="106430"/>
                  </a:lnTo>
                  <a:lnTo>
                    <a:pt x="63894" y="81571"/>
                  </a:lnTo>
                  <a:lnTo>
                    <a:pt x="53042" y="81571"/>
                  </a:lnTo>
                  <a:cubicBezTo>
                    <a:pt x="50078" y="81571"/>
                    <a:pt x="47767" y="80731"/>
                    <a:pt x="46083" y="7906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7" name="Полилиния 16">
              <a:extLst>
                <a:ext uri="{FF2B5EF4-FFF2-40B4-BE49-F238E27FC236}">
                  <a16:creationId xmlns:a16="http://schemas.microsoft.com/office/drawing/2014/main" id="{D410DAA0-09F2-44E7-A614-284FA12CF346}"/>
                </a:ext>
              </a:extLst>
            </p:cNvPr>
            <p:cNvSpPr/>
            <p:nvPr/>
          </p:nvSpPr>
          <p:spPr>
            <a:xfrm>
              <a:off x="6341368" y="4951604"/>
              <a:ext cx="28436" cy="82347"/>
            </a:xfrm>
            <a:custGeom>
              <a:avLst/>
              <a:gdLst>
                <a:gd name="connsiteX0" fmla="*/ 0 w 28436"/>
                <a:gd name="connsiteY0" fmla="*/ 0 h 82347"/>
                <a:gd name="connsiteX1" fmla="*/ 28436 w 28436"/>
                <a:gd name="connsiteY1" fmla="*/ 0 h 82347"/>
                <a:gd name="connsiteX2" fmla="*/ 28436 w 28436"/>
                <a:gd name="connsiteY2" fmla="*/ 82348 h 82347"/>
                <a:gd name="connsiteX3" fmla="*/ 0 w 28436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6" h="82347">
                  <a:moveTo>
                    <a:pt x="0" y="0"/>
                  </a:moveTo>
                  <a:lnTo>
                    <a:pt x="28436" y="0"/>
                  </a:lnTo>
                  <a:lnTo>
                    <a:pt x="28436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8" name="Полилиния 17">
              <a:extLst>
                <a:ext uri="{FF2B5EF4-FFF2-40B4-BE49-F238E27FC236}">
                  <a16:creationId xmlns:a16="http://schemas.microsoft.com/office/drawing/2014/main" id="{30DBF40E-E46D-4CA9-A1E5-717382260926}"/>
                </a:ext>
              </a:extLst>
            </p:cNvPr>
            <p:cNvSpPr/>
            <p:nvPr/>
          </p:nvSpPr>
          <p:spPr>
            <a:xfrm>
              <a:off x="6341519" y="4917296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9" name="Полилиния 18">
              <a:extLst>
                <a:ext uri="{FF2B5EF4-FFF2-40B4-BE49-F238E27FC236}">
                  <a16:creationId xmlns:a16="http://schemas.microsoft.com/office/drawing/2014/main" id="{F3A82756-56BF-421C-97B2-16993C4225C5}"/>
                </a:ext>
              </a:extLst>
            </p:cNvPr>
            <p:cNvSpPr/>
            <p:nvPr/>
          </p:nvSpPr>
          <p:spPr>
            <a:xfrm>
              <a:off x="6387690" y="4949173"/>
              <a:ext cx="81478" cy="84790"/>
            </a:xfrm>
            <a:custGeom>
              <a:avLst/>
              <a:gdLst>
                <a:gd name="connsiteX0" fmla="*/ 53042 w 81478"/>
                <a:gd name="connsiteY0" fmla="*/ 38430 h 84790"/>
                <a:gd name="connsiteX1" fmla="*/ 53042 w 81478"/>
                <a:gd name="connsiteY1" fmla="*/ 84791 h 84790"/>
                <a:gd name="connsiteX2" fmla="*/ 81478 w 81478"/>
                <a:gd name="connsiteY2" fmla="*/ 84791 h 84790"/>
                <a:gd name="connsiteX3" fmla="*/ 81478 w 81478"/>
                <a:gd name="connsiteY3" fmla="*/ 34621 h 84790"/>
                <a:gd name="connsiteX4" fmla="*/ 72837 w 81478"/>
                <a:gd name="connsiteY4" fmla="*/ 9460 h 84790"/>
                <a:gd name="connsiteX5" fmla="*/ 49826 w 81478"/>
                <a:gd name="connsiteY5" fmla="*/ 0 h 84790"/>
                <a:gd name="connsiteX6" fmla="*/ 23839 w 81478"/>
                <a:gd name="connsiteY6" fmla="*/ 10976 h 84790"/>
                <a:gd name="connsiteX7" fmla="*/ 19870 w 81478"/>
                <a:gd name="connsiteY7" fmla="*/ 2431 h 84790"/>
                <a:gd name="connsiteX8" fmla="*/ 0 w 81478"/>
                <a:gd name="connsiteY8" fmla="*/ 2431 h 84790"/>
                <a:gd name="connsiteX9" fmla="*/ 0 w 81478"/>
                <a:gd name="connsiteY9" fmla="*/ 84778 h 84790"/>
                <a:gd name="connsiteX10" fmla="*/ 28436 w 81478"/>
                <a:gd name="connsiteY10" fmla="*/ 84778 h 84790"/>
                <a:gd name="connsiteX11" fmla="*/ 28436 w 81478"/>
                <a:gd name="connsiteY11" fmla="*/ 40861 h 84790"/>
                <a:gd name="connsiteX12" fmla="*/ 30044 w 81478"/>
                <a:gd name="connsiteY12" fmla="*/ 31789 h 84790"/>
                <a:gd name="connsiteX13" fmla="*/ 34779 w 81478"/>
                <a:gd name="connsiteY13" fmla="*/ 26075 h 84790"/>
                <a:gd name="connsiteX14" fmla="*/ 42353 w 81478"/>
                <a:gd name="connsiteY14" fmla="*/ 24095 h 84790"/>
                <a:gd name="connsiteX15" fmla="*/ 53042 w 81478"/>
                <a:gd name="connsiteY15" fmla="*/ 38430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53042" y="38430"/>
                  </a:moveTo>
                  <a:lnTo>
                    <a:pt x="53042" y="84791"/>
                  </a:lnTo>
                  <a:lnTo>
                    <a:pt x="81478" y="84791"/>
                  </a:ln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36" y="84778"/>
                  </a:lnTo>
                  <a:lnTo>
                    <a:pt x="28436" y="40861"/>
                  </a:lnTo>
                  <a:cubicBezTo>
                    <a:pt x="28436" y="37302"/>
                    <a:pt x="28976" y="34282"/>
                    <a:pt x="30044" y="31789"/>
                  </a:cubicBezTo>
                  <a:cubicBezTo>
                    <a:pt x="31112" y="29295"/>
                    <a:pt x="32694" y="27391"/>
                    <a:pt x="34779" y="26075"/>
                  </a:cubicBezTo>
                  <a:cubicBezTo>
                    <a:pt x="36864" y="24759"/>
                    <a:pt x="39389" y="24095"/>
                    <a:pt x="42353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0" name="Полилиния 19">
              <a:extLst>
                <a:ext uri="{FF2B5EF4-FFF2-40B4-BE49-F238E27FC236}">
                  <a16:creationId xmlns:a16="http://schemas.microsoft.com/office/drawing/2014/main" id="{58F45DF6-33A1-4BA9-ACAB-F5347153740A}"/>
                </a:ext>
              </a:extLst>
            </p:cNvPr>
            <p:cNvSpPr/>
            <p:nvPr/>
          </p:nvSpPr>
          <p:spPr>
            <a:xfrm>
              <a:off x="6481402" y="4949022"/>
              <a:ext cx="89730" cy="87660"/>
            </a:xfrm>
            <a:custGeom>
              <a:avLst/>
              <a:gdLst>
                <a:gd name="connsiteX0" fmla="*/ 55705 w 89730"/>
                <a:gd name="connsiteY0" fmla="*/ 58929 h 87660"/>
                <a:gd name="connsiteX1" fmla="*/ 45694 w 89730"/>
                <a:gd name="connsiteY1" fmla="*/ 62212 h 87660"/>
                <a:gd name="connsiteX2" fmla="*/ 33385 w 89730"/>
                <a:gd name="connsiteY2" fmla="*/ 57024 h 87660"/>
                <a:gd name="connsiteX3" fmla="*/ 28575 w 89730"/>
                <a:gd name="connsiteY3" fmla="*/ 43755 h 87660"/>
                <a:gd name="connsiteX4" fmla="*/ 33385 w 89730"/>
                <a:gd name="connsiteY4" fmla="*/ 30573 h 87660"/>
                <a:gd name="connsiteX5" fmla="*/ 45694 w 89730"/>
                <a:gd name="connsiteY5" fmla="*/ 25461 h 87660"/>
                <a:gd name="connsiteX6" fmla="*/ 55554 w 89730"/>
                <a:gd name="connsiteY6" fmla="*/ 28431 h 87660"/>
                <a:gd name="connsiteX7" fmla="*/ 61746 w 89730"/>
                <a:gd name="connsiteY7" fmla="*/ 36437 h 87660"/>
                <a:gd name="connsiteX8" fmla="*/ 89416 w 89730"/>
                <a:gd name="connsiteY8" fmla="*/ 36437 h 87660"/>
                <a:gd name="connsiteX9" fmla="*/ 81930 w 89730"/>
                <a:gd name="connsiteY9" fmla="*/ 17379 h 87660"/>
                <a:gd name="connsiteX10" fmla="*/ 66569 w 89730"/>
                <a:gd name="connsiteY10" fmla="*/ 4573 h 87660"/>
                <a:gd name="connsiteX11" fmla="*/ 45707 w 89730"/>
                <a:gd name="connsiteY11" fmla="*/ 0 h 87660"/>
                <a:gd name="connsiteX12" fmla="*/ 22169 w 89730"/>
                <a:gd name="connsiteY12" fmla="*/ 5563 h 87660"/>
                <a:gd name="connsiteX13" fmla="*/ 5891 w 89730"/>
                <a:gd name="connsiteY13" fmla="*/ 21113 h 87660"/>
                <a:gd name="connsiteX14" fmla="*/ 0 w 89730"/>
                <a:gd name="connsiteY14" fmla="*/ 43680 h 87660"/>
                <a:gd name="connsiteX15" fmla="*/ 5891 w 89730"/>
                <a:gd name="connsiteY15" fmla="*/ 66322 h 87660"/>
                <a:gd name="connsiteX16" fmla="*/ 22169 w 89730"/>
                <a:gd name="connsiteY16" fmla="*/ 82022 h 87660"/>
                <a:gd name="connsiteX17" fmla="*/ 45707 w 89730"/>
                <a:gd name="connsiteY17" fmla="*/ 87660 h 87660"/>
                <a:gd name="connsiteX18" fmla="*/ 75211 w 89730"/>
                <a:gd name="connsiteY18" fmla="*/ 77285 h 87660"/>
                <a:gd name="connsiteX19" fmla="*/ 89730 w 89730"/>
                <a:gd name="connsiteY19" fmla="*/ 50145 h 87660"/>
                <a:gd name="connsiteX20" fmla="*/ 61759 w 89730"/>
                <a:gd name="connsiteY20" fmla="*/ 50145 h 87660"/>
                <a:gd name="connsiteX21" fmla="*/ 55705 w 89730"/>
                <a:gd name="connsiteY21" fmla="*/ 58929 h 8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730" h="87660">
                  <a:moveTo>
                    <a:pt x="55705" y="58929"/>
                  </a:moveTo>
                  <a:cubicBezTo>
                    <a:pt x="52803" y="61122"/>
                    <a:pt x="49462" y="62212"/>
                    <a:pt x="45694" y="62212"/>
                  </a:cubicBezTo>
                  <a:cubicBezTo>
                    <a:pt x="40708" y="62212"/>
                    <a:pt x="36601" y="60483"/>
                    <a:pt x="33385" y="57024"/>
                  </a:cubicBezTo>
                  <a:cubicBezTo>
                    <a:pt x="30170" y="53566"/>
                    <a:pt x="28575" y="49143"/>
                    <a:pt x="28575" y="43755"/>
                  </a:cubicBezTo>
                  <a:cubicBezTo>
                    <a:pt x="28575" y="38367"/>
                    <a:pt x="30182" y="33969"/>
                    <a:pt x="33385" y="30573"/>
                  </a:cubicBezTo>
                  <a:cubicBezTo>
                    <a:pt x="36601" y="27165"/>
                    <a:pt x="40695" y="25461"/>
                    <a:pt x="45694" y="25461"/>
                  </a:cubicBezTo>
                  <a:cubicBezTo>
                    <a:pt x="49362" y="25461"/>
                    <a:pt x="52653" y="26451"/>
                    <a:pt x="55554" y="28431"/>
                  </a:cubicBezTo>
                  <a:cubicBezTo>
                    <a:pt x="58455" y="30410"/>
                    <a:pt x="60515" y="33079"/>
                    <a:pt x="61746" y="36437"/>
                  </a:cubicBezTo>
                  <a:lnTo>
                    <a:pt x="89416" y="36437"/>
                  </a:lnTo>
                  <a:cubicBezTo>
                    <a:pt x="88399" y="29220"/>
                    <a:pt x="85899" y="22867"/>
                    <a:pt x="81930" y="17379"/>
                  </a:cubicBezTo>
                  <a:cubicBezTo>
                    <a:pt x="77961" y="11891"/>
                    <a:pt x="72837" y="7618"/>
                    <a:pt x="66569" y="4573"/>
                  </a:cubicBezTo>
                  <a:cubicBezTo>
                    <a:pt x="60302" y="1529"/>
                    <a:pt x="53343" y="0"/>
                    <a:pt x="45707" y="0"/>
                  </a:cubicBezTo>
                  <a:cubicBezTo>
                    <a:pt x="36940" y="0"/>
                    <a:pt x="29102" y="1854"/>
                    <a:pt x="22169" y="5563"/>
                  </a:cubicBezTo>
                  <a:cubicBezTo>
                    <a:pt x="15236" y="9272"/>
                    <a:pt x="9810" y="14460"/>
                    <a:pt x="5891" y="21113"/>
                  </a:cubicBezTo>
                  <a:cubicBezTo>
                    <a:pt x="1972" y="27767"/>
                    <a:pt x="0" y="35297"/>
                    <a:pt x="0" y="43680"/>
                  </a:cubicBezTo>
                  <a:cubicBezTo>
                    <a:pt x="0" y="52062"/>
                    <a:pt x="1959" y="59618"/>
                    <a:pt x="5891" y="66322"/>
                  </a:cubicBezTo>
                  <a:cubicBezTo>
                    <a:pt x="9810" y="73025"/>
                    <a:pt x="15236" y="78263"/>
                    <a:pt x="22169" y="82022"/>
                  </a:cubicBezTo>
                  <a:cubicBezTo>
                    <a:pt x="29102" y="85781"/>
                    <a:pt x="36940" y="87660"/>
                    <a:pt x="45707" y="87660"/>
                  </a:cubicBezTo>
                  <a:cubicBezTo>
                    <a:pt x="57325" y="87660"/>
                    <a:pt x="67160" y="84202"/>
                    <a:pt x="75211" y="77285"/>
                  </a:cubicBezTo>
                  <a:cubicBezTo>
                    <a:pt x="83262" y="70369"/>
                    <a:pt x="88097" y="61322"/>
                    <a:pt x="89730" y="50145"/>
                  </a:cubicBezTo>
                  <a:lnTo>
                    <a:pt x="61759" y="50145"/>
                  </a:lnTo>
                  <a:cubicBezTo>
                    <a:pt x="60616" y="53817"/>
                    <a:pt x="58606" y="56749"/>
                    <a:pt x="55705" y="58929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1" name="Полилиния 20">
              <a:extLst>
                <a:ext uri="{FF2B5EF4-FFF2-40B4-BE49-F238E27FC236}">
                  <a16:creationId xmlns:a16="http://schemas.microsoft.com/office/drawing/2014/main" id="{BB39A113-6124-48DB-94FB-633D5C819A90}"/>
                </a:ext>
              </a:extLst>
            </p:cNvPr>
            <p:cNvSpPr/>
            <p:nvPr/>
          </p:nvSpPr>
          <p:spPr>
            <a:xfrm>
              <a:off x="6574323" y="4927508"/>
              <a:ext cx="64057" cy="106442"/>
            </a:xfrm>
            <a:custGeom>
              <a:avLst/>
              <a:gdLst>
                <a:gd name="connsiteX0" fmla="*/ 53042 w 64057"/>
                <a:gd name="connsiteY0" fmla="*/ 81583 h 106442"/>
                <a:gd name="connsiteX1" fmla="*/ 46083 w 64057"/>
                <a:gd name="connsiteY1" fmla="*/ 79065 h 106442"/>
                <a:gd name="connsiteX2" fmla="*/ 43559 w 64057"/>
                <a:gd name="connsiteY2" fmla="*/ 72123 h 106442"/>
                <a:gd name="connsiteX3" fmla="*/ 43559 w 64057"/>
                <a:gd name="connsiteY3" fmla="*/ 45898 h 106442"/>
                <a:gd name="connsiteX4" fmla="*/ 63580 w 64057"/>
                <a:gd name="connsiteY4" fmla="*/ 45898 h 106442"/>
                <a:gd name="connsiteX5" fmla="*/ 63580 w 64057"/>
                <a:gd name="connsiteY5" fmla="*/ 24095 h 106442"/>
                <a:gd name="connsiteX6" fmla="*/ 42793 w 64057"/>
                <a:gd name="connsiteY6" fmla="*/ 24095 h 106442"/>
                <a:gd name="connsiteX7" fmla="*/ 42793 w 64057"/>
                <a:gd name="connsiteY7" fmla="*/ 0 h 106442"/>
                <a:gd name="connsiteX8" fmla="*/ 36990 w 64057"/>
                <a:gd name="connsiteY8" fmla="*/ 0 h 106442"/>
                <a:gd name="connsiteX9" fmla="*/ 0 w 64057"/>
                <a:gd name="connsiteY9" fmla="*/ 39344 h 106442"/>
                <a:gd name="connsiteX10" fmla="*/ 0 w 64057"/>
                <a:gd name="connsiteY10" fmla="*/ 45910 h 106442"/>
                <a:gd name="connsiteX11" fmla="*/ 15135 w 64057"/>
                <a:gd name="connsiteY11" fmla="*/ 45910 h 106442"/>
                <a:gd name="connsiteX12" fmla="*/ 15135 w 64057"/>
                <a:gd name="connsiteY12" fmla="*/ 77010 h 106442"/>
                <a:gd name="connsiteX13" fmla="*/ 22935 w 64057"/>
                <a:gd name="connsiteY13" fmla="*/ 98586 h 106442"/>
                <a:gd name="connsiteX14" fmla="*/ 44488 w 64057"/>
                <a:gd name="connsiteY14" fmla="*/ 106443 h 106442"/>
                <a:gd name="connsiteX15" fmla="*/ 64057 w 64057"/>
                <a:gd name="connsiteY15" fmla="*/ 106443 h 106442"/>
                <a:gd name="connsiteX16" fmla="*/ 64057 w 64057"/>
                <a:gd name="connsiteY16" fmla="*/ 81583 h 106442"/>
                <a:gd name="connsiteX17" fmla="*/ 53042 w 64057"/>
                <a:gd name="connsiteY17" fmla="*/ 81583 h 10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057" h="106442">
                  <a:moveTo>
                    <a:pt x="53042" y="81583"/>
                  </a:moveTo>
                  <a:cubicBezTo>
                    <a:pt x="50090" y="81583"/>
                    <a:pt x="47766" y="80744"/>
                    <a:pt x="46083" y="79065"/>
                  </a:cubicBez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898"/>
                  </a:lnTo>
                  <a:lnTo>
                    <a:pt x="63580" y="45898"/>
                  </a:lnTo>
                  <a:lnTo>
                    <a:pt x="63580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910"/>
                  </a:lnTo>
                  <a:lnTo>
                    <a:pt x="15135" y="45910"/>
                  </a:lnTo>
                  <a:lnTo>
                    <a:pt x="15135" y="77010"/>
                  </a:lnTo>
                  <a:cubicBezTo>
                    <a:pt x="15135" y="86157"/>
                    <a:pt x="17735" y="93349"/>
                    <a:pt x="22935" y="98586"/>
                  </a:cubicBezTo>
                  <a:cubicBezTo>
                    <a:pt x="28135" y="103824"/>
                    <a:pt x="35319" y="106443"/>
                    <a:pt x="44488" y="106443"/>
                  </a:cubicBezTo>
                  <a:lnTo>
                    <a:pt x="64057" y="106443"/>
                  </a:lnTo>
                  <a:lnTo>
                    <a:pt x="64057" y="81583"/>
                  </a:lnTo>
                  <a:lnTo>
                    <a:pt x="53042" y="81583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2" name="Полилиния 21">
              <a:extLst>
                <a:ext uri="{FF2B5EF4-FFF2-40B4-BE49-F238E27FC236}">
                  <a16:creationId xmlns:a16="http://schemas.microsoft.com/office/drawing/2014/main" id="{67C204E5-D451-4BF2-B5D1-16E507647916}"/>
                </a:ext>
              </a:extLst>
            </p:cNvPr>
            <p:cNvSpPr/>
            <p:nvPr/>
          </p:nvSpPr>
          <p:spPr>
            <a:xfrm>
              <a:off x="6038391" y="5076428"/>
              <a:ext cx="113268" cy="112244"/>
            </a:xfrm>
            <a:custGeom>
              <a:avLst/>
              <a:gdLst>
                <a:gd name="connsiteX0" fmla="*/ 54599 w 113268"/>
                <a:gd name="connsiteY0" fmla="*/ 70908 h 112244"/>
                <a:gd name="connsiteX1" fmla="*/ 81189 w 113268"/>
                <a:gd name="connsiteY1" fmla="*/ 70908 h 112244"/>
                <a:gd name="connsiteX2" fmla="*/ 72096 w 113268"/>
                <a:gd name="connsiteY2" fmla="*/ 80894 h 112244"/>
                <a:gd name="connsiteX3" fmla="*/ 57036 w 113268"/>
                <a:gd name="connsiteY3" fmla="*/ 84628 h 112244"/>
                <a:gd name="connsiteX4" fmla="*/ 42818 w 113268"/>
                <a:gd name="connsiteY4" fmla="*/ 81044 h 112244"/>
                <a:gd name="connsiteX5" fmla="*/ 33410 w 113268"/>
                <a:gd name="connsiteY5" fmla="*/ 70983 h 112244"/>
                <a:gd name="connsiteX6" fmla="*/ 30132 w 113268"/>
                <a:gd name="connsiteY6" fmla="*/ 56272 h 112244"/>
                <a:gd name="connsiteX7" fmla="*/ 37542 w 113268"/>
                <a:gd name="connsiteY7" fmla="*/ 35535 h 112244"/>
                <a:gd name="connsiteX8" fmla="*/ 57023 w 113268"/>
                <a:gd name="connsiteY8" fmla="*/ 27604 h 112244"/>
                <a:gd name="connsiteX9" fmla="*/ 71769 w 113268"/>
                <a:gd name="connsiteY9" fmla="*/ 31638 h 112244"/>
                <a:gd name="connsiteX10" fmla="*/ 81327 w 113268"/>
                <a:gd name="connsiteY10" fmla="*/ 42389 h 112244"/>
                <a:gd name="connsiteX11" fmla="*/ 112200 w 113268"/>
                <a:gd name="connsiteY11" fmla="*/ 42389 h 112244"/>
                <a:gd name="connsiteX12" fmla="*/ 93247 w 113268"/>
                <a:gd name="connsiteY12" fmla="*/ 11891 h 112244"/>
                <a:gd name="connsiteX13" fmla="*/ 56709 w 113268"/>
                <a:gd name="connsiteY13" fmla="*/ 0 h 112244"/>
                <a:gd name="connsiteX14" fmla="*/ 15977 w 113268"/>
                <a:gd name="connsiteY14" fmla="*/ 15938 h 112244"/>
                <a:gd name="connsiteX15" fmla="*/ 0 w 113268"/>
                <a:gd name="connsiteY15" fmla="*/ 56272 h 112244"/>
                <a:gd name="connsiteX16" fmla="*/ 16127 w 113268"/>
                <a:gd name="connsiteY16" fmla="*/ 96381 h 112244"/>
                <a:gd name="connsiteX17" fmla="*/ 57011 w 113268"/>
                <a:gd name="connsiteY17" fmla="*/ 112244 h 112244"/>
                <a:gd name="connsiteX18" fmla="*/ 86364 w 113268"/>
                <a:gd name="connsiteY18" fmla="*/ 104626 h 112244"/>
                <a:gd name="connsiteX19" fmla="*/ 106234 w 113268"/>
                <a:gd name="connsiteY19" fmla="*/ 83350 h 112244"/>
                <a:gd name="connsiteX20" fmla="*/ 113268 w 113268"/>
                <a:gd name="connsiteY20" fmla="*/ 52463 h 112244"/>
                <a:gd name="connsiteX21" fmla="*/ 54574 w 113268"/>
                <a:gd name="connsiteY21" fmla="*/ 52463 h 112244"/>
                <a:gd name="connsiteX22" fmla="*/ 54574 w 113268"/>
                <a:gd name="connsiteY22" fmla="*/ 70908 h 11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268" h="112244">
                  <a:moveTo>
                    <a:pt x="54599" y="70908"/>
                  </a:moveTo>
                  <a:lnTo>
                    <a:pt x="81189" y="70908"/>
                  </a:lnTo>
                  <a:cubicBezTo>
                    <a:pt x="79556" y="75080"/>
                    <a:pt x="76529" y="78401"/>
                    <a:pt x="72096" y="80894"/>
                  </a:cubicBezTo>
                  <a:cubicBezTo>
                    <a:pt x="67662" y="83388"/>
                    <a:pt x="62650" y="84628"/>
                    <a:pt x="57036" y="84628"/>
                  </a:cubicBezTo>
                  <a:cubicBezTo>
                    <a:pt x="51635" y="84628"/>
                    <a:pt x="46900" y="83438"/>
                    <a:pt x="42818" y="81044"/>
                  </a:cubicBezTo>
                  <a:cubicBezTo>
                    <a:pt x="38736" y="78651"/>
                    <a:pt x="35608" y="75306"/>
                    <a:pt x="33410" y="70983"/>
                  </a:cubicBezTo>
                  <a:cubicBezTo>
                    <a:pt x="31225" y="66660"/>
                    <a:pt x="30132" y="61761"/>
                    <a:pt x="30132" y="56272"/>
                  </a:cubicBezTo>
                  <a:cubicBezTo>
                    <a:pt x="30132" y="47727"/>
                    <a:pt x="32606" y="40823"/>
                    <a:pt x="37542" y="35535"/>
                  </a:cubicBezTo>
                  <a:cubicBezTo>
                    <a:pt x="42479" y="30248"/>
                    <a:pt x="48972" y="27604"/>
                    <a:pt x="57023" y="27604"/>
                  </a:cubicBezTo>
                  <a:cubicBezTo>
                    <a:pt x="62424" y="27604"/>
                    <a:pt x="67348" y="28957"/>
                    <a:pt x="71769" y="31638"/>
                  </a:cubicBezTo>
                  <a:cubicBezTo>
                    <a:pt x="76203" y="34332"/>
                    <a:pt x="79381" y="37916"/>
                    <a:pt x="81327" y="42389"/>
                  </a:cubicBezTo>
                  <a:lnTo>
                    <a:pt x="112200" y="42389"/>
                  </a:lnTo>
                  <a:cubicBezTo>
                    <a:pt x="109952" y="29984"/>
                    <a:pt x="103647" y="19823"/>
                    <a:pt x="93247" y="11891"/>
                  </a:cubicBezTo>
                  <a:cubicBezTo>
                    <a:pt x="82860" y="3960"/>
                    <a:pt x="70676" y="0"/>
                    <a:pt x="56709" y="0"/>
                  </a:cubicBezTo>
                  <a:cubicBezTo>
                    <a:pt x="40205" y="0"/>
                    <a:pt x="26615" y="5313"/>
                    <a:pt x="15977" y="15938"/>
                  </a:cubicBezTo>
                  <a:cubicBezTo>
                    <a:pt x="5326" y="26564"/>
                    <a:pt x="0" y="40008"/>
                    <a:pt x="0" y="56272"/>
                  </a:cubicBezTo>
                  <a:cubicBezTo>
                    <a:pt x="0" y="72436"/>
                    <a:pt x="5376" y="85806"/>
                    <a:pt x="16127" y="96381"/>
                  </a:cubicBezTo>
                  <a:cubicBezTo>
                    <a:pt x="26879" y="106957"/>
                    <a:pt x="40507" y="112244"/>
                    <a:pt x="57011" y="112244"/>
                  </a:cubicBezTo>
                  <a:cubicBezTo>
                    <a:pt x="68014" y="112244"/>
                    <a:pt x="77798" y="109701"/>
                    <a:pt x="86364" y="104626"/>
                  </a:cubicBezTo>
                  <a:cubicBezTo>
                    <a:pt x="94930" y="99539"/>
                    <a:pt x="101549" y="92447"/>
                    <a:pt x="106234" y="83350"/>
                  </a:cubicBezTo>
                  <a:cubicBezTo>
                    <a:pt x="110919" y="74253"/>
                    <a:pt x="113268" y="63953"/>
                    <a:pt x="113268" y="52463"/>
                  </a:cubicBezTo>
                  <a:lnTo>
                    <a:pt x="54574" y="52463"/>
                  </a:lnTo>
                  <a:lnTo>
                    <a:pt x="54574" y="7090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3" name="Полилиния 22">
              <a:extLst>
                <a:ext uri="{FF2B5EF4-FFF2-40B4-BE49-F238E27FC236}">
                  <a16:creationId xmlns:a16="http://schemas.microsoft.com/office/drawing/2014/main" id="{01AE47DD-E58E-4549-ADF9-99DE67764336}"/>
                </a:ext>
              </a:extLst>
            </p:cNvPr>
            <p:cNvSpPr/>
            <p:nvPr/>
          </p:nvSpPr>
          <p:spPr>
            <a:xfrm>
              <a:off x="6164834" y="5103117"/>
              <a:ext cx="53657" cy="82798"/>
            </a:xfrm>
            <a:custGeom>
              <a:avLst/>
              <a:gdLst>
                <a:gd name="connsiteX0" fmla="*/ 23387 w 53657"/>
                <a:gd name="connsiteY0" fmla="*/ 9598 h 82798"/>
                <a:gd name="connsiteX1" fmla="*/ 18953 w 53657"/>
                <a:gd name="connsiteY1" fmla="*/ 451 h 82798"/>
                <a:gd name="connsiteX2" fmla="*/ 0 w 53657"/>
                <a:gd name="connsiteY2" fmla="*/ 451 h 82798"/>
                <a:gd name="connsiteX3" fmla="*/ 0 w 53657"/>
                <a:gd name="connsiteY3" fmla="*/ 82799 h 82798"/>
                <a:gd name="connsiteX4" fmla="*/ 28436 w 53657"/>
                <a:gd name="connsiteY4" fmla="*/ 82799 h 82798"/>
                <a:gd name="connsiteX5" fmla="*/ 28436 w 53657"/>
                <a:gd name="connsiteY5" fmla="*/ 40861 h 82798"/>
                <a:gd name="connsiteX6" fmla="*/ 31802 w 53657"/>
                <a:gd name="connsiteY6" fmla="*/ 29583 h 82798"/>
                <a:gd name="connsiteX7" fmla="*/ 42655 w 53657"/>
                <a:gd name="connsiteY7" fmla="*/ 26075 h 82798"/>
                <a:gd name="connsiteX8" fmla="*/ 53657 w 53657"/>
                <a:gd name="connsiteY8" fmla="*/ 26075 h 82798"/>
                <a:gd name="connsiteX9" fmla="*/ 53657 w 53657"/>
                <a:gd name="connsiteY9" fmla="*/ 0 h 82798"/>
                <a:gd name="connsiteX10" fmla="*/ 46171 w 53657"/>
                <a:gd name="connsiteY10" fmla="*/ 0 h 82798"/>
                <a:gd name="connsiteX11" fmla="*/ 23387 w 53657"/>
                <a:gd name="connsiteY11" fmla="*/ 9598 h 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57" h="82798">
                  <a:moveTo>
                    <a:pt x="23387" y="9598"/>
                  </a:moveTo>
                  <a:lnTo>
                    <a:pt x="18953" y="451"/>
                  </a:lnTo>
                  <a:lnTo>
                    <a:pt x="0" y="451"/>
                  </a:lnTo>
                  <a:lnTo>
                    <a:pt x="0" y="82799"/>
                  </a:lnTo>
                  <a:lnTo>
                    <a:pt x="28436" y="82799"/>
                  </a:lnTo>
                  <a:lnTo>
                    <a:pt x="28436" y="40861"/>
                  </a:lnTo>
                  <a:cubicBezTo>
                    <a:pt x="28436" y="35673"/>
                    <a:pt x="29554" y="31914"/>
                    <a:pt x="31802" y="29583"/>
                  </a:cubicBezTo>
                  <a:cubicBezTo>
                    <a:pt x="34038" y="27240"/>
                    <a:pt x="37656" y="26075"/>
                    <a:pt x="42655" y="26075"/>
                  </a:cubicBezTo>
                  <a:lnTo>
                    <a:pt x="53657" y="26075"/>
                  </a:lnTo>
                  <a:lnTo>
                    <a:pt x="53657" y="0"/>
                  </a:lnTo>
                  <a:lnTo>
                    <a:pt x="46171" y="0"/>
                  </a:lnTo>
                  <a:cubicBezTo>
                    <a:pt x="36475" y="-13"/>
                    <a:pt x="28889" y="3195"/>
                    <a:pt x="23387" y="959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4" name="Полилиния 23">
              <a:extLst>
                <a:ext uri="{FF2B5EF4-FFF2-40B4-BE49-F238E27FC236}">
                  <a16:creationId xmlns:a16="http://schemas.microsoft.com/office/drawing/2014/main" id="{FD65157D-DECD-4C88-8CDD-1ED6562347ED}"/>
                </a:ext>
              </a:extLst>
            </p:cNvPr>
            <p:cNvSpPr/>
            <p:nvPr/>
          </p:nvSpPr>
          <p:spPr>
            <a:xfrm>
              <a:off x="6223064" y="5100824"/>
              <a:ext cx="92644" cy="87835"/>
            </a:xfrm>
            <a:custGeom>
              <a:avLst/>
              <a:gdLst>
                <a:gd name="connsiteX0" fmla="*/ 46322 w 92644"/>
                <a:gd name="connsiteY0" fmla="*/ 0 h 87835"/>
                <a:gd name="connsiteX1" fmla="*/ 13075 w 92644"/>
                <a:gd name="connsiteY1" fmla="*/ 12355 h 87835"/>
                <a:gd name="connsiteX2" fmla="*/ 0 w 92644"/>
                <a:gd name="connsiteY2" fmla="*/ 43918 h 87835"/>
                <a:gd name="connsiteX3" fmla="*/ 13075 w 92644"/>
                <a:gd name="connsiteY3" fmla="*/ 75406 h 87835"/>
                <a:gd name="connsiteX4" fmla="*/ 46322 w 92644"/>
                <a:gd name="connsiteY4" fmla="*/ 87836 h 87835"/>
                <a:gd name="connsiteX5" fmla="*/ 79494 w 92644"/>
                <a:gd name="connsiteY5" fmla="*/ 75406 h 87835"/>
                <a:gd name="connsiteX6" fmla="*/ 92644 w 92644"/>
                <a:gd name="connsiteY6" fmla="*/ 43918 h 87835"/>
                <a:gd name="connsiteX7" fmla="*/ 79582 w 92644"/>
                <a:gd name="connsiteY7" fmla="*/ 12430 h 87835"/>
                <a:gd name="connsiteX8" fmla="*/ 46322 w 92644"/>
                <a:gd name="connsiteY8" fmla="*/ 0 h 87835"/>
                <a:gd name="connsiteX9" fmla="*/ 59083 w 92644"/>
                <a:gd name="connsiteY9" fmla="*/ 57175 h 87835"/>
                <a:gd name="connsiteX10" fmla="*/ 46322 w 92644"/>
                <a:gd name="connsiteY10" fmla="*/ 62362 h 87835"/>
                <a:gd name="connsiteX11" fmla="*/ 33486 w 92644"/>
                <a:gd name="connsiteY11" fmla="*/ 57175 h 87835"/>
                <a:gd name="connsiteX12" fmla="*/ 28436 w 92644"/>
                <a:gd name="connsiteY12" fmla="*/ 43905 h 87835"/>
                <a:gd name="connsiteX13" fmla="*/ 30722 w 92644"/>
                <a:gd name="connsiteY13" fmla="*/ 34370 h 87835"/>
                <a:gd name="connsiteX14" fmla="*/ 37065 w 92644"/>
                <a:gd name="connsiteY14" fmla="*/ 27817 h 87835"/>
                <a:gd name="connsiteX15" fmla="*/ 46310 w 92644"/>
                <a:gd name="connsiteY15" fmla="*/ 25449 h 87835"/>
                <a:gd name="connsiteX16" fmla="*/ 59071 w 92644"/>
                <a:gd name="connsiteY16" fmla="*/ 30636 h 87835"/>
                <a:gd name="connsiteX17" fmla="*/ 64045 w 92644"/>
                <a:gd name="connsiteY17" fmla="*/ 43905 h 87835"/>
                <a:gd name="connsiteX18" fmla="*/ 59083 w 92644"/>
                <a:gd name="connsiteY18" fmla="*/ 57175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644" h="87835">
                  <a:moveTo>
                    <a:pt x="46322" y="0"/>
                  </a:moveTo>
                  <a:cubicBezTo>
                    <a:pt x="32870" y="0"/>
                    <a:pt x="21792" y="4122"/>
                    <a:pt x="13075" y="12355"/>
                  </a:cubicBezTo>
                  <a:cubicBezTo>
                    <a:pt x="4358" y="20587"/>
                    <a:pt x="0" y="31112"/>
                    <a:pt x="0" y="43918"/>
                  </a:cubicBezTo>
                  <a:cubicBezTo>
                    <a:pt x="0" y="56623"/>
                    <a:pt x="4358" y="67124"/>
                    <a:pt x="13075" y="75406"/>
                  </a:cubicBezTo>
                  <a:cubicBezTo>
                    <a:pt x="21792" y="83688"/>
                    <a:pt x="32870" y="87836"/>
                    <a:pt x="46322" y="87836"/>
                  </a:cubicBezTo>
                  <a:cubicBezTo>
                    <a:pt x="59674" y="87836"/>
                    <a:pt x="70727" y="83701"/>
                    <a:pt x="79494" y="75406"/>
                  </a:cubicBezTo>
                  <a:cubicBezTo>
                    <a:pt x="88261" y="67124"/>
                    <a:pt x="92644" y="56623"/>
                    <a:pt x="92644" y="43918"/>
                  </a:cubicBezTo>
                  <a:cubicBezTo>
                    <a:pt x="92644" y="31212"/>
                    <a:pt x="88286" y="20725"/>
                    <a:pt x="79582" y="12430"/>
                  </a:cubicBezTo>
                  <a:cubicBezTo>
                    <a:pt x="70852" y="4135"/>
                    <a:pt x="59774" y="0"/>
                    <a:pt x="46322" y="0"/>
                  </a:cubicBezTo>
                  <a:close/>
                  <a:moveTo>
                    <a:pt x="59083" y="57175"/>
                  </a:moveTo>
                  <a:cubicBezTo>
                    <a:pt x="55767" y="60633"/>
                    <a:pt x="51522" y="62362"/>
                    <a:pt x="46322" y="62362"/>
                  </a:cubicBezTo>
                  <a:cubicBezTo>
                    <a:pt x="41122" y="62362"/>
                    <a:pt x="36839" y="60633"/>
                    <a:pt x="33486" y="57175"/>
                  </a:cubicBezTo>
                  <a:cubicBezTo>
                    <a:pt x="30119" y="53716"/>
                    <a:pt x="28436" y="49293"/>
                    <a:pt x="28436" y="43905"/>
                  </a:cubicBezTo>
                  <a:cubicBezTo>
                    <a:pt x="28436" y="40347"/>
                    <a:pt x="29203" y="37177"/>
                    <a:pt x="30722" y="34370"/>
                  </a:cubicBezTo>
                  <a:cubicBezTo>
                    <a:pt x="32255" y="31576"/>
                    <a:pt x="34365" y="29396"/>
                    <a:pt x="37065" y="27817"/>
                  </a:cubicBezTo>
                  <a:cubicBezTo>
                    <a:pt x="39766" y="26238"/>
                    <a:pt x="42843" y="25449"/>
                    <a:pt x="46310" y="25449"/>
                  </a:cubicBezTo>
                  <a:cubicBezTo>
                    <a:pt x="51509" y="25449"/>
                    <a:pt x="55755" y="27178"/>
                    <a:pt x="59071" y="30636"/>
                  </a:cubicBezTo>
                  <a:cubicBezTo>
                    <a:pt x="62387" y="34094"/>
                    <a:pt x="64045" y="38517"/>
                    <a:pt x="64045" y="43905"/>
                  </a:cubicBezTo>
                  <a:cubicBezTo>
                    <a:pt x="64045" y="49306"/>
                    <a:pt x="62387" y="53729"/>
                    <a:pt x="59083" y="5717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5" name="Полилиния 24">
              <a:extLst>
                <a:ext uri="{FF2B5EF4-FFF2-40B4-BE49-F238E27FC236}">
                  <a16:creationId xmlns:a16="http://schemas.microsoft.com/office/drawing/2014/main" id="{95A66275-AE8F-43A1-9BE1-15589FE0101D}"/>
                </a:ext>
              </a:extLst>
            </p:cNvPr>
            <p:cNvSpPr/>
            <p:nvPr/>
          </p:nvSpPr>
          <p:spPr>
            <a:xfrm>
              <a:off x="6327753" y="5103568"/>
              <a:ext cx="81340" cy="85091"/>
            </a:xfrm>
            <a:custGeom>
              <a:avLst/>
              <a:gdLst>
                <a:gd name="connsiteX0" fmla="*/ 52904 w 81340"/>
                <a:gd name="connsiteY0" fmla="*/ 45747 h 85091"/>
                <a:gd name="connsiteX1" fmla="*/ 49613 w 81340"/>
                <a:gd name="connsiteY1" fmla="*/ 55884 h 85091"/>
                <a:gd name="connsiteX2" fmla="*/ 40595 w 81340"/>
                <a:gd name="connsiteY2" fmla="*/ 59618 h 85091"/>
                <a:gd name="connsiteX3" fmla="*/ 31652 w 81340"/>
                <a:gd name="connsiteY3" fmla="*/ 55959 h 85091"/>
                <a:gd name="connsiteX4" fmla="*/ 28436 w 81340"/>
                <a:gd name="connsiteY4" fmla="*/ 45747 h 85091"/>
                <a:gd name="connsiteX5" fmla="*/ 28436 w 81340"/>
                <a:gd name="connsiteY5" fmla="*/ 0 h 85091"/>
                <a:gd name="connsiteX6" fmla="*/ 0 w 81340"/>
                <a:gd name="connsiteY6" fmla="*/ 0 h 85091"/>
                <a:gd name="connsiteX7" fmla="*/ 0 w 81340"/>
                <a:gd name="connsiteY7" fmla="*/ 46963 h 85091"/>
                <a:gd name="connsiteX8" fmla="*/ 11166 w 81340"/>
                <a:gd name="connsiteY8" fmla="*/ 74642 h 85091"/>
                <a:gd name="connsiteX9" fmla="*/ 40670 w 81340"/>
                <a:gd name="connsiteY9" fmla="*/ 85092 h 85091"/>
                <a:gd name="connsiteX10" fmla="*/ 61997 w 81340"/>
                <a:gd name="connsiteY10" fmla="*/ 80368 h 85091"/>
                <a:gd name="connsiteX11" fmla="*/ 76291 w 81340"/>
                <a:gd name="connsiteY11" fmla="*/ 67023 h 85091"/>
                <a:gd name="connsiteX12" fmla="*/ 81340 w 81340"/>
                <a:gd name="connsiteY12" fmla="*/ 46975 h 85091"/>
                <a:gd name="connsiteX13" fmla="*/ 81340 w 81340"/>
                <a:gd name="connsiteY13" fmla="*/ 13 h 85091"/>
                <a:gd name="connsiteX14" fmla="*/ 52904 w 81340"/>
                <a:gd name="connsiteY14" fmla="*/ 13 h 85091"/>
                <a:gd name="connsiteX15" fmla="*/ 52904 w 81340"/>
                <a:gd name="connsiteY15" fmla="*/ 45747 h 8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340" h="85091">
                  <a:moveTo>
                    <a:pt x="52904" y="45747"/>
                  </a:moveTo>
                  <a:cubicBezTo>
                    <a:pt x="52904" y="50020"/>
                    <a:pt x="51811" y="53391"/>
                    <a:pt x="49613" y="55884"/>
                  </a:cubicBezTo>
                  <a:cubicBezTo>
                    <a:pt x="47415" y="58378"/>
                    <a:pt x="44413" y="59618"/>
                    <a:pt x="40595" y="59618"/>
                  </a:cubicBezTo>
                  <a:cubicBezTo>
                    <a:pt x="36776" y="59618"/>
                    <a:pt x="33787" y="58403"/>
                    <a:pt x="31652" y="55959"/>
                  </a:cubicBezTo>
                  <a:cubicBezTo>
                    <a:pt x="29504" y="53516"/>
                    <a:pt x="28436" y="50120"/>
                    <a:pt x="28436" y="45747"/>
                  </a:cubicBezTo>
                  <a:lnTo>
                    <a:pt x="28436" y="0"/>
                  </a:lnTo>
                  <a:lnTo>
                    <a:pt x="0" y="0"/>
                  </a:lnTo>
                  <a:lnTo>
                    <a:pt x="0" y="46963"/>
                  </a:lnTo>
                  <a:cubicBezTo>
                    <a:pt x="0" y="58453"/>
                    <a:pt x="3718" y="67675"/>
                    <a:pt x="11166" y="74642"/>
                  </a:cubicBezTo>
                  <a:cubicBezTo>
                    <a:pt x="18602" y="81608"/>
                    <a:pt x="28436" y="85092"/>
                    <a:pt x="40670" y="85092"/>
                  </a:cubicBezTo>
                  <a:cubicBezTo>
                    <a:pt x="48721" y="85092"/>
                    <a:pt x="55830" y="83513"/>
                    <a:pt x="61997" y="80368"/>
                  </a:cubicBezTo>
                  <a:cubicBezTo>
                    <a:pt x="68164" y="77223"/>
                    <a:pt x="72925" y="72775"/>
                    <a:pt x="76291" y="67023"/>
                  </a:cubicBezTo>
                  <a:cubicBezTo>
                    <a:pt x="79657" y="61285"/>
                    <a:pt x="81340" y="54593"/>
                    <a:pt x="81340" y="46975"/>
                  </a:cubicBezTo>
                  <a:lnTo>
                    <a:pt x="81340" y="13"/>
                  </a:lnTo>
                  <a:lnTo>
                    <a:pt x="52904" y="13"/>
                  </a:lnTo>
                  <a:lnTo>
                    <a:pt x="52904" y="45747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6" name="Полилиния 25">
              <a:extLst>
                <a:ext uri="{FF2B5EF4-FFF2-40B4-BE49-F238E27FC236}">
                  <a16:creationId xmlns:a16="http://schemas.microsoft.com/office/drawing/2014/main" id="{34F77DC2-085A-445A-9F66-FFB429191431}"/>
                </a:ext>
              </a:extLst>
            </p:cNvPr>
            <p:cNvSpPr/>
            <p:nvPr/>
          </p:nvSpPr>
          <p:spPr>
            <a:xfrm>
              <a:off x="6425911" y="5100824"/>
              <a:ext cx="91400" cy="114825"/>
            </a:xfrm>
            <a:custGeom>
              <a:avLst/>
              <a:gdLst>
                <a:gd name="connsiteX0" fmla="*/ 48143 w 91400"/>
                <a:gd name="connsiteY0" fmla="*/ 0 h 114825"/>
                <a:gd name="connsiteX1" fmla="*/ 22772 w 91400"/>
                <a:gd name="connsiteY1" fmla="*/ 9297 h 114825"/>
                <a:gd name="connsiteX2" fmla="*/ 19255 w 91400"/>
                <a:gd name="connsiteY2" fmla="*/ 2744 h 114825"/>
                <a:gd name="connsiteX3" fmla="*/ 0 w 91400"/>
                <a:gd name="connsiteY3" fmla="*/ 2744 h 114825"/>
                <a:gd name="connsiteX4" fmla="*/ 0 w 91400"/>
                <a:gd name="connsiteY4" fmla="*/ 114825 h 114825"/>
                <a:gd name="connsiteX5" fmla="*/ 27972 w 91400"/>
                <a:gd name="connsiteY5" fmla="*/ 114825 h 114825"/>
                <a:gd name="connsiteX6" fmla="*/ 27972 w 91400"/>
                <a:gd name="connsiteY6" fmla="*/ 82348 h 114825"/>
                <a:gd name="connsiteX7" fmla="*/ 48143 w 91400"/>
                <a:gd name="connsiteY7" fmla="*/ 87836 h 114825"/>
                <a:gd name="connsiteX8" fmla="*/ 79242 w 91400"/>
                <a:gd name="connsiteY8" fmla="*/ 75481 h 114825"/>
                <a:gd name="connsiteX9" fmla="*/ 91401 w 91400"/>
                <a:gd name="connsiteY9" fmla="*/ 43918 h 114825"/>
                <a:gd name="connsiteX10" fmla="*/ 79242 w 91400"/>
                <a:gd name="connsiteY10" fmla="*/ 12355 h 114825"/>
                <a:gd name="connsiteX11" fmla="*/ 48143 w 91400"/>
                <a:gd name="connsiteY11" fmla="*/ 0 h 114825"/>
                <a:gd name="connsiteX12" fmla="*/ 57538 w 91400"/>
                <a:gd name="connsiteY12" fmla="*/ 57413 h 114825"/>
                <a:gd name="connsiteX13" fmla="*/ 44313 w 91400"/>
                <a:gd name="connsiteY13" fmla="*/ 62826 h 114825"/>
                <a:gd name="connsiteX14" fmla="*/ 34842 w 91400"/>
                <a:gd name="connsiteY14" fmla="*/ 60382 h 114825"/>
                <a:gd name="connsiteX15" fmla="*/ 28198 w 91400"/>
                <a:gd name="connsiteY15" fmla="*/ 53591 h 114825"/>
                <a:gd name="connsiteX16" fmla="*/ 25824 w 91400"/>
                <a:gd name="connsiteY16" fmla="*/ 43905 h 114825"/>
                <a:gd name="connsiteX17" fmla="*/ 31099 w 91400"/>
                <a:gd name="connsiteY17" fmla="*/ 30410 h 114825"/>
                <a:gd name="connsiteX18" fmla="*/ 44325 w 91400"/>
                <a:gd name="connsiteY18" fmla="*/ 24997 h 114825"/>
                <a:gd name="connsiteX19" fmla="*/ 57551 w 91400"/>
                <a:gd name="connsiteY19" fmla="*/ 30410 h 114825"/>
                <a:gd name="connsiteX20" fmla="*/ 62826 w 91400"/>
                <a:gd name="connsiteY20" fmla="*/ 43905 h 114825"/>
                <a:gd name="connsiteX21" fmla="*/ 57538 w 91400"/>
                <a:gd name="connsiteY21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00" h="114825">
                  <a:moveTo>
                    <a:pt x="48143" y="0"/>
                  </a:moveTo>
                  <a:cubicBezTo>
                    <a:pt x="38359" y="0"/>
                    <a:pt x="29893" y="3095"/>
                    <a:pt x="22772" y="9297"/>
                  </a:cubicBezTo>
                  <a:lnTo>
                    <a:pt x="19255" y="2744"/>
                  </a:lnTo>
                  <a:lnTo>
                    <a:pt x="0" y="2744"/>
                  </a:lnTo>
                  <a:lnTo>
                    <a:pt x="0" y="114825"/>
                  </a:lnTo>
                  <a:lnTo>
                    <a:pt x="27972" y="114825"/>
                  </a:lnTo>
                  <a:lnTo>
                    <a:pt x="27972" y="82348"/>
                  </a:lnTo>
                  <a:cubicBezTo>
                    <a:pt x="34088" y="86006"/>
                    <a:pt x="40808" y="87836"/>
                    <a:pt x="48143" y="87836"/>
                  </a:cubicBezTo>
                  <a:cubicBezTo>
                    <a:pt x="60779" y="87836"/>
                    <a:pt x="71141" y="83726"/>
                    <a:pt x="79242" y="75481"/>
                  </a:cubicBezTo>
                  <a:cubicBezTo>
                    <a:pt x="87344" y="67249"/>
                    <a:pt x="91401" y="56724"/>
                    <a:pt x="91401" y="43918"/>
                  </a:cubicBezTo>
                  <a:cubicBezTo>
                    <a:pt x="91401" y="31112"/>
                    <a:pt x="87344" y="20587"/>
                    <a:pt x="79242" y="12355"/>
                  </a:cubicBezTo>
                  <a:cubicBezTo>
                    <a:pt x="71141" y="4110"/>
                    <a:pt x="60779" y="0"/>
                    <a:pt x="48143" y="0"/>
                  </a:cubicBezTo>
                  <a:close/>
                  <a:moveTo>
                    <a:pt x="57538" y="57413"/>
                  </a:moveTo>
                  <a:cubicBezTo>
                    <a:pt x="54022" y="61021"/>
                    <a:pt x="49613" y="62826"/>
                    <a:pt x="44313" y="62826"/>
                  </a:cubicBezTo>
                  <a:cubicBezTo>
                    <a:pt x="40846" y="62826"/>
                    <a:pt x="37693" y="62011"/>
                    <a:pt x="34842" y="60382"/>
                  </a:cubicBezTo>
                  <a:cubicBezTo>
                    <a:pt x="31991" y="58753"/>
                    <a:pt x="29768" y="56498"/>
                    <a:pt x="28198" y="53591"/>
                  </a:cubicBezTo>
                  <a:cubicBezTo>
                    <a:pt x="26615" y="50697"/>
                    <a:pt x="25824" y="47464"/>
                    <a:pt x="25824" y="43905"/>
                  </a:cubicBezTo>
                  <a:cubicBezTo>
                    <a:pt x="25824" y="38517"/>
                    <a:pt x="27582" y="34019"/>
                    <a:pt x="31099" y="30410"/>
                  </a:cubicBezTo>
                  <a:cubicBezTo>
                    <a:pt x="34616" y="26802"/>
                    <a:pt x="39025" y="24997"/>
                    <a:pt x="44325" y="24997"/>
                  </a:cubicBezTo>
                  <a:cubicBezTo>
                    <a:pt x="49625" y="24997"/>
                    <a:pt x="54034" y="26802"/>
                    <a:pt x="57551" y="30410"/>
                  </a:cubicBezTo>
                  <a:cubicBezTo>
                    <a:pt x="61068" y="34019"/>
                    <a:pt x="62826" y="38517"/>
                    <a:pt x="62826" y="43905"/>
                  </a:cubicBezTo>
                  <a:cubicBezTo>
                    <a:pt x="62814" y="49306"/>
                    <a:pt x="61055" y="53804"/>
                    <a:pt x="57538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7" name="Полилиния 26">
              <a:extLst>
                <a:ext uri="{FF2B5EF4-FFF2-40B4-BE49-F238E27FC236}">
                  <a16:creationId xmlns:a16="http://schemas.microsoft.com/office/drawing/2014/main" id="{C33D9017-2973-4D9A-A8FC-8EDAFAE90B4C}"/>
                </a:ext>
              </a:extLst>
            </p:cNvPr>
            <p:cNvSpPr/>
            <p:nvPr/>
          </p:nvSpPr>
          <p:spPr>
            <a:xfrm>
              <a:off x="5538017" y="4793136"/>
              <a:ext cx="368529" cy="367631"/>
            </a:xfrm>
            <a:custGeom>
              <a:avLst/>
              <a:gdLst>
                <a:gd name="connsiteX0" fmla="*/ 192511 w 368529"/>
                <a:gd name="connsiteY0" fmla="*/ 0 h 367631"/>
                <a:gd name="connsiteX1" fmla="*/ 176019 w 368529"/>
                <a:gd name="connsiteY1" fmla="*/ 0 h 367631"/>
                <a:gd name="connsiteX2" fmla="*/ 176019 w 368529"/>
                <a:gd name="connsiteY2" fmla="*/ 163943 h 367631"/>
                <a:gd name="connsiteX3" fmla="*/ 91740 w 368529"/>
                <a:gd name="connsiteY3" fmla="*/ 79879 h 367631"/>
                <a:gd name="connsiteX4" fmla="*/ 58995 w 368529"/>
                <a:gd name="connsiteY4" fmla="*/ 47201 h 367631"/>
                <a:gd name="connsiteX5" fmla="*/ 47327 w 368529"/>
                <a:gd name="connsiteY5" fmla="*/ 58841 h 367631"/>
                <a:gd name="connsiteX6" fmla="*/ 80084 w 368529"/>
                <a:gd name="connsiteY6" fmla="*/ 91520 h 367631"/>
                <a:gd name="connsiteX7" fmla="*/ 164351 w 368529"/>
                <a:gd name="connsiteY7" fmla="*/ 175584 h 367631"/>
                <a:gd name="connsiteX8" fmla="*/ 0 w 368529"/>
                <a:gd name="connsiteY8" fmla="*/ 175584 h 367631"/>
                <a:gd name="connsiteX9" fmla="*/ 0 w 368529"/>
                <a:gd name="connsiteY9" fmla="*/ 192048 h 367631"/>
                <a:gd name="connsiteX10" fmla="*/ 176019 w 368529"/>
                <a:gd name="connsiteY10" fmla="*/ 192048 h 367631"/>
                <a:gd name="connsiteX11" fmla="*/ 176019 w 368529"/>
                <a:gd name="connsiteY11" fmla="*/ 367632 h 367631"/>
                <a:gd name="connsiteX12" fmla="*/ 192511 w 368529"/>
                <a:gd name="connsiteY12" fmla="*/ 367632 h 367631"/>
                <a:gd name="connsiteX13" fmla="*/ 192511 w 368529"/>
                <a:gd name="connsiteY13" fmla="*/ 203676 h 367631"/>
                <a:gd name="connsiteX14" fmla="*/ 276790 w 368529"/>
                <a:gd name="connsiteY14" fmla="*/ 287753 h 367631"/>
                <a:gd name="connsiteX15" fmla="*/ 306093 w 368529"/>
                <a:gd name="connsiteY15" fmla="*/ 316985 h 367631"/>
                <a:gd name="connsiteX16" fmla="*/ 317749 w 368529"/>
                <a:gd name="connsiteY16" fmla="*/ 305345 h 367631"/>
                <a:gd name="connsiteX17" fmla="*/ 288458 w 368529"/>
                <a:gd name="connsiteY17" fmla="*/ 276112 h 367631"/>
                <a:gd name="connsiteX18" fmla="*/ 204179 w 368529"/>
                <a:gd name="connsiteY18" fmla="*/ 192048 h 367631"/>
                <a:gd name="connsiteX19" fmla="*/ 368530 w 368529"/>
                <a:gd name="connsiteY19" fmla="*/ 192048 h 367631"/>
                <a:gd name="connsiteX20" fmla="*/ 368530 w 368529"/>
                <a:gd name="connsiteY20" fmla="*/ 175584 h 367631"/>
                <a:gd name="connsiteX21" fmla="*/ 192511 w 368529"/>
                <a:gd name="connsiteY21" fmla="*/ 175584 h 36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8529" h="367631">
                  <a:moveTo>
                    <a:pt x="192511" y="0"/>
                  </a:moveTo>
                  <a:lnTo>
                    <a:pt x="176019" y="0"/>
                  </a:lnTo>
                  <a:lnTo>
                    <a:pt x="176019" y="163943"/>
                  </a:lnTo>
                  <a:lnTo>
                    <a:pt x="91740" y="79879"/>
                  </a:lnTo>
                  <a:lnTo>
                    <a:pt x="58995" y="47201"/>
                  </a:lnTo>
                  <a:lnTo>
                    <a:pt x="47327" y="58841"/>
                  </a:lnTo>
                  <a:lnTo>
                    <a:pt x="80084" y="91520"/>
                  </a:lnTo>
                  <a:lnTo>
                    <a:pt x="164351" y="175584"/>
                  </a:lnTo>
                  <a:lnTo>
                    <a:pt x="0" y="175584"/>
                  </a:lnTo>
                  <a:lnTo>
                    <a:pt x="0" y="192048"/>
                  </a:lnTo>
                  <a:lnTo>
                    <a:pt x="176019" y="192048"/>
                  </a:lnTo>
                  <a:lnTo>
                    <a:pt x="176019" y="367632"/>
                  </a:lnTo>
                  <a:lnTo>
                    <a:pt x="192511" y="367632"/>
                  </a:lnTo>
                  <a:lnTo>
                    <a:pt x="192511" y="203676"/>
                  </a:lnTo>
                  <a:lnTo>
                    <a:pt x="276790" y="287753"/>
                  </a:lnTo>
                  <a:lnTo>
                    <a:pt x="306093" y="316985"/>
                  </a:lnTo>
                  <a:lnTo>
                    <a:pt x="317749" y="305345"/>
                  </a:lnTo>
                  <a:lnTo>
                    <a:pt x="288458" y="276112"/>
                  </a:lnTo>
                  <a:lnTo>
                    <a:pt x="204179" y="192048"/>
                  </a:lnTo>
                  <a:lnTo>
                    <a:pt x="368530" y="192048"/>
                  </a:lnTo>
                  <a:lnTo>
                    <a:pt x="368530" y="175584"/>
                  </a:lnTo>
                  <a:lnTo>
                    <a:pt x="192511" y="17558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8" name="Полилиния 27">
              <a:extLst>
                <a:ext uri="{FF2B5EF4-FFF2-40B4-BE49-F238E27FC236}">
                  <a16:creationId xmlns:a16="http://schemas.microsoft.com/office/drawing/2014/main" id="{7347EDAA-F349-4DBD-9C6A-E7B561F113A9}"/>
                </a:ext>
              </a:extLst>
            </p:cNvPr>
            <p:cNvSpPr/>
            <p:nvPr/>
          </p:nvSpPr>
          <p:spPr>
            <a:xfrm rot="-2706320">
              <a:off x="5717548" y="4848307"/>
              <a:ext cx="248979" cy="16464"/>
            </a:xfrm>
            <a:custGeom>
              <a:avLst/>
              <a:gdLst>
                <a:gd name="connsiteX0" fmla="*/ 0 w 248979"/>
                <a:gd name="connsiteY0" fmla="*/ 0 h 16464"/>
                <a:gd name="connsiteX1" fmla="*/ 248979 w 248979"/>
                <a:gd name="connsiteY1" fmla="*/ 0 h 16464"/>
                <a:gd name="connsiteX2" fmla="*/ 248979 w 248979"/>
                <a:gd name="connsiteY2" fmla="*/ 16464 h 16464"/>
                <a:gd name="connsiteX3" fmla="*/ 0 w 248979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79" h="16464">
                  <a:moveTo>
                    <a:pt x="0" y="0"/>
                  </a:moveTo>
                  <a:lnTo>
                    <a:pt x="248979" y="0"/>
                  </a:lnTo>
                  <a:lnTo>
                    <a:pt x="248979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9" name="Полилиния 28">
              <a:extLst>
                <a:ext uri="{FF2B5EF4-FFF2-40B4-BE49-F238E27FC236}">
                  <a16:creationId xmlns:a16="http://schemas.microsoft.com/office/drawing/2014/main" id="{2BE81312-C3F1-456F-9265-26F7FE4FDFE9}"/>
                </a:ext>
              </a:extLst>
            </p:cNvPr>
            <p:cNvSpPr/>
            <p:nvPr/>
          </p:nvSpPr>
          <p:spPr>
            <a:xfrm rot="-2711668">
              <a:off x="5478608" y="5089681"/>
              <a:ext cx="246342" cy="16464"/>
            </a:xfrm>
            <a:custGeom>
              <a:avLst/>
              <a:gdLst>
                <a:gd name="connsiteX0" fmla="*/ 0 w 246342"/>
                <a:gd name="connsiteY0" fmla="*/ 0 h 16464"/>
                <a:gd name="connsiteX1" fmla="*/ 246343 w 246342"/>
                <a:gd name="connsiteY1" fmla="*/ 0 h 16464"/>
                <a:gd name="connsiteX2" fmla="*/ 246343 w 246342"/>
                <a:gd name="connsiteY2" fmla="*/ 16464 h 16464"/>
                <a:gd name="connsiteX3" fmla="*/ 0 w 246342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342" h="16464">
                  <a:moveTo>
                    <a:pt x="0" y="0"/>
                  </a:moveTo>
                  <a:lnTo>
                    <a:pt x="246343" y="0"/>
                  </a:lnTo>
                  <a:lnTo>
                    <a:pt x="246343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</p:grpSp>
      <p:sp>
        <p:nvSpPr>
          <p:cNvPr id="67" name="Пятиугольник 71">
            <a:extLst>
              <a:ext uri="{FF2B5EF4-FFF2-40B4-BE49-F238E27FC236}">
                <a16:creationId xmlns:a16="http://schemas.microsoft.com/office/drawing/2014/main" id="{2BB4FCAF-A350-42FE-A991-398E28D40881}"/>
              </a:ext>
            </a:extLst>
          </p:cNvPr>
          <p:cNvSpPr/>
          <p:nvPr/>
        </p:nvSpPr>
        <p:spPr>
          <a:xfrm>
            <a:off x="6195849" y="3372655"/>
            <a:ext cx="2163536" cy="2383613"/>
          </a:xfrm>
          <a:prstGeom prst="homePlate">
            <a:avLst>
              <a:gd name="adj" fmla="val 19119"/>
            </a:avLst>
          </a:prstGeom>
          <a:solidFill>
            <a:schemeClr val="bg1"/>
          </a:solidFill>
          <a:ln>
            <a:noFill/>
          </a:ln>
          <a:effectLst>
            <a:outerShdw blurRad="215900" dist="513751" dir="2400000" sx="68000" sy="68000" algn="t" rotWithShape="0">
              <a:schemeClr val="accent2">
                <a:alpha val="1981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6839312E-F78D-4230-A17A-134F98E67E88}"/>
              </a:ext>
            </a:extLst>
          </p:cNvPr>
          <p:cNvSpPr/>
          <p:nvPr/>
        </p:nvSpPr>
        <p:spPr>
          <a:xfrm>
            <a:off x="1365709" y="260115"/>
            <a:ext cx="966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Performance Only – </a:t>
            </a:r>
            <a:r>
              <a:rPr lang="ru-RU" sz="3200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тупиковая стратегия</a:t>
            </a:r>
            <a:r>
              <a:rPr lang="en-US" sz="3200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Прямоугольник: скругленные углы 12">
            <a:extLst>
              <a:ext uri="{FF2B5EF4-FFF2-40B4-BE49-F238E27FC236}">
                <a16:creationId xmlns:a16="http://schemas.microsoft.com/office/drawing/2014/main" id="{A49FBD73-FC65-4104-9621-1F63A732E1DC}"/>
              </a:ext>
            </a:extLst>
          </p:cNvPr>
          <p:cNvSpPr/>
          <p:nvPr/>
        </p:nvSpPr>
        <p:spPr>
          <a:xfrm>
            <a:off x="625202" y="2719392"/>
            <a:ext cx="6529012" cy="455592"/>
          </a:xfrm>
          <a:prstGeom prst="roundRect">
            <a:avLst>
              <a:gd name="adj" fmla="val 40087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1388896"/>
          </a:gradFill>
          <a:ln w="3175">
            <a:solidFill>
              <a:srgbClr val="FFFFFF">
                <a:alpha val="51818"/>
              </a:srgbClr>
            </a:solidFill>
            <a:miter/>
          </a:ln>
        </p:spPr>
        <p:txBody>
          <a:bodyPr lIns="45719" rIns="45719" anchor="ctr"/>
          <a:lstStyle/>
          <a:p>
            <a:endParaRPr>
              <a:solidFill>
                <a:schemeClr val="tx1"/>
              </a:solidFill>
              <a:latin typeface="Montserrat "/>
            </a:endParaRPr>
          </a:p>
        </p:txBody>
      </p:sp>
      <p:graphicFrame>
        <p:nvGraphicFramePr>
          <p:cNvPr id="70" name="Таблица 7">
            <a:extLst>
              <a:ext uri="{FF2B5EF4-FFF2-40B4-BE49-F238E27FC236}">
                <a16:creationId xmlns:a16="http://schemas.microsoft.com/office/drawing/2014/main" id="{F6C81B08-88E0-4EF3-B9FC-545ECE7CCC89}"/>
              </a:ext>
            </a:extLst>
          </p:cNvPr>
          <p:cNvGraphicFramePr/>
          <p:nvPr/>
        </p:nvGraphicFramePr>
        <p:xfrm>
          <a:off x="750509" y="1793786"/>
          <a:ext cx="6455220" cy="3975945"/>
        </p:xfrm>
        <a:graphic>
          <a:graphicData uri="http://schemas.openxmlformats.org/drawingml/2006/table">
            <a:tbl>
              <a:tblPr/>
              <a:tblGrid>
                <a:gridCol w="2839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5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6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518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FFFFFF"/>
                          </a:solidFill>
                        </a:defRPr>
                      </a:pPr>
                      <a:endParaRPr dirty="0">
                        <a:solidFill>
                          <a:schemeClr val="tx1"/>
                        </a:solidFill>
                        <a:latin typeface="Montserrat "/>
                      </a:endParaRP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Montserrat "/>
                        </a:rPr>
                        <a:t>2015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Montserrat "/>
                        </a:rPr>
                        <a:t>2019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>
                          <a:solidFill>
                            <a:schemeClr val="tx1"/>
                          </a:solidFill>
                          <a:latin typeface="Montserrat "/>
                        </a:rPr>
                        <a:t>2023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Montserrat "/>
                        </a:rPr>
                        <a:t>2025F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18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 dirty="0" err="1">
                          <a:solidFill>
                            <a:schemeClr val="tx1"/>
                          </a:solidFill>
                          <a:latin typeface="Montserrat "/>
                          <a:ea typeface="Roboto Mono Bold"/>
                          <a:cs typeface="Roboto Mono Bold"/>
                          <a:sym typeface="Roboto Mono Bold"/>
                        </a:rPr>
                        <a:t>Классический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  <a:ea typeface="Roboto Mono Bold"/>
                          <a:cs typeface="Roboto Mono Bold"/>
                          <a:sym typeface="Roboto Mono Bold"/>
                        </a:rPr>
                        <a:t> </a:t>
                      </a:r>
                      <a:r>
                        <a:rPr sz="1400" dirty="0" err="1">
                          <a:solidFill>
                            <a:schemeClr val="tx1"/>
                          </a:solidFill>
                          <a:latin typeface="Montserrat "/>
                          <a:ea typeface="Roboto Mono Bold"/>
                          <a:cs typeface="Roboto Mono Bold"/>
                          <a:sym typeface="Roboto Mono Bold"/>
                        </a:rPr>
                        <a:t>веб-поиск</a:t>
                      </a:r>
                      <a:endParaRPr sz="1400" dirty="0">
                        <a:solidFill>
                          <a:schemeClr val="tx1"/>
                        </a:solidFill>
                        <a:latin typeface="Montserrat "/>
                        <a:ea typeface="Roboto Mono Bold"/>
                        <a:cs typeface="Roboto Mono Bold"/>
                        <a:sym typeface="Roboto Mono Bold"/>
                      </a:endParaRP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  <a:ea typeface="Roboto Mono Bold"/>
                          <a:cs typeface="Roboto Mono Bold"/>
                          <a:sym typeface="Roboto Mono Bold"/>
                        </a:rPr>
                        <a:t>98%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chemeClr val="tx1"/>
                          </a:solidFill>
                          <a:latin typeface="Montserrat "/>
                          <a:ea typeface="Roboto Mono Bold"/>
                          <a:cs typeface="Roboto Mono Bold"/>
                          <a:sym typeface="Roboto Mono Bold"/>
                        </a:rPr>
                        <a:t>90%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  <a:ea typeface="Roboto Mono Bold"/>
                          <a:cs typeface="Roboto Mono Bold"/>
                          <a:sym typeface="Roboto Mono Bold"/>
                        </a:rPr>
                        <a:t>78%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  <a:ea typeface="Roboto Mono Bold"/>
                          <a:cs typeface="Roboto Mono Bold"/>
                          <a:sym typeface="Roboto Mono Bold"/>
                        </a:rPr>
                        <a:t>64%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18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chemeClr val="tx1"/>
                          </a:solidFill>
                          <a:latin typeface="Montserrat "/>
                        </a:rPr>
                        <a:t>Поиск на маркетплейсах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1%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5%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14%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21%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20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chemeClr val="tx1"/>
                          </a:solidFill>
                          <a:latin typeface="Montserrat "/>
                        </a:rPr>
                        <a:t>Поиск через ИИ-помощников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chemeClr val="tx1"/>
                          </a:solidFill>
                          <a:latin typeface="Montserrat "/>
                        </a:rPr>
                        <a:t>0%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0%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1%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5%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18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 dirty="0" err="1">
                          <a:solidFill>
                            <a:schemeClr val="tx1"/>
                          </a:solidFill>
                          <a:latin typeface="Montserrat "/>
                        </a:rPr>
                        <a:t>Голосовой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 </a:t>
                      </a:r>
                      <a:r>
                        <a:rPr sz="1400" dirty="0" err="1">
                          <a:solidFill>
                            <a:schemeClr val="tx1"/>
                          </a:solidFill>
                          <a:latin typeface="Montserrat "/>
                        </a:rPr>
                        <a:t>поиск</a:t>
                      </a:r>
                      <a:endParaRPr sz="1400" dirty="0">
                        <a:solidFill>
                          <a:schemeClr val="tx1"/>
                        </a:solidFill>
                        <a:latin typeface="Montserrat "/>
                      </a:endParaRP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solidFill>
                            <a:schemeClr val="tx1"/>
                          </a:solidFill>
                          <a:latin typeface="Montserrat "/>
                        </a:rPr>
                        <a:t>1%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5%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7%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Montserrat "/>
                        </a:rPr>
                        <a:t>10%</a:t>
                      </a:r>
                    </a:p>
                  </a:txBody>
                  <a:tcPr marL="6824" marR="6824" marT="6824" marB="6824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chemeClr val="accent3">
                          <a:alpha val="66454"/>
                        </a:schemeClr>
                      </a:solidFill>
                      <a:miter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" name="Прямоугольник 30">
            <a:extLst>
              <a:ext uri="{FF2B5EF4-FFF2-40B4-BE49-F238E27FC236}">
                <a16:creationId xmlns:a16="http://schemas.microsoft.com/office/drawing/2014/main" id="{3CCA6224-E685-498D-AB45-AC474AC3D1E0}"/>
              </a:ext>
            </a:extLst>
          </p:cNvPr>
          <p:cNvSpPr txBox="1"/>
          <p:nvPr/>
        </p:nvSpPr>
        <p:spPr>
          <a:xfrm>
            <a:off x="750510" y="1756822"/>
            <a:ext cx="2688150" cy="7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1600">
                <a:solidFill>
                  <a:srgbClr val="FFFFFF"/>
                </a:solidFill>
                <a:latin typeface="Roboto Mono Bold"/>
                <a:ea typeface="Roboto Mono Bold"/>
                <a:cs typeface="Roboto Mono Bold"/>
                <a:sym typeface="Roboto Mono Bold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latin typeface="Montserrat "/>
              </a:rPr>
              <a:t>Парадигма получения информации сильно меняется</a:t>
            </a:r>
            <a:endParaRPr dirty="0">
              <a:solidFill>
                <a:schemeClr val="tx1"/>
              </a:solidFill>
              <a:latin typeface="Montserrat "/>
            </a:endParaRP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8CF8F74B-A76D-4AA5-9922-E558D078A15F}"/>
              </a:ext>
            </a:extLst>
          </p:cNvPr>
          <p:cNvSpPr/>
          <p:nvPr/>
        </p:nvSpPr>
        <p:spPr>
          <a:xfrm>
            <a:off x="8909156" y="1581389"/>
            <a:ext cx="26182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Montserrat ExtraBold" panose="00000900000000000000" pitchFamily="2" charset="-52"/>
                <a:ea typeface="Faux Hanamin" panose="02000500000000000000" pitchFamily="2" charset="0"/>
                <a:cs typeface="Codename Coder Free 4F" panose="02000009000000000000" pitchFamily="49" charset="0"/>
              </a:rPr>
              <a:t>+</a:t>
            </a:r>
            <a:r>
              <a:rPr lang="en-US" sz="6600" b="1" dirty="0">
                <a:solidFill>
                  <a:schemeClr val="accent1"/>
                </a:solidFill>
                <a:latin typeface="Montserrat ExtraBold" panose="00000900000000000000" pitchFamily="2" charset="-52"/>
                <a:ea typeface="Faux Hanamin" panose="02000500000000000000" pitchFamily="2" charset="0"/>
                <a:cs typeface="Codename Coder Free 4F" panose="02000009000000000000" pitchFamily="49" charset="0"/>
              </a:rPr>
              <a:t>60</a:t>
            </a:r>
            <a:r>
              <a:rPr lang="en-US" sz="4000" b="1" dirty="0">
                <a:solidFill>
                  <a:schemeClr val="accent1"/>
                </a:solidFill>
                <a:latin typeface="Montserrat ExtraBold" panose="00000900000000000000" pitchFamily="2" charset="-52"/>
                <a:ea typeface="Faux Hanamin" panose="02000500000000000000" pitchFamily="2" charset="0"/>
                <a:cs typeface="Codename Coder Free 4F" panose="02000009000000000000" pitchFamily="49" charset="0"/>
              </a:rPr>
              <a:t>%</a:t>
            </a:r>
            <a:endParaRPr lang="en-US" sz="6600" b="1" dirty="0">
              <a:solidFill>
                <a:schemeClr val="accent1"/>
              </a:solidFill>
              <a:latin typeface="Montserrat ExtraBold" panose="00000900000000000000" pitchFamily="2" charset="-52"/>
              <a:ea typeface="Faux Hanamin" panose="02000500000000000000" pitchFamily="2" charset="0"/>
              <a:cs typeface="Codename Coder Free 4F" panose="02000009000000000000" pitchFamily="49" charset="0"/>
            </a:endParaRPr>
          </a:p>
        </p:txBody>
      </p:sp>
      <p:graphicFrame>
        <p:nvGraphicFramePr>
          <p:cNvPr id="104" name="Диаграмма 103">
            <a:extLst>
              <a:ext uri="{FF2B5EF4-FFF2-40B4-BE49-F238E27FC236}">
                <a16:creationId xmlns:a16="http://schemas.microsoft.com/office/drawing/2014/main" id="{441DC627-E2D6-4EDA-B06C-35B9F27E69EA}"/>
              </a:ext>
            </a:extLst>
          </p:cNvPr>
          <p:cNvGraphicFramePr/>
          <p:nvPr/>
        </p:nvGraphicFramePr>
        <p:xfrm>
          <a:off x="8734298" y="2978238"/>
          <a:ext cx="2812507" cy="2318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5" name="TextBox 104">
            <a:extLst>
              <a:ext uri="{FF2B5EF4-FFF2-40B4-BE49-F238E27FC236}">
                <a16:creationId xmlns:a16="http://schemas.microsoft.com/office/drawing/2014/main" id="{5625C341-FBD5-4DA9-B8BE-21D6769B8D2A}"/>
              </a:ext>
            </a:extLst>
          </p:cNvPr>
          <p:cNvSpPr txBox="1"/>
          <p:nvPr/>
        </p:nvSpPr>
        <p:spPr>
          <a:xfrm>
            <a:off x="1721551" y="890675"/>
            <a:ext cx="9053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Так как по ряду фундаментальных причин – цена Конверсии растет слишком сильно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D381AAD-3272-4BBC-977C-1C2434277F26}"/>
              </a:ext>
            </a:extLst>
          </p:cNvPr>
          <p:cNvSpPr txBox="1"/>
          <p:nvPr/>
        </p:nvSpPr>
        <p:spPr>
          <a:xfrm>
            <a:off x="8950173" y="5109937"/>
            <a:ext cx="2812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rPr lang="ru-RU" sz="1200" i="1" dirty="0">
                <a:solidFill>
                  <a:schemeClr val="tx1"/>
                </a:solidFill>
                <a:latin typeface="Montserrat "/>
              </a:rPr>
              <a:t>За тот же период:</a:t>
            </a:r>
          </a:p>
          <a:p>
            <a:pPr marL="285750" indent="-285750">
              <a:buFont typeface="Arial" panose="020B0604020202020204" pitchFamily="34" charset="0"/>
              <a:buChar char="•"/>
              <a:defRPr sz="1800"/>
            </a:pPr>
            <a:r>
              <a:rPr lang="ru-RU" sz="1200" i="1" dirty="0">
                <a:latin typeface="Montserrat "/>
              </a:rPr>
              <a:t>Инфляция в РФ +</a:t>
            </a:r>
            <a:r>
              <a:rPr lang="en-US" sz="1200" i="1" dirty="0">
                <a:latin typeface="Montserrat "/>
              </a:rPr>
              <a:t>32%</a:t>
            </a:r>
          </a:p>
          <a:p>
            <a:pPr marL="285750" indent="-285750">
              <a:buFont typeface="Arial" panose="020B0604020202020204" pitchFamily="34" charset="0"/>
              <a:buChar char="•"/>
              <a:defRPr sz="1800"/>
            </a:pPr>
            <a:r>
              <a:rPr lang="ru-RU" sz="1200" i="1" dirty="0">
                <a:latin typeface="Montserrat "/>
              </a:rPr>
              <a:t>Курс доллара +34%</a:t>
            </a:r>
            <a:endParaRPr lang="ru-RU" sz="1200" i="1" dirty="0">
              <a:solidFill>
                <a:schemeClr val="tx1"/>
              </a:solidFill>
              <a:latin typeface="Montserrat 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CBA33E-17A6-4EE1-87FD-D3207F51A22C}"/>
              </a:ext>
            </a:extLst>
          </p:cNvPr>
          <p:cNvSpPr txBox="1"/>
          <p:nvPr/>
        </p:nvSpPr>
        <p:spPr>
          <a:xfrm>
            <a:off x="8800441" y="2516524"/>
            <a:ext cx="2726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rPr lang="ru-RU" sz="1800" dirty="0">
                <a:solidFill>
                  <a:schemeClr val="accent1"/>
                </a:solidFill>
                <a:latin typeface="Montserrat Bold" panose="00000800000000000000" charset="0"/>
                <a:cs typeface="Montserrat Bold" panose="00000800000000000000" charset="0"/>
              </a:rPr>
              <a:t>Средний рост </a:t>
            </a:r>
            <a:r>
              <a:rPr lang="en-US" sz="1800" dirty="0">
                <a:solidFill>
                  <a:schemeClr val="accent1"/>
                </a:solidFill>
                <a:latin typeface="Montserrat Bold" panose="00000800000000000000" charset="0"/>
                <a:cs typeface="Montserrat Bold" panose="00000800000000000000" charset="0"/>
              </a:rPr>
              <a:t>CP</a:t>
            </a:r>
            <a:r>
              <a:rPr lang="ru-RU" sz="1800" dirty="0">
                <a:solidFill>
                  <a:schemeClr val="accent1"/>
                </a:solidFill>
                <a:latin typeface="Montserrat Bold" panose="00000800000000000000" charset="0"/>
                <a:cs typeface="Montserrat Bold" panose="00000800000000000000" charset="0"/>
              </a:rPr>
              <a:t>А 2022-2024</a:t>
            </a:r>
          </a:p>
        </p:txBody>
      </p:sp>
    </p:spTree>
    <p:extLst>
      <p:ext uri="{BB962C8B-B14F-4D97-AF65-F5344CB8AC3E}">
        <p14:creationId xmlns:p14="http://schemas.microsoft.com/office/powerpoint/2010/main" val="904112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E487E-B8B0-78DE-4361-4499AA5BA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sted-movie.png" descr="pasted-movie.png">
            <a:extLst>
              <a:ext uri="{FF2B5EF4-FFF2-40B4-BE49-F238E27FC236}">
                <a16:creationId xmlns:a16="http://schemas.microsoft.com/office/drawing/2014/main" id="{13202328-5D1C-4D0A-AF5A-5DDD2F81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32407">
            <a:off x="-818318" y="3788507"/>
            <a:ext cx="19325762" cy="14095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movie.png" descr="pasted-movie.png">
            <a:extLst>
              <a:ext uri="{FF2B5EF4-FFF2-40B4-BE49-F238E27FC236}">
                <a16:creationId xmlns:a16="http://schemas.microsoft.com/office/drawing/2014/main" id="{F9F09975-52B0-4B15-8FEC-81F3CFAF7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-2924655" y="-9047439"/>
            <a:ext cx="19325762" cy="140956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6" name="Рисунок 7">
            <a:extLst>
              <a:ext uri="{FF2B5EF4-FFF2-40B4-BE49-F238E27FC236}">
                <a16:creationId xmlns:a16="http://schemas.microsoft.com/office/drawing/2014/main" id="{10E7487C-DD09-44CB-8EE1-69A323D9B065}"/>
              </a:ext>
            </a:extLst>
          </p:cNvPr>
          <p:cNvGrpSpPr/>
          <p:nvPr/>
        </p:nvGrpSpPr>
        <p:grpSpPr>
          <a:xfrm>
            <a:off x="342119" y="6293413"/>
            <a:ext cx="865825" cy="344547"/>
            <a:chOff x="5509125" y="4762752"/>
            <a:chExt cx="1129254" cy="452897"/>
          </a:xfrm>
          <a:solidFill>
            <a:schemeClr val="tx1"/>
          </a:solidFill>
        </p:grpSpPr>
        <p:sp>
          <p:nvSpPr>
            <p:cNvPr id="127" name="Полилиния 4">
              <a:extLst>
                <a:ext uri="{FF2B5EF4-FFF2-40B4-BE49-F238E27FC236}">
                  <a16:creationId xmlns:a16="http://schemas.microsoft.com/office/drawing/2014/main" id="{4CA27BC6-9FBC-4EDD-B150-033E6C3DF9A0}"/>
                </a:ext>
              </a:extLst>
            </p:cNvPr>
            <p:cNvSpPr/>
            <p:nvPr/>
          </p:nvSpPr>
          <p:spPr>
            <a:xfrm>
              <a:off x="6037813" y="4775256"/>
              <a:ext cx="141541" cy="106893"/>
            </a:xfrm>
            <a:custGeom>
              <a:avLst/>
              <a:gdLst>
                <a:gd name="connsiteX0" fmla="*/ 38057 w 141541"/>
                <a:gd name="connsiteY0" fmla="*/ 45284 h 106893"/>
                <a:gd name="connsiteX1" fmla="*/ 66481 w 141541"/>
                <a:gd name="connsiteY1" fmla="*/ 106894 h 106893"/>
                <a:gd name="connsiteX2" fmla="*/ 75198 w 141541"/>
                <a:gd name="connsiteY2" fmla="*/ 106894 h 106893"/>
                <a:gd name="connsiteX3" fmla="*/ 103471 w 141541"/>
                <a:gd name="connsiteY3" fmla="*/ 45284 h 106893"/>
                <a:gd name="connsiteX4" fmla="*/ 111886 w 141541"/>
                <a:gd name="connsiteY4" fmla="*/ 106744 h 106893"/>
                <a:gd name="connsiteX5" fmla="*/ 141541 w 141541"/>
                <a:gd name="connsiteY5" fmla="*/ 106744 h 106893"/>
                <a:gd name="connsiteX6" fmla="*/ 125640 w 141541"/>
                <a:gd name="connsiteY6" fmla="*/ 0 h 106893"/>
                <a:gd name="connsiteX7" fmla="*/ 96136 w 141541"/>
                <a:gd name="connsiteY7" fmla="*/ 0 h 106893"/>
                <a:gd name="connsiteX8" fmla="*/ 70764 w 141541"/>
                <a:gd name="connsiteY8" fmla="*/ 58102 h 106893"/>
                <a:gd name="connsiteX9" fmla="*/ 45543 w 141541"/>
                <a:gd name="connsiteY9" fmla="*/ 0 h 106893"/>
                <a:gd name="connsiteX10" fmla="*/ 16190 w 141541"/>
                <a:gd name="connsiteY10" fmla="*/ 0 h 106893"/>
                <a:gd name="connsiteX11" fmla="*/ 0 w 141541"/>
                <a:gd name="connsiteY11" fmla="*/ 106744 h 106893"/>
                <a:gd name="connsiteX12" fmla="*/ 29805 w 141541"/>
                <a:gd name="connsiteY12" fmla="*/ 106744 h 10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541" h="106893">
                  <a:moveTo>
                    <a:pt x="38057" y="45284"/>
                  </a:moveTo>
                  <a:lnTo>
                    <a:pt x="66481" y="106894"/>
                  </a:lnTo>
                  <a:lnTo>
                    <a:pt x="75198" y="106894"/>
                  </a:lnTo>
                  <a:lnTo>
                    <a:pt x="103471" y="45284"/>
                  </a:lnTo>
                  <a:lnTo>
                    <a:pt x="111886" y="106744"/>
                  </a:lnTo>
                  <a:lnTo>
                    <a:pt x="141541" y="106744"/>
                  </a:lnTo>
                  <a:lnTo>
                    <a:pt x="125640" y="0"/>
                  </a:lnTo>
                  <a:lnTo>
                    <a:pt x="96136" y="0"/>
                  </a:lnTo>
                  <a:lnTo>
                    <a:pt x="70764" y="58102"/>
                  </a:lnTo>
                  <a:lnTo>
                    <a:pt x="45543" y="0"/>
                  </a:lnTo>
                  <a:lnTo>
                    <a:pt x="16190" y="0"/>
                  </a:lnTo>
                  <a:lnTo>
                    <a:pt x="0" y="106744"/>
                  </a:lnTo>
                  <a:lnTo>
                    <a:pt x="29805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28" name="Полилиния 5">
              <a:extLst>
                <a:ext uri="{FF2B5EF4-FFF2-40B4-BE49-F238E27FC236}">
                  <a16:creationId xmlns:a16="http://schemas.microsoft.com/office/drawing/2014/main" id="{FC28F2D0-3251-4B1F-82A9-27C123F165FB}"/>
                </a:ext>
              </a:extLst>
            </p:cNvPr>
            <p:cNvSpPr/>
            <p:nvPr/>
          </p:nvSpPr>
          <p:spPr>
            <a:xfrm>
              <a:off x="6186714" y="4796933"/>
              <a:ext cx="89868" cy="87810"/>
            </a:xfrm>
            <a:custGeom>
              <a:avLst/>
              <a:gdLst>
                <a:gd name="connsiteX0" fmla="*/ 44765 w 89868"/>
                <a:gd name="connsiteY0" fmla="*/ 87811 h 87810"/>
                <a:gd name="connsiteX1" fmla="*/ 72045 w 89868"/>
                <a:gd name="connsiteY1" fmla="*/ 79578 h 87810"/>
                <a:gd name="connsiteX2" fmla="*/ 88022 w 89868"/>
                <a:gd name="connsiteY2" fmla="*/ 57162 h 87810"/>
                <a:gd name="connsiteX3" fmla="*/ 59749 w 89868"/>
                <a:gd name="connsiteY3" fmla="*/ 57162 h 87810"/>
                <a:gd name="connsiteX4" fmla="*/ 56157 w 89868"/>
                <a:gd name="connsiteY4" fmla="*/ 61360 h 87810"/>
                <a:gd name="connsiteX5" fmla="*/ 51032 w 89868"/>
                <a:gd name="connsiteY5" fmla="*/ 64029 h 87810"/>
                <a:gd name="connsiteX6" fmla="*/ 44765 w 89868"/>
                <a:gd name="connsiteY6" fmla="*/ 64943 h 87810"/>
                <a:gd name="connsiteX7" fmla="*/ 33687 w 89868"/>
                <a:gd name="connsiteY7" fmla="*/ 61285 h 87810"/>
                <a:gd name="connsiteX8" fmla="*/ 27959 w 89868"/>
                <a:gd name="connsiteY8" fmla="*/ 50609 h 87810"/>
                <a:gd name="connsiteX9" fmla="*/ 89253 w 89868"/>
                <a:gd name="connsiteY9" fmla="*/ 50609 h 87810"/>
                <a:gd name="connsiteX10" fmla="*/ 89868 w 89868"/>
                <a:gd name="connsiteY10" fmla="*/ 43141 h 87810"/>
                <a:gd name="connsiteX11" fmla="*/ 84216 w 89868"/>
                <a:gd name="connsiteY11" fmla="*/ 21264 h 87810"/>
                <a:gd name="connsiteX12" fmla="*/ 68240 w 89868"/>
                <a:gd name="connsiteY12" fmla="*/ 5714 h 87810"/>
                <a:gd name="connsiteX13" fmla="*/ 44777 w 89868"/>
                <a:gd name="connsiteY13" fmla="*/ 0 h 87810"/>
                <a:gd name="connsiteX14" fmla="*/ 21855 w 89868"/>
                <a:gd name="connsiteY14" fmla="*/ 5639 h 87810"/>
                <a:gd name="connsiteX15" fmla="*/ 5803 w 89868"/>
                <a:gd name="connsiteY15" fmla="*/ 21351 h 87810"/>
                <a:gd name="connsiteX16" fmla="*/ 0 w 89868"/>
                <a:gd name="connsiteY16" fmla="*/ 43918 h 87810"/>
                <a:gd name="connsiteX17" fmla="*/ 12761 w 89868"/>
                <a:gd name="connsiteY17" fmla="*/ 75256 h 87810"/>
                <a:gd name="connsiteX18" fmla="*/ 44765 w 89868"/>
                <a:gd name="connsiteY18" fmla="*/ 87811 h 87810"/>
                <a:gd name="connsiteX19" fmla="*/ 34440 w 89868"/>
                <a:gd name="connsiteY19" fmla="*/ 25511 h 87810"/>
                <a:gd name="connsiteX20" fmla="*/ 44765 w 89868"/>
                <a:gd name="connsiteY20" fmla="*/ 22228 h 87810"/>
                <a:gd name="connsiteX21" fmla="*/ 61884 w 89868"/>
                <a:gd name="connsiteY21" fmla="*/ 34884 h 87810"/>
                <a:gd name="connsiteX22" fmla="*/ 28411 w 89868"/>
                <a:gd name="connsiteY22" fmla="*/ 34884 h 87810"/>
                <a:gd name="connsiteX23" fmla="*/ 34440 w 89868"/>
                <a:gd name="connsiteY23" fmla="*/ 25511 h 8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868" h="87810">
                  <a:moveTo>
                    <a:pt x="44765" y="87811"/>
                  </a:moveTo>
                  <a:cubicBezTo>
                    <a:pt x="55165" y="87811"/>
                    <a:pt x="64258" y="85067"/>
                    <a:pt x="72045" y="79578"/>
                  </a:cubicBezTo>
                  <a:cubicBezTo>
                    <a:pt x="79845" y="74090"/>
                    <a:pt x="85171" y="66622"/>
                    <a:pt x="88022" y="57162"/>
                  </a:cubicBezTo>
                  <a:lnTo>
                    <a:pt x="59749" y="57162"/>
                  </a:lnTo>
                  <a:cubicBezTo>
                    <a:pt x="58832" y="58791"/>
                    <a:pt x="57626" y="60194"/>
                    <a:pt x="56157" y="61360"/>
                  </a:cubicBezTo>
                  <a:cubicBezTo>
                    <a:pt x="54675" y="62525"/>
                    <a:pt x="52967" y="63415"/>
                    <a:pt x="51032" y="64029"/>
                  </a:cubicBezTo>
                  <a:cubicBezTo>
                    <a:pt x="49098" y="64643"/>
                    <a:pt x="47000" y="64943"/>
                    <a:pt x="44765" y="64943"/>
                  </a:cubicBezTo>
                  <a:cubicBezTo>
                    <a:pt x="40281" y="64943"/>
                    <a:pt x="36588" y="63728"/>
                    <a:pt x="33687" y="61285"/>
                  </a:cubicBezTo>
                  <a:cubicBezTo>
                    <a:pt x="30785" y="58841"/>
                    <a:pt x="28876" y="55283"/>
                    <a:pt x="27959" y="50609"/>
                  </a:cubicBezTo>
                  <a:lnTo>
                    <a:pt x="89253" y="50609"/>
                  </a:lnTo>
                  <a:cubicBezTo>
                    <a:pt x="89655" y="47965"/>
                    <a:pt x="89868" y="45484"/>
                    <a:pt x="89868" y="43141"/>
                  </a:cubicBezTo>
                  <a:cubicBezTo>
                    <a:pt x="89868" y="35109"/>
                    <a:pt x="87984" y="27817"/>
                    <a:pt x="84216" y="21264"/>
                  </a:cubicBezTo>
                  <a:cubicBezTo>
                    <a:pt x="80448" y="14710"/>
                    <a:pt x="75123" y="9523"/>
                    <a:pt x="68240" y="5714"/>
                  </a:cubicBezTo>
                  <a:cubicBezTo>
                    <a:pt x="61357" y="1905"/>
                    <a:pt x="53544" y="0"/>
                    <a:pt x="44777" y="0"/>
                  </a:cubicBezTo>
                  <a:cubicBezTo>
                    <a:pt x="36312" y="0"/>
                    <a:pt x="28675" y="1880"/>
                    <a:pt x="21855" y="5639"/>
                  </a:cubicBezTo>
                  <a:cubicBezTo>
                    <a:pt x="15022" y="9398"/>
                    <a:pt x="9671" y="14635"/>
                    <a:pt x="5803" y="21351"/>
                  </a:cubicBezTo>
                  <a:cubicBezTo>
                    <a:pt x="1934" y="28055"/>
                    <a:pt x="0" y="35585"/>
                    <a:pt x="0" y="43918"/>
                  </a:cubicBezTo>
                  <a:cubicBezTo>
                    <a:pt x="0" y="56423"/>
                    <a:pt x="4258" y="66873"/>
                    <a:pt x="12761" y="75256"/>
                  </a:cubicBezTo>
                  <a:cubicBezTo>
                    <a:pt x="21239" y="83613"/>
                    <a:pt x="31916" y="87811"/>
                    <a:pt x="44765" y="87811"/>
                  </a:cubicBezTo>
                  <a:close/>
                  <a:moveTo>
                    <a:pt x="34440" y="25511"/>
                  </a:moveTo>
                  <a:cubicBezTo>
                    <a:pt x="37241" y="23331"/>
                    <a:pt x="40683" y="22228"/>
                    <a:pt x="44765" y="22228"/>
                  </a:cubicBezTo>
                  <a:cubicBezTo>
                    <a:pt x="53632" y="22228"/>
                    <a:pt x="59334" y="26451"/>
                    <a:pt x="61884" y="34884"/>
                  </a:cubicBezTo>
                  <a:lnTo>
                    <a:pt x="28411" y="34884"/>
                  </a:lnTo>
                  <a:cubicBezTo>
                    <a:pt x="29630" y="30824"/>
                    <a:pt x="31639" y="27704"/>
                    <a:pt x="34440" y="25511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29" name="Полилиния 6">
              <a:extLst>
                <a:ext uri="{FF2B5EF4-FFF2-40B4-BE49-F238E27FC236}">
                  <a16:creationId xmlns:a16="http://schemas.microsoft.com/office/drawing/2014/main" id="{580B816C-CB86-4E4C-B362-1915939DE68C}"/>
                </a:ext>
              </a:extLst>
            </p:cNvPr>
            <p:cNvSpPr/>
            <p:nvPr/>
          </p:nvSpPr>
          <p:spPr>
            <a:xfrm>
              <a:off x="6284659" y="4769918"/>
              <a:ext cx="92028" cy="114825"/>
            </a:xfrm>
            <a:custGeom>
              <a:avLst/>
              <a:gdLst>
                <a:gd name="connsiteX0" fmla="*/ 43421 w 92028"/>
                <a:gd name="connsiteY0" fmla="*/ 114825 h 114825"/>
                <a:gd name="connsiteX1" fmla="*/ 68340 w 92028"/>
                <a:gd name="connsiteY1" fmla="*/ 105979 h 114825"/>
                <a:gd name="connsiteX2" fmla="*/ 70940 w 92028"/>
                <a:gd name="connsiteY2" fmla="*/ 112081 h 114825"/>
                <a:gd name="connsiteX3" fmla="*/ 92029 w 92028"/>
                <a:gd name="connsiteY3" fmla="*/ 112081 h 114825"/>
                <a:gd name="connsiteX4" fmla="*/ 92029 w 92028"/>
                <a:gd name="connsiteY4" fmla="*/ 0 h 114825"/>
                <a:gd name="connsiteX5" fmla="*/ 63906 w 92028"/>
                <a:gd name="connsiteY5" fmla="*/ 0 h 114825"/>
                <a:gd name="connsiteX6" fmla="*/ 63906 w 92028"/>
                <a:gd name="connsiteY6" fmla="*/ 32779 h 114825"/>
                <a:gd name="connsiteX7" fmla="*/ 43421 w 92028"/>
                <a:gd name="connsiteY7" fmla="*/ 26990 h 114825"/>
                <a:gd name="connsiteX8" fmla="*/ 12234 w 92028"/>
                <a:gd name="connsiteY8" fmla="*/ 39344 h 114825"/>
                <a:gd name="connsiteX9" fmla="*/ 0 w 92028"/>
                <a:gd name="connsiteY9" fmla="*/ 70908 h 114825"/>
                <a:gd name="connsiteX10" fmla="*/ 12234 w 92028"/>
                <a:gd name="connsiteY10" fmla="*/ 102471 h 114825"/>
                <a:gd name="connsiteX11" fmla="*/ 43421 w 92028"/>
                <a:gd name="connsiteY11" fmla="*/ 114825 h 114825"/>
                <a:gd name="connsiteX12" fmla="*/ 34026 w 92028"/>
                <a:gd name="connsiteY12" fmla="*/ 57413 h 114825"/>
                <a:gd name="connsiteX13" fmla="*/ 47252 w 92028"/>
                <a:gd name="connsiteY13" fmla="*/ 52000 h 114825"/>
                <a:gd name="connsiteX14" fmla="*/ 54511 w 92028"/>
                <a:gd name="connsiteY14" fmla="*/ 53453 h 114825"/>
                <a:gd name="connsiteX15" fmla="*/ 60402 w 92028"/>
                <a:gd name="connsiteY15" fmla="*/ 57413 h 114825"/>
                <a:gd name="connsiteX16" fmla="*/ 64296 w 92028"/>
                <a:gd name="connsiteY16" fmla="*/ 63440 h 114825"/>
                <a:gd name="connsiteX17" fmla="*/ 65753 w 92028"/>
                <a:gd name="connsiteY17" fmla="*/ 70908 h 114825"/>
                <a:gd name="connsiteX18" fmla="*/ 60477 w 92028"/>
                <a:gd name="connsiteY18" fmla="*/ 84402 h 114825"/>
                <a:gd name="connsiteX19" fmla="*/ 47264 w 92028"/>
                <a:gd name="connsiteY19" fmla="*/ 89815 h 114825"/>
                <a:gd name="connsiteX20" fmla="*/ 34038 w 92028"/>
                <a:gd name="connsiteY20" fmla="*/ 84402 h 114825"/>
                <a:gd name="connsiteX21" fmla="*/ 28763 w 92028"/>
                <a:gd name="connsiteY21" fmla="*/ 70908 h 114825"/>
                <a:gd name="connsiteX22" fmla="*/ 34026 w 92028"/>
                <a:gd name="connsiteY22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2028" h="114825">
                  <a:moveTo>
                    <a:pt x="43421" y="114825"/>
                  </a:moveTo>
                  <a:cubicBezTo>
                    <a:pt x="52904" y="114825"/>
                    <a:pt x="61206" y="111881"/>
                    <a:pt x="68340" y="105979"/>
                  </a:cubicBezTo>
                  <a:lnTo>
                    <a:pt x="70940" y="112081"/>
                  </a:lnTo>
                  <a:lnTo>
                    <a:pt x="92029" y="112081"/>
                  </a:lnTo>
                  <a:lnTo>
                    <a:pt x="92029" y="0"/>
                  </a:lnTo>
                  <a:lnTo>
                    <a:pt x="63906" y="0"/>
                  </a:lnTo>
                  <a:lnTo>
                    <a:pt x="63906" y="32779"/>
                  </a:lnTo>
                  <a:cubicBezTo>
                    <a:pt x="57790" y="28919"/>
                    <a:pt x="50957" y="26990"/>
                    <a:pt x="43421" y="26990"/>
                  </a:cubicBezTo>
                  <a:cubicBezTo>
                    <a:pt x="30785" y="26990"/>
                    <a:pt x="20385" y="31112"/>
                    <a:pt x="12234" y="39344"/>
                  </a:cubicBezTo>
                  <a:cubicBezTo>
                    <a:pt x="4082" y="47577"/>
                    <a:pt x="0" y="58102"/>
                    <a:pt x="0" y="70908"/>
                  </a:cubicBezTo>
                  <a:cubicBezTo>
                    <a:pt x="0" y="83713"/>
                    <a:pt x="4082" y="94239"/>
                    <a:pt x="12234" y="102471"/>
                  </a:cubicBezTo>
                  <a:cubicBezTo>
                    <a:pt x="20385" y="110703"/>
                    <a:pt x="30785" y="114825"/>
                    <a:pt x="43421" y="114825"/>
                  </a:cubicBezTo>
                  <a:close/>
                  <a:moveTo>
                    <a:pt x="34026" y="57413"/>
                  </a:moveTo>
                  <a:cubicBezTo>
                    <a:pt x="37542" y="53804"/>
                    <a:pt x="41951" y="52000"/>
                    <a:pt x="47252" y="52000"/>
                  </a:cubicBezTo>
                  <a:cubicBezTo>
                    <a:pt x="49801" y="52000"/>
                    <a:pt x="52213" y="52488"/>
                    <a:pt x="54511" y="53453"/>
                  </a:cubicBezTo>
                  <a:cubicBezTo>
                    <a:pt x="56797" y="54418"/>
                    <a:pt x="58769" y="55746"/>
                    <a:pt x="60402" y="57413"/>
                  </a:cubicBezTo>
                  <a:cubicBezTo>
                    <a:pt x="62035" y="59092"/>
                    <a:pt x="63329" y="61097"/>
                    <a:pt x="64296" y="63440"/>
                  </a:cubicBezTo>
                  <a:cubicBezTo>
                    <a:pt x="65263" y="65783"/>
                    <a:pt x="65753" y="68264"/>
                    <a:pt x="65753" y="70908"/>
                  </a:cubicBezTo>
                  <a:cubicBezTo>
                    <a:pt x="65753" y="76296"/>
                    <a:pt x="63994" y="80794"/>
                    <a:pt x="60477" y="84402"/>
                  </a:cubicBezTo>
                  <a:cubicBezTo>
                    <a:pt x="56961" y="88011"/>
                    <a:pt x="52552" y="89815"/>
                    <a:pt x="47264" y="89815"/>
                  </a:cubicBezTo>
                  <a:cubicBezTo>
                    <a:pt x="41964" y="89815"/>
                    <a:pt x="37555" y="88011"/>
                    <a:pt x="34038" y="84402"/>
                  </a:cubicBezTo>
                  <a:cubicBezTo>
                    <a:pt x="30521" y="80794"/>
                    <a:pt x="28763" y="76296"/>
                    <a:pt x="28763" y="70908"/>
                  </a:cubicBezTo>
                  <a:cubicBezTo>
                    <a:pt x="28750" y="65520"/>
                    <a:pt x="30509" y="61021"/>
                    <a:pt x="34026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0" name="Полилиния 7">
              <a:extLst>
                <a:ext uri="{FF2B5EF4-FFF2-40B4-BE49-F238E27FC236}">
                  <a16:creationId xmlns:a16="http://schemas.microsoft.com/office/drawing/2014/main" id="{165F4B5D-442E-4591-B91C-B83FF1075AE6}"/>
                </a:ext>
              </a:extLst>
            </p:cNvPr>
            <p:cNvSpPr/>
            <p:nvPr/>
          </p:nvSpPr>
          <p:spPr>
            <a:xfrm>
              <a:off x="6394574" y="4799652"/>
              <a:ext cx="28423" cy="82347"/>
            </a:xfrm>
            <a:custGeom>
              <a:avLst/>
              <a:gdLst>
                <a:gd name="connsiteX0" fmla="*/ 0 w 28423"/>
                <a:gd name="connsiteY0" fmla="*/ 0 h 82347"/>
                <a:gd name="connsiteX1" fmla="*/ 28424 w 28423"/>
                <a:gd name="connsiteY1" fmla="*/ 0 h 82347"/>
                <a:gd name="connsiteX2" fmla="*/ 28424 w 28423"/>
                <a:gd name="connsiteY2" fmla="*/ 82348 h 82347"/>
                <a:gd name="connsiteX3" fmla="*/ 0 w 28423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3" h="82347">
                  <a:moveTo>
                    <a:pt x="0" y="0"/>
                  </a:moveTo>
                  <a:lnTo>
                    <a:pt x="28424" y="0"/>
                  </a:lnTo>
                  <a:lnTo>
                    <a:pt x="28424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1" name="Полилиния 8">
              <a:extLst>
                <a:ext uri="{FF2B5EF4-FFF2-40B4-BE49-F238E27FC236}">
                  <a16:creationId xmlns:a16="http://schemas.microsoft.com/office/drawing/2014/main" id="{F15A3B11-392A-433A-AAB5-69B424EDCAE3}"/>
                </a:ext>
              </a:extLst>
            </p:cNvPr>
            <p:cNvSpPr/>
            <p:nvPr/>
          </p:nvSpPr>
          <p:spPr>
            <a:xfrm>
              <a:off x="6394724" y="4765344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2" name="Полилиния 9">
              <a:extLst>
                <a:ext uri="{FF2B5EF4-FFF2-40B4-BE49-F238E27FC236}">
                  <a16:creationId xmlns:a16="http://schemas.microsoft.com/office/drawing/2014/main" id="{95312CCB-CBE0-423A-82F7-94128A8144DF}"/>
                </a:ext>
              </a:extLst>
            </p:cNvPr>
            <p:cNvSpPr/>
            <p:nvPr/>
          </p:nvSpPr>
          <p:spPr>
            <a:xfrm>
              <a:off x="6435985" y="4797058"/>
              <a:ext cx="92644" cy="87672"/>
            </a:xfrm>
            <a:custGeom>
              <a:avLst/>
              <a:gdLst>
                <a:gd name="connsiteX0" fmla="*/ 21026 w 92644"/>
                <a:gd name="connsiteY0" fmla="*/ 82034 h 87672"/>
                <a:gd name="connsiteX1" fmla="*/ 43421 w 92644"/>
                <a:gd name="connsiteY1" fmla="*/ 87673 h 87672"/>
                <a:gd name="connsiteX2" fmla="*/ 68340 w 92644"/>
                <a:gd name="connsiteY2" fmla="*/ 78977 h 87672"/>
                <a:gd name="connsiteX3" fmla="*/ 70789 w 92644"/>
                <a:gd name="connsiteY3" fmla="*/ 84766 h 87672"/>
                <a:gd name="connsiteX4" fmla="*/ 92644 w 92644"/>
                <a:gd name="connsiteY4" fmla="*/ 84766 h 87672"/>
                <a:gd name="connsiteX5" fmla="*/ 92644 w 92644"/>
                <a:gd name="connsiteY5" fmla="*/ 2443 h 87672"/>
                <a:gd name="connsiteX6" fmla="*/ 71543 w 92644"/>
                <a:gd name="connsiteY6" fmla="*/ 2443 h 87672"/>
                <a:gd name="connsiteX7" fmla="*/ 68642 w 92644"/>
                <a:gd name="connsiteY7" fmla="*/ 8846 h 87672"/>
                <a:gd name="connsiteX8" fmla="*/ 43421 w 92644"/>
                <a:gd name="connsiteY8" fmla="*/ 0 h 87672"/>
                <a:gd name="connsiteX9" fmla="*/ 12234 w 92644"/>
                <a:gd name="connsiteY9" fmla="*/ 12279 h 87672"/>
                <a:gd name="connsiteX10" fmla="*/ 0 w 92644"/>
                <a:gd name="connsiteY10" fmla="*/ 43617 h 87672"/>
                <a:gd name="connsiteX11" fmla="*/ 5577 w 92644"/>
                <a:gd name="connsiteY11" fmla="*/ 66334 h 87672"/>
                <a:gd name="connsiteX12" fmla="*/ 21026 w 92644"/>
                <a:gd name="connsiteY12" fmla="*/ 82034 h 87672"/>
                <a:gd name="connsiteX13" fmla="*/ 33938 w 92644"/>
                <a:gd name="connsiteY13" fmla="*/ 30348 h 87672"/>
                <a:gd name="connsiteX14" fmla="*/ 47239 w 92644"/>
                <a:gd name="connsiteY14" fmla="*/ 25010 h 87672"/>
                <a:gd name="connsiteX15" fmla="*/ 60390 w 92644"/>
                <a:gd name="connsiteY15" fmla="*/ 30348 h 87672"/>
                <a:gd name="connsiteX16" fmla="*/ 65589 w 92644"/>
                <a:gd name="connsiteY16" fmla="*/ 43767 h 87672"/>
                <a:gd name="connsiteX17" fmla="*/ 60390 w 92644"/>
                <a:gd name="connsiteY17" fmla="*/ 57187 h 87672"/>
                <a:gd name="connsiteX18" fmla="*/ 47164 w 92644"/>
                <a:gd name="connsiteY18" fmla="*/ 62525 h 87672"/>
                <a:gd name="connsiteX19" fmla="*/ 33938 w 92644"/>
                <a:gd name="connsiteY19" fmla="*/ 57187 h 87672"/>
                <a:gd name="connsiteX20" fmla="*/ 28738 w 92644"/>
                <a:gd name="connsiteY20" fmla="*/ 43767 h 87672"/>
                <a:gd name="connsiteX21" fmla="*/ 33938 w 92644"/>
                <a:gd name="connsiteY21" fmla="*/ 30348 h 8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644" h="87672">
                  <a:moveTo>
                    <a:pt x="21026" y="82034"/>
                  </a:moveTo>
                  <a:cubicBezTo>
                    <a:pt x="27595" y="85793"/>
                    <a:pt x="35056" y="87673"/>
                    <a:pt x="43421" y="87673"/>
                  </a:cubicBezTo>
                  <a:cubicBezTo>
                    <a:pt x="52904" y="87673"/>
                    <a:pt x="61206" y="84778"/>
                    <a:pt x="68340" y="78977"/>
                  </a:cubicBezTo>
                  <a:lnTo>
                    <a:pt x="70789" y="84766"/>
                  </a:lnTo>
                  <a:lnTo>
                    <a:pt x="92644" y="84766"/>
                  </a:lnTo>
                  <a:lnTo>
                    <a:pt x="92644" y="2443"/>
                  </a:lnTo>
                  <a:lnTo>
                    <a:pt x="71543" y="2443"/>
                  </a:lnTo>
                  <a:lnTo>
                    <a:pt x="68642" y="8846"/>
                  </a:lnTo>
                  <a:cubicBezTo>
                    <a:pt x="61407" y="2945"/>
                    <a:pt x="52992" y="0"/>
                    <a:pt x="43421" y="0"/>
                  </a:cubicBezTo>
                  <a:cubicBezTo>
                    <a:pt x="30785" y="0"/>
                    <a:pt x="20385" y="4097"/>
                    <a:pt x="12234" y="12279"/>
                  </a:cubicBezTo>
                  <a:cubicBezTo>
                    <a:pt x="4082" y="20462"/>
                    <a:pt x="0" y="30912"/>
                    <a:pt x="0" y="43617"/>
                  </a:cubicBezTo>
                  <a:cubicBezTo>
                    <a:pt x="0" y="52050"/>
                    <a:pt x="1859" y="59631"/>
                    <a:pt x="5577" y="66334"/>
                  </a:cubicBezTo>
                  <a:cubicBezTo>
                    <a:pt x="9307" y="73050"/>
                    <a:pt x="14457" y="78275"/>
                    <a:pt x="21026" y="82034"/>
                  </a:cubicBezTo>
                  <a:close/>
                  <a:moveTo>
                    <a:pt x="33938" y="30348"/>
                  </a:moveTo>
                  <a:cubicBezTo>
                    <a:pt x="37404" y="26789"/>
                    <a:pt x="41838" y="25010"/>
                    <a:pt x="47239" y="25010"/>
                  </a:cubicBezTo>
                  <a:cubicBezTo>
                    <a:pt x="52539" y="25010"/>
                    <a:pt x="56923" y="26789"/>
                    <a:pt x="60390" y="30348"/>
                  </a:cubicBezTo>
                  <a:cubicBezTo>
                    <a:pt x="63856" y="33906"/>
                    <a:pt x="65589" y="38380"/>
                    <a:pt x="65589" y="43767"/>
                  </a:cubicBezTo>
                  <a:cubicBezTo>
                    <a:pt x="65589" y="49155"/>
                    <a:pt x="63856" y="53629"/>
                    <a:pt x="60390" y="57187"/>
                  </a:cubicBezTo>
                  <a:cubicBezTo>
                    <a:pt x="56923" y="60746"/>
                    <a:pt x="52514" y="62525"/>
                    <a:pt x="47164" y="62525"/>
                  </a:cubicBezTo>
                  <a:cubicBezTo>
                    <a:pt x="41813" y="62525"/>
                    <a:pt x="37404" y="60746"/>
                    <a:pt x="33938" y="57187"/>
                  </a:cubicBezTo>
                  <a:cubicBezTo>
                    <a:pt x="30471" y="53629"/>
                    <a:pt x="28738" y="49155"/>
                    <a:pt x="28738" y="43767"/>
                  </a:cubicBezTo>
                  <a:cubicBezTo>
                    <a:pt x="28738" y="38380"/>
                    <a:pt x="30471" y="33906"/>
                    <a:pt x="33938" y="3034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3" name="Полилиния 10">
              <a:extLst>
                <a:ext uri="{FF2B5EF4-FFF2-40B4-BE49-F238E27FC236}">
                  <a16:creationId xmlns:a16="http://schemas.microsoft.com/office/drawing/2014/main" id="{5F5C42E0-FF90-45CE-89ED-00D90808AD40}"/>
                </a:ext>
              </a:extLst>
            </p:cNvPr>
            <p:cNvSpPr/>
            <p:nvPr/>
          </p:nvSpPr>
          <p:spPr>
            <a:xfrm>
              <a:off x="6043917" y="4927208"/>
              <a:ext cx="29805" cy="106743"/>
            </a:xfrm>
            <a:custGeom>
              <a:avLst/>
              <a:gdLst>
                <a:gd name="connsiteX0" fmla="*/ 0 w 29805"/>
                <a:gd name="connsiteY0" fmla="*/ 0 h 106743"/>
                <a:gd name="connsiteX1" fmla="*/ 29805 w 29805"/>
                <a:gd name="connsiteY1" fmla="*/ 0 h 106743"/>
                <a:gd name="connsiteX2" fmla="*/ 29805 w 29805"/>
                <a:gd name="connsiteY2" fmla="*/ 106744 h 106743"/>
                <a:gd name="connsiteX3" fmla="*/ 0 w 29805"/>
                <a:gd name="connsiteY3" fmla="*/ 106744 h 1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05" h="106743">
                  <a:moveTo>
                    <a:pt x="0" y="0"/>
                  </a:moveTo>
                  <a:lnTo>
                    <a:pt x="29805" y="0"/>
                  </a:lnTo>
                  <a:lnTo>
                    <a:pt x="29805" y="106744"/>
                  </a:lnTo>
                  <a:lnTo>
                    <a:pt x="0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4" name="Полилиния 12">
              <a:extLst>
                <a:ext uri="{FF2B5EF4-FFF2-40B4-BE49-F238E27FC236}">
                  <a16:creationId xmlns:a16="http://schemas.microsoft.com/office/drawing/2014/main" id="{3102D9E5-15F5-4396-8E32-E45005935F6F}"/>
                </a:ext>
              </a:extLst>
            </p:cNvPr>
            <p:cNvSpPr/>
            <p:nvPr/>
          </p:nvSpPr>
          <p:spPr>
            <a:xfrm>
              <a:off x="6092061" y="4949160"/>
              <a:ext cx="81478" cy="84790"/>
            </a:xfrm>
            <a:custGeom>
              <a:avLst/>
              <a:gdLst>
                <a:gd name="connsiteX0" fmla="*/ 81478 w 81478"/>
                <a:gd name="connsiteY0" fmla="*/ 84791 h 84790"/>
                <a:gd name="connsiteX1" fmla="*/ 81478 w 81478"/>
                <a:gd name="connsiteY1" fmla="*/ 34621 h 84790"/>
                <a:gd name="connsiteX2" fmla="*/ 72837 w 81478"/>
                <a:gd name="connsiteY2" fmla="*/ 9460 h 84790"/>
                <a:gd name="connsiteX3" fmla="*/ 49826 w 81478"/>
                <a:gd name="connsiteY3" fmla="*/ 0 h 84790"/>
                <a:gd name="connsiteX4" fmla="*/ 23839 w 81478"/>
                <a:gd name="connsiteY4" fmla="*/ 10976 h 84790"/>
                <a:gd name="connsiteX5" fmla="*/ 19870 w 81478"/>
                <a:gd name="connsiteY5" fmla="*/ 2431 h 84790"/>
                <a:gd name="connsiteX6" fmla="*/ 0 w 81478"/>
                <a:gd name="connsiteY6" fmla="*/ 2431 h 84790"/>
                <a:gd name="connsiteX7" fmla="*/ 0 w 81478"/>
                <a:gd name="connsiteY7" fmla="*/ 84778 h 84790"/>
                <a:gd name="connsiteX8" fmla="*/ 28424 w 81478"/>
                <a:gd name="connsiteY8" fmla="*/ 84778 h 84790"/>
                <a:gd name="connsiteX9" fmla="*/ 28424 w 81478"/>
                <a:gd name="connsiteY9" fmla="*/ 40861 h 84790"/>
                <a:gd name="connsiteX10" fmla="*/ 30031 w 81478"/>
                <a:gd name="connsiteY10" fmla="*/ 31789 h 84790"/>
                <a:gd name="connsiteX11" fmla="*/ 34767 w 81478"/>
                <a:gd name="connsiteY11" fmla="*/ 26075 h 84790"/>
                <a:gd name="connsiteX12" fmla="*/ 42341 w 81478"/>
                <a:gd name="connsiteY12" fmla="*/ 24095 h 84790"/>
                <a:gd name="connsiteX13" fmla="*/ 53042 w 81478"/>
                <a:gd name="connsiteY13" fmla="*/ 38430 h 84790"/>
                <a:gd name="connsiteX14" fmla="*/ 53042 w 81478"/>
                <a:gd name="connsiteY14" fmla="*/ 84791 h 84790"/>
                <a:gd name="connsiteX15" fmla="*/ 81478 w 81478"/>
                <a:gd name="connsiteY15" fmla="*/ 84791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81478" y="84791"/>
                  </a:move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24" y="84778"/>
                  </a:lnTo>
                  <a:lnTo>
                    <a:pt x="28424" y="40861"/>
                  </a:lnTo>
                  <a:cubicBezTo>
                    <a:pt x="28424" y="37302"/>
                    <a:pt x="28964" y="34282"/>
                    <a:pt x="30031" y="31789"/>
                  </a:cubicBezTo>
                  <a:cubicBezTo>
                    <a:pt x="31099" y="29295"/>
                    <a:pt x="32682" y="27391"/>
                    <a:pt x="34767" y="26075"/>
                  </a:cubicBezTo>
                  <a:cubicBezTo>
                    <a:pt x="36852" y="24759"/>
                    <a:pt x="39376" y="24095"/>
                    <a:pt x="42341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lnTo>
                    <a:pt x="53042" y="84791"/>
                  </a:lnTo>
                  <a:lnTo>
                    <a:pt x="81478" y="84791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5" name="Полилиния 13">
              <a:extLst>
                <a:ext uri="{FF2B5EF4-FFF2-40B4-BE49-F238E27FC236}">
                  <a16:creationId xmlns:a16="http://schemas.microsoft.com/office/drawing/2014/main" id="{E7FC2EC6-C3D6-4786-959E-22838A033794}"/>
                </a:ext>
              </a:extLst>
            </p:cNvPr>
            <p:cNvSpPr/>
            <p:nvPr/>
          </p:nvSpPr>
          <p:spPr>
            <a:xfrm>
              <a:off x="6185873" y="4948859"/>
              <a:ext cx="73113" cy="87835"/>
            </a:xfrm>
            <a:custGeom>
              <a:avLst/>
              <a:gdLst>
                <a:gd name="connsiteX0" fmla="*/ 73113 w 73113"/>
                <a:gd name="connsiteY0" fmla="*/ 59317 h 87835"/>
                <a:gd name="connsiteX1" fmla="*/ 72422 w 73113"/>
                <a:gd name="connsiteY1" fmla="*/ 52990 h 87835"/>
                <a:gd name="connsiteX2" fmla="*/ 70815 w 73113"/>
                <a:gd name="connsiteY2" fmla="*/ 47877 h 87835"/>
                <a:gd name="connsiteX3" fmla="*/ 67988 w 73113"/>
                <a:gd name="connsiteY3" fmla="*/ 43843 h 87835"/>
                <a:gd name="connsiteX4" fmla="*/ 64698 w 73113"/>
                <a:gd name="connsiteY4" fmla="*/ 40723 h 87835"/>
                <a:gd name="connsiteX5" fmla="*/ 60565 w 73113"/>
                <a:gd name="connsiteY5" fmla="*/ 38279 h 87835"/>
                <a:gd name="connsiteX6" fmla="*/ 56358 w 73113"/>
                <a:gd name="connsiteY6" fmla="*/ 36525 h 87835"/>
                <a:gd name="connsiteX7" fmla="*/ 51698 w 73113"/>
                <a:gd name="connsiteY7" fmla="*/ 35222 h 87835"/>
                <a:gd name="connsiteX8" fmla="*/ 47189 w 73113"/>
                <a:gd name="connsiteY8" fmla="*/ 34232 h 87835"/>
                <a:gd name="connsiteX9" fmla="*/ 42680 w 73113"/>
                <a:gd name="connsiteY9" fmla="*/ 33393 h 87835"/>
                <a:gd name="connsiteX10" fmla="*/ 36952 w 73113"/>
                <a:gd name="connsiteY10" fmla="*/ 32328 h 87835"/>
                <a:gd name="connsiteX11" fmla="*/ 32820 w 73113"/>
                <a:gd name="connsiteY11" fmla="*/ 31112 h 87835"/>
                <a:gd name="connsiteX12" fmla="*/ 29454 w 73113"/>
                <a:gd name="connsiteY12" fmla="*/ 29132 h 87835"/>
                <a:gd name="connsiteX13" fmla="*/ 28461 w 73113"/>
                <a:gd name="connsiteY13" fmla="*/ 26238 h 87835"/>
                <a:gd name="connsiteX14" fmla="*/ 30521 w 73113"/>
                <a:gd name="connsiteY14" fmla="*/ 21815 h 87835"/>
                <a:gd name="connsiteX15" fmla="*/ 36098 w 73113"/>
                <a:gd name="connsiteY15" fmla="*/ 20136 h 87835"/>
                <a:gd name="connsiteX16" fmla="*/ 42441 w 73113"/>
                <a:gd name="connsiteY16" fmla="*/ 22116 h 87835"/>
                <a:gd name="connsiteX17" fmla="*/ 44802 w 73113"/>
                <a:gd name="connsiteY17" fmla="*/ 28067 h 87835"/>
                <a:gd name="connsiteX18" fmla="*/ 71405 w 73113"/>
                <a:gd name="connsiteY18" fmla="*/ 28067 h 87835"/>
                <a:gd name="connsiteX19" fmla="*/ 61696 w 73113"/>
                <a:gd name="connsiteY19" fmla="*/ 7706 h 87835"/>
                <a:gd name="connsiteX20" fmla="*/ 36400 w 73113"/>
                <a:gd name="connsiteY20" fmla="*/ 0 h 87835"/>
                <a:gd name="connsiteX21" fmla="*/ 10877 w 73113"/>
                <a:gd name="connsiteY21" fmla="*/ 7393 h 87835"/>
                <a:gd name="connsiteX22" fmla="*/ 1243 w 73113"/>
                <a:gd name="connsiteY22" fmla="*/ 27140 h 87835"/>
                <a:gd name="connsiteX23" fmla="*/ 3228 w 73113"/>
                <a:gd name="connsiteY23" fmla="*/ 37352 h 87835"/>
                <a:gd name="connsiteX24" fmla="*/ 7888 w 73113"/>
                <a:gd name="connsiteY24" fmla="*/ 44369 h 87835"/>
                <a:gd name="connsiteX25" fmla="*/ 14997 w 73113"/>
                <a:gd name="connsiteY25" fmla="*/ 48867 h 87835"/>
                <a:gd name="connsiteX26" fmla="*/ 22797 w 73113"/>
                <a:gd name="connsiteY26" fmla="*/ 51536 h 87835"/>
                <a:gd name="connsiteX27" fmla="*/ 30973 w 73113"/>
                <a:gd name="connsiteY27" fmla="*/ 53065 h 87835"/>
                <a:gd name="connsiteX28" fmla="*/ 38384 w 73113"/>
                <a:gd name="connsiteY28" fmla="*/ 54518 h 87835"/>
                <a:gd name="connsiteX29" fmla="*/ 43044 w 73113"/>
                <a:gd name="connsiteY29" fmla="*/ 56724 h 87835"/>
                <a:gd name="connsiteX30" fmla="*/ 45104 w 73113"/>
                <a:gd name="connsiteY30" fmla="*/ 60533 h 87835"/>
                <a:gd name="connsiteX31" fmla="*/ 42730 w 73113"/>
                <a:gd name="connsiteY31" fmla="*/ 65257 h 87835"/>
                <a:gd name="connsiteX32" fmla="*/ 37002 w 73113"/>
                <a:gd name="connsiteY32" fmla="*/ 66936 h 87835"/>
                <a:gd name="connsiteX33" fmla="*/ 30119 w 73113"/>
                <a:gd name="connsiteY33" fmla="*/ 64655 h 87835"/>
                <a:gd name="connsiteX34" fmla="*/ 27519 w 73113"/>
                <a:gd name="connsiteY34" fmla="*/ 58102 h 87835"/>
                <a:gd name="connsiteX35" fmla="*/ 0 w 73113"/>
                <a:gd name="connsiteY35" fmla="*/ 58102 h 87835"/>
                <a:gd name="connsiteX36" fmla="*/ 10011 w 73113"/>
                <a:gd name="connsiteY36" fmla="*/ 79754 h 87835"/>
                <a:gd name="connsiteX37" fmla="*/ 36538 w 73113"/>
                <a:gd name="connsiteY37" fmla="*/ 87836 h 87835"/>
                <a:gd name="connsiteX38" fmla="*/ 63052 w 73113"/>
                <a:gd name="connsiteY38" fmla="*/ 80055 h 87835"/>
                <a:gd name="connsiteX39" fmla="*/ 73113 w 73113"/>
                <a:gd name="connsiteY39" fmla="*/ 59317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3113" h="87835">
                  <a:moveTo>
                    <a:pt x="73113" y="59317"/>
                  </a:moveTo>
                  <a:cubicBezTo>
                    <a:pt x="73113" y="57087"/>
                    <a:pt x="72887" y="54969"/>
                    <a:pt x="72422" y="52990"/>
                  </a:cubicBezTo>
                  <a:cubicBezTo>
                    <a:pt x="71957" y="51010"/>
                    <a:pt x="71430" y="49306"/>
                    <a:pt x="70815" y="47877"/>
                  </a:cubicBezTo>
                  <a:cubicBezTo>
                    <a:pt x="70199" y="46461"/>
                    <a:pt x="69257" y="45108"/>
                    <a:pt x="67988" y="43843"/>
                  </a:cubicBezTo>
                  <a:cubicBezTo>
                    <a:pt x="66707" y="42577"/>
                    <a:pt x="65615" y="41537"/>
                    <a:pt x="64698" y="40723"/>
                  </a:cubicBezTo>
                  <a:cubicBezTo>
                    <a:pt x="63781" y="39908"/>
                    <a:pt x="62399" y="39094"/>
                    <a:pt x="60565" y="38279"/>
                  </a:cubicBezTo>
                  <a:cubicBezTo>
                    <a:pt x="58732" y="37465"/>
                    <a:pt x="57325" y="36888"/>
                    <a:pt x="56358" y="36525"/>
                  </a:cubicBezTo>
                  <a:cubicBezTo>
                    <a:pt x="55391" y="36174"/>
                    <a:pt x="53833" y="35736"/>
                    <a:pt x="51698" y="35222"/>
                  </a:cubicBezTo>
                  <a:cubicBezTo>
                    <a:pt x="49563" y="34721"/>
                    <a:pt x="48055" y="34382"/>
                    <a:pt x="47189" y="34232"/>
                  </a:cubicBezTo>
                  <a:cubicBezTo>
                    <a:pt x="46322" y="34082"/>
                    <a:pt x="44815" y="33794"/>
                    <a:pt x="42680" y="33393"/>
                  </a:cubicBezTo>
                  <a:cubicBezTo>
                    <a:pt x="40029" y="32992"/>
                    <a:pt x="38120" y="32628"/>
                    <a:pt x="36952" y="32328"/>
                  </a:cubicBezTo>
                  <a:cubicBezTo>
                    <a:pt x="35784" y="32027"/>
                    <a:pt x="34402" y="31626"/>
                    <a:pt x="32820" y="31112"/>
                  </a:cubicBezTo>
                  <a:cubicBezTo>
                    <a:pt x="31237" y="30611"/>
                    <a:pt x="30119" y="29947"/>
                    <a:pt x="29454" y="29132"/>
                  </a:cubicBezTo>
                  <a:cubicBezTo>
                    <a:pt x="28788" y="28318"/>
                    <a:pt x="28461" y="27353"/>
                    <a:pt x="28461" y="26238"/>
                  </a:cubicBezTo>
                  <a:cubicBezTo>
                    <a:pt x="28461" y="24409"/>
                    <a:pt x="29152" y="22930"/>
                    <a:pt x="30521" y="21815"/>
                  </a:cubicBezTo>
                  <a:cubicBezTo>
                    <a:pt x="31903" y="20700"/>
                    <a:pt x="33762" y="20136"/>
                    <a:pt x="36098" y="20136"/>
                  </a:cubicBezTo>
                  <a:cubicBezTo>
                    <a:pt x="38748" y="20136"/>
                    <a:pt x="40858" y="20800"/>
                    <a:pt x="42441" y="22116"/>
                  </a:cubicBezTo>
                  <a:cubicBezTo>
                    <a:pt x="44024" y="23431"/>
                    <a:pt x="44802" y="25423"/>
                    <a:pt x="44802" y="28067"/>
                  </a:cubicBezTo>
                  <a:lnTo>
                    <a:pt x="71405" y="28067"/>
                  </a:lnTo>
                  <a:cubicBezTo>
                    <a:pt x="71304" y="19635"/>
                    <a:pt x="68064" y="12843"/>
                    <a:pt x="61696" y="7706"/>
                  </a:cubicBezTo>
                  <a:cubicBezTo>
                    <a:pt x="55328" y="2581"/>
                    <a:pt x="46887" y="0"/>
                    <a:pt x="36400" y="0"/>
                  </a:cubicBezTo>
                  <a:cubicBezTo>
                    <a:pt x="25799" y="0"/>
                    <a:pt x="17295" y="2468"/>
                    <a:pt x="10877" y="7393"/>
                  </a:cubicBezTo>
                  <a:cubicBezTo>
                    <a:pt x="4459" y="12330"/>
                    <a:pt x="1243" y="18908"/>
                    <a:pt x="1243" y="27140"/>
                  </a:cubicBezTo>
                  <a:cubicBezTo>
                    <a:pt x="1243" y="30999"/>
                    <a:pt x="1897" y="34408"/>
                    <a:pt x="3228" y="37352"/>
                  </a:cubicBezTo>
                  <a:cubicBezTo>
                    <a:pt x="4547" y="40309"/>
                    <a:pt x="6104" y="42640"/>
                    <a:pt x="7888" y="44369"/>
                  </a:cubicBezTo>
                  <a:cubicBezTo>
                    <a:pt x="9671" y="46098"/>
                    <a:pt x="12033" y="47602"/>
                    <a:pt x="14997" y="48867"/>
                  </a:cubicBezTo>
                  <a:cubicBezTo>
                    <a:pt x="17949" y="50145"/>
                    <a:pt x="20549" y="51035"/>
                    <a:pt x="22797" y="51536"/>
                  </a:cubicBezTo>
                  <a:cubicBezTo>
                    <a:pt x="25033" y="52050"/>
                    <a:pt x="27758" y="52551"/>
                    <a:pt x="30973" y="53065"/>
                  </a:cubicBezTo>
                  <a:cubicBezTo>
                    <a:pt x="34189" y="53579"/>
                    <a:pt x="36651" y="54055"/>
                    <a:pt x="38384" y="54518"/>
                  </a:cubicBezTo>
                  <a:cubicBezTo>
                    <a:pt x="40117" y="54969"/>
                    <a:pt x="41675" y="55709"/>
                    <a:pt x="43044" y="56724"/>
                  </a:cubicBezTo>
                  <a:cubicBezTo>
                    <a:pt x="44413" y="57738"/>
                    <a:pt x="45104" y="59017"/>
                    <a:pt x="45104" y="60533"/>
                  </a:cubicBezTo>
                  <a:cubicBezTo>
                    <a:pt x="45104" y="62563"/>
                    <a:pt x="44313" y="64141"/>
                    <a:pt x="42730" y="65257"/>
                  </a:cubicBezTo>
                  <a:cubicBezTo>
                    <a:pt x="41147" y="66384"/>
                    <a:pt x="39238" y="66936"/>
                    <a:pt x="37002" y="66936"/>
                  </a:cubicBezTo>
                  <a:cubicBezTo>
                    <a:pt x="34151" y="66936"/>
                    <a:pt x="31853" y="66171"/>
                    <a:pt x="30119" y="64655"/>
                  </a:cubicBezTo>
                  <a:cubicBezTo>
                    <a:pt x="28386" y="63126"/>
                    <a:pt x="27519" y="60946"/>
                    <a:pt x="27519" y="58102"/>
                  </a:cubicBezTo>
                  <a:lnTo>
                    <a:pt x="0" y="58102"/>
                  </a:lnTo>
                  <a:cubicBezTo>
                    <a:pt x="201" y="67149"/>
                    <a:pt x="3542" y="74366"/>
                    <a:pt x="10011" y="79754"/>
                  </a:cubicBezTo>
                  <a:cubicBezTo>
                    <a:pt x="16479" y="85142"/>
                    <a:pt x="25321" y="87836"/>
                    <a:pt x="36538" y="87836"/>
                  </a:cubicBezTo>
                  <a:cubicBezTo>
                    <a:pt x="47540" y="87836"/>
                    <a:pt x="56383" y="85242"/>
                    <a:pt x="63052" y="80055"/>
                  </a:cubicBezTo>
                  <a:cubicBezTo>
                    <a:pt x="69772" y="74880"/>
                    <a:pt x="73113" y="67963"/>
                    <a:pt x="73113" y="59317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6" name="Полилиния 15">
              <a:extLst>
                <a:ext uri="{FF2B5EF4-FFF2-40B4-BE49-F238E27FC236}">
                  <a16:creationId xmlns:a16="http://schemas.microsoft.com/office/drawing/2014/main" id="{9CCBBCC9-D638-42C5-943D-384B419A95CA}"/>
                </a:ext>
              </a:extLst>
            </p:cNvPr>
            <p:cNvSpPr/>
            <p:nvPr/>
          </p:nvSpPr>
          <p:spPr>
            <a:xfrm>
              <a:off x="6263118" y="4927521"/>
              <a:ext cx="63893" cy="106430"/>
            </a:xfrm>
            <a:custGeom>
              <a:avLst/>
              <a:gdLst>
                <a:gd name="connsiteX0" fmla="*/ 46083 w 63893"/>
                <a:gd name="connsiteY0" fmla="*/ 79065 h 106430"/>
                <a:gd name="connsiteX1" fmla="*/ 43559 w 63893"/>
                <a:gd name="connsiteY1" fmla="*/ 72123 h 106430"/>
                <a:gd name="connsiteX2" fmla="*/ 43559 w 63893"/>
                <a:gd name="connsiteY2" fmla="*/ 45747 h 106430"/>
                <a:gd name="connsiteX3" fmla="*/ 63429 w 63893"/>
                <a:gd name="connsiteY3" fmla="*/ 45747 h 106430"/>
                <a:gd name="connsiteX4" fmla="*/ 63429 w 63893"/>
                <a:gd name="connsiteY4" fmla="*/ 24095 h 106430"/>
                <a:gd name="connsiteX5" fmla="*/ 42793 w 63893"/>
                <a:gd name="connsiteY5" fmla="*/ 24095 h 106430"/>
                <a:gd name="connsiteX6" fmla="*/ 42793 w 63893"/>
                <a:gd name="connsiteY6" fmla="*/ 0 h 106430"/>
                <a:gd name="connsiteX7" fmla="*/ 36990 w 63893"/>
                <a:gd name="connsiteY7" fmla="*/ 0 h 106430"/>
                <a:gd name="connsiteX8" fmla="*/ 0 w 63893"/>
                <a:gd name="connsiteY8" fmla="*/ 39344 h 106430"/>
                <a:gd name="connsiteX9" fmla="*/ 0 w 63893"/>
                <a:gd name="connsiteY9" fmla="*/ 45747 h 106430"/>
                <a:gd name="connsiteX10" fmla="*/ 15135 w 63893"/>
                <a:gd name="connsiteY10" fmla="*/ 45747 h 106430"/>
                <a:gd name="connsiteX11" fmla="*/ 15135 w 63893"/>
                <a:gd name="connsiteY11" fmla="*/ 77010 h 106430"/>
                <a:gd name="connsiteX12" fmla="*/ 18652 w 63893"/>
                <a:gd name="connsiteY12" fmla="*/ 92785 h 106430"/>
                <a:gd name="connsiteX13" fmla="*/ 28738 w 63893"/>
                <a:gd name="connsiteY13" fmla="*/ 102922 h 106430"/>
                <a:gd name="connsiteX14" fmla="*/ 44476 w 63893"/>
                <a:gd name="connsiteY14" fmla="*/ 106430 h 106430"/>
                <a:gd name="connsiteX15" fmla="*/ 63894 w 63893"/>
                <a:gd name="connsiteY15" fmla="*/ 106430 h 106430"/>
                <a:gd name="connsiteX16" fmla="*/ 63894 w 63893"/>
                <a:gd name="connsiteY16" fmla="*/ 81571 h 106430"/>
                <a:gd name="connsiteX17" fmla="*/ 53042 w 63893"/>
                <a:gd name="connsiteY17" fmla="*/ 81571 h 106430"/>
                <a:gd name="connsiteX18" fmla="*/ 46083 w 63893"/>
                <a:gd name="connsiteY18" fmla="*/ 79065 h 10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93" h="106430">
                  <a:moveTo>
                    <a:pt x="46083" y="79065"/>
                  </a:move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747"/>
                  </a:lnTo>
                  <a:lnTo>
                    <a:pt x="63429" y="45747"/>
                  </a:lnTo>
                  <a:lnTo>
                    <a:pt x="63429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747"/>
                  </a:lnTo>
                  <a:lnTo>
                    <a:pt x="15135" y="45747"/>
                  </a:lnTo>
                  <a:lnTo>
                    <a:pt x="15135" y="77010"/>
                  </a:lnTo>
                  <a:cubicBezTo>
                    <a:pt x="15135" y="83112"/>
                    <a:pt x="16303" y="88374"/>
                    <a:pt x="18652" y="92785"/>
                  </a:cubicBezTo>
                  <a:cubicBezTo>
                    <a:pt x="20988" y="97208"/>
                    <a:pt x="24354" y="100591"/>
                    <a:pt x="28738" y="102922"/>
                  </a:cubicBezTo>
                  <a:cubicBezTo>
                    <a:pt x="33121" y="105265"/>
                    <a:pt x="38371" y="106430"/>
                    <a:pt x="44476" y="106430"/>
                  </a:cubicBezTo>
                  <a:lnTo>
                    <a:pt x="63894" y="106430"/>
                  </a:lnTo>
                  <a:lnTo>
                    <a:pt x="63894" y="81571"/>
                  </a:lnTo>
                  <a:lnTo>
                    <a:pt x="53042" y="81571"/>
                  </a:lnTo>
                  <a:cubicBezTo>
                    <a:pt x="50078" y="81571"/>
                    <a:pt x="47767" y="80731"/>
                    <a:pt x="46083" y="7906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7" name="Полилиния 16">
              <a:extLst>
                <a:ext uri="{FF2B5EF4-FFF2-40B4-BE49-F238E27FC236}">
                  <a16:creationId xmlns:a16="http://schemas.microsoft.com/office/drawing/2014/main" id="{D410DAA0-09F2-44E7-A614-284FA12CF346}"/>
                </a:ext>
              </a:extLst>
            </p:cNvPr>
            <p:cNvSpPr/>
            <p:nvPr/>
          </p:nvSpPr>
          <p:spPr>
            <a:xfrm>
              <a:off x="6341368" y="4951604"/>
              <a:ext cx="28436" cy="82347"/>
            </a:xfrm>
            <a:custGeom>
              <a:avLst/>
              <a:gdLst>
                <a:gd name="connsiteX0" fmla="*/ 0 w 28436"/>
                <a:gd name="connsiteY0" fmla="*/ 0 h 82347"/>
                <a:gd name="connsiteX1" fmla="*/ 28436 w 28436"/>
                <a:gd name="connsiteY1" fmla="*/ 0 h 82347"/>
                <a:gd name="connsiteX2" fmla="*/ 28436 w 28436"/>
                <a:gd name="connsiteY2" fmla="*/ 82348 h 82347"/>
                <a:gd name="connsiteX3" fmla="*/ 0 w 28436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6" h="82347">
                  <a:moveTo>
                    <a:pt x="0" y="0"/>
                  </a:moveTo>
                  <a:lnTo>
                    <a:pt x="28436" y="0"/>
                  </a:lnTo>
                  <a:lnTo>
                    <a:pt x="28436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8" name="Полилиния 17">
              <a:extLst>
                <a:ext uri="{FF2B5EF4-FFF2-40B4-BE49-F238E27FC236}">
                  <a16:creationId xmlns:a16="http://schemas.microsoft.com/office/drawing/2014/main" id="{30DBF40E-E46D-4CA9-A1E5-717382260926}"/>
                </a:ext>
              </a:extLst>
            </p:cNvPr>
            <p:cNvSpPr/>
            <p:nvPr/>
          </p:nvSpPr>
          <p:spPr>
            <a:xfrm>
              <a:off x="6341519" y="4917296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9" name="Полилиния 18">
              <a:extLst>
                <a:ext uri="{FF2B5EF4-FFF2-40B4-BE49-F238E27FC236}">
                  <a16:creationId xmlns:a16="http://schemas.microsoft.com/office/drawing/2014/main" id="{F3A82756-56BF-421C-97B2-16993C4225C5}"/>
                </a:ext>
              </a:extLst>
            </p:cNvPr>
            <p:cNvSpPr/>
            <p:nvPr/>
          </p:nvSpPr>
          <p:spPr>
            <a:xfrm>
              <a:off x="6387690" y="4949173"/>
              <a:ext cx="81478" cy="84790"/>
            </a:xfrm>
            <a:custGeom>
              <a:avLst/>
              <a:gdLst>
                <a:gd name="connsiteX0" fmla="*/ 53042 w 81478"/>
                <a:gd name="connsiteY0" fmla="*/ 38430 h 84790"/>
                <a:gd name="connsiteX1" fmla="*/ 53042 w 81478"/>
                <a:gd name="connsiteY1" fmla="*/ 84791 h 84790"/>
                <a:gd name="connsiteX2" fmla="*/ 81478 w 81478"/>
                <a:gd name="connsiteY2" fmla="*/ 84791 h 84790"/>
                <a:gd name="connsiteX3" fmla="*/ 81478 w 81478"/>
                <a:gd name="connsiteY3" fmla="*/ 34621 h 84790"/>
                <a:gd name="connsiteX4" fmla="*/ 72837 w 81478"/>
                <a:gd name="connsiteY4" fmla="*/ 9460 h 84790"/>
                <a:gd name="connsiteX5" fmla="*/ 49826 w 81478"/>
                <a:gd name="connsiteY5" fmla="*/ 0 h 84790"/>
                <a:gd name="connsiteX6" fmla="*/ 23839 w 81478"/>
                <a:gd name="connsiteY6" fmla="*/ 10976 h 84790"/>
                <a:gd name="connsiteX7" fmla="*/ 19870 w 81478"/>
                <a:gd name="connsiteY7" fmla="*/ 2431 h 84790"/>
                <a:gd name="connsiteX8" fmla="*/ 0 w 81478"/>
                <a:gd name="connsiteY8" fmla="*/ 2431 h 84790"/>
                <a:gd name="connsiteX9" fmla="*/ 0 w 81478"/>
                <a:gd name="connsiteY9" fmla="*/ 84778 h 84790"/>
                <a:gd name="connsiteX10" fmla="*/ 28436 w 81478"/>
                <a:gd name="connsiteY10" fmla="*/ 84778 h 84790"/>
                <a:gd name="connsiteX11" fmla="*/ 28436 w 81478"/>
                <a:gd name="connsiteY11" fmla="*/ 40861 h 84790"/>
                <a:gd name="connsiteX12" fmla="*/ 30044 w 81478"/>
                <a:gd name="connsiteY12" fmla="*/ 31789 h 84790"/>
                <a:gd name="connsiteX13" fmla="*/ 34779 w 81478"/>
                <a:gd name="connsiteY13" fmla="*/ 26075 h 84790"/>
                <a:gd name="connsiteX14" fmla="*/ 42353 w 81478"/>
                <a:gd name="connsiteY14" fmla="*/ 24095 h 84790"/>
                <a:gd name="connsiteX15" fmla="*/ 53042 w 81478"/>
                <a:gd name="connsiteY15" fmla="*/ 38430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53042" y="38430"/>
                  </a:moveTo>
                  <a:lnTo>
                    <a:pt x="53042" y="84791"/>
                  </a:lnTo>
                  <a:lnTo>
                    <a:pt x="81478" y="84791"/>
                  </a:ln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36" y="84778"/>
                  </a:lnTo>
                  <a:lnTo>
                    <a:pt x="28436" y="40861"/>
                  </a:lnTo>
                  <a:cubicBezTo>
                    <a:pt x="28436" y="37302"/>
                    <a:pt x="28976" y="34282"/>
                    <a:pt x="30044" y="31789"/>
                  </a:cubicBezTo>
                  <a:cubicBezTo>
                    <a:pt x="31112" y="29295"/>
                    <a:pt x="32694" y="27391"/>
                    <a:pt x="34779" y="26075"/>
                  </a:cubicBezTo>
                  <a:cubicBezTo>
                    <a:pt x="36864" y="24759"/>
                    <a:pt x="39389" y="24095"/>
                    <a:pt x="42353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0" name="Полилиния 19">
              <a:extLst>
                <a:ext uri="{FF2B5EF4-FFF2-40B4-BE49-F238E27FC236}">
                  <a16:creationId xmlns:a16="http://schemas.microsoft.com/office/drawing/2014/main" id="{58F45DF6-33A1-4BA9-ACAB-F5347153740A}"/>
                </a:ext>
              </a:extLst>
            </p:cNvPr>
            <p:cNvSpPr/>
            <p:nvPr/>
          </p:nvSpPr>
          <p:spPr>
            <a:xfrm>
              <a:off x="6481402" y="4949022"/>
              <a:ext cx="89730" cy="87660"/>
            </a:xfrm>
            <a:custGeom>
              <a:avLst/>
              <a:gdLst>
                <a:gd name="connsiteX0" fmla="*/ 55705 w 89730"/>
                <a:gd name="connsiteY0" fmla="*/ 58929 h 87660"/>
                <a:gd name="connsiteX1" fmla="*/ 45694 w 89730"/>
                <a:gd name="connsiteY1" fmla="*/ 62212 h 87660"/>
                <a:gd name="connsiteX2" fmla="*/ 33385 w 89730"/>
                <a:gd name="connsiteY2" fmla="*/ 57024 h 87660"/>
                <a:gd name="connsiteX3" fmla="*/ 28575 w 89730"/>
                <a:gd name="connsiteY3" fmla="*/ 43755 h 87660"/>
                <a:gd name="connsiteX4" fmla="*/ 33385 w 89730"/>
                <a:gd name="connsiteY4" fmla="*/ 30573 h 87660"/>
                <a:gd name="connsiteX5" fmla="*/ 45694 w 89730"/>
                <a:gd name="connsiteY5" fmla="*/ 25461 h 87660"/>
                <a:gd name="connsiteX6" fmla="*/ 55554 w 89730"/>
                <a:gd name="connsiteY6" fmla="*/ 28431 h 87660"/>
                <a:gd name="connsiteX7" fmla="*/ 61746 w 89730"/>
                <a:gd name="connsiteY7" fmla="*/ 36437 h 87660"/>
                <a:gd name="connsiteX8" fmla="*/ 89416 w 89730"/>
                <a:gd name="connsiteY8" fmla="*/ 36437 h 87660"/>
                <a:gd name="connsiteX9" fmla="*/ 81930 w 89730"/>
                <a:gd name="connsiteY9" fmla="*/ 17379 h 87660"/>
                <a:gd name="connsiteX10" fmla="*/ 66569 w 89730"/>
                <a:gd name="connsiteY10" fmla="*/ 4573 h 87660"/>
                <a:gd name="connsiteX11" fmla="*/ 45707 w 89730"/>
                <a:gd name="connsiteY11" fmla="*/ 0 h 87660"/>
                <a:gd name="connsiteX12" fmla="*/ 22169 w 89730"/>
                <a:gd name="connsiteY12" fmla="*/ 5563 h 87660"/>
                <a:gd name="connsiteX13" fmla="*/ 5891 w 89730"/>
                <a:gd name="connsiteY13" fmla="*/ 21113 h 87660"/>
                <a:gd name="connsiteX14" fmla="*/ 0 w 89730"/>
                <a:gd name="connsiteY14" fmla="*/ 43680 h 87660"/>
                <a:gd name="connsiteX15" fmla="*/ 5891 w 89730"/>
                <a:gd name="connsiteY15" fmla="*/ 66322 h 87660"/>
                <a:gd name="connsiteX16" fmla="*/ 22169 w 89730"/>
                <a:gd name="connsiteY16" fmla="*/ 82022 h 87660"/>
                <a:gd name="connsiteX17" fmla="*/ 45707 w 89730"/>
                <a:gd name="connsiteY17" fmla="*/ 87660 h 87660"/>
                <a:gd name="connsiteX18" fmla="*/ 75211 w 89730"/>
                <a:gd name="connsiteY18" fmla="*/ 77285 h 87660"/>
                <a:gd name="connsiteX19" fmla="*/ 89730 w 89730"/>
                <a:gd name="connsiteY19" fmla="*/ 50145 h 87660"/>
                <a:gd name="connsiteX20" fmla="*/ 61759 w 89730"/>
                <a:gd name="connsiteY20" fmla="*/ 50145 h 87660"/>
                <a:gd name="connsiteX21" fmla="*/ 55705 w 89730"/>
                <a:gd name="connsiteY21" fmla="*/ 58929 h 8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730" h="87660">
                  <a:moveTo>
                    <a:pt x="55705" y="58929"/>
                  </a:moveTo>
                  <a:cubicBezTo>
                    <a:pt x="52803" y="61122"/>
                    <a:pt x="49462" y="62212"/>
                    <a:pt x="45694" y="62212"/>
                  </a:cubicBezTo>
                  <a:cubicBezTo>
                    <a:pt x="40708" y="62212"/>
                    <a:pt x="36601" y="60483"/>
                    <a:pt x="33385" y="57024"/>
                  </a:cubicBezTo>
                  <a:cubicBezTo>
                    <a:pt x="30170" y="53566"/>
                    <a:pt x="28575" y="49143"/>
                    <a:pt x="28575" y="43755"/>
                  </a:cubicBezTo>
                  <a:cubicBezTo>
                    <a:pt x="28575" y="38367"/>
                    <a:pt x="30182" y="33969"/>
                    <a:pt x="33385" y="30573"/>
                  </a:cubicBezTo>
                  <a:cubicBezTo>
                    <a:pt x="36601" y="27165"/>
                    <a:pt x="40695" y="25461"/>
                    <a:pt x="45694" y="25461"/>
                  </a:cubicBezTo>
                  <a:cubicBezTo>
                    <a:pt x="49362" y="25461"/>
                    <a:pt x="52653" y="26451"/>
                    <a:pt x="55554" y="28431"/>
                  </a:cubicBezTo>
                  <a:cubicBezTo>
                    <a:pt x="58455" y="30410"/>
                    <a:pt x="60515" y="33079"/>
                    <a:pt x="61746" y="36437"/>
                  </a:cubicBezTo>
                  <a:lnTo>
                    <a:pt x="89416" y="36437"/>
                  </a:lnTo>
                  <a:cubicBezTo>
                    <a:pt x="88399" y="29220"/>
                    <a:pt x="85899" y="22867"/>
                    <a:pt x="81930" y="17379"/>
                  </a:cubicBezTo>
                  <a:cubicBezTo>
                    <a:pt x="77961" y="11891"/>
                    <a:pt x="72837" y="7618"/>
                    <a:pt x="66569" y="4573"/>
                  </a:cubicBezTo>
                  <a:cubicBezTo>
                    <a:pt x="60302" y="1529"/>
                    <a:pt x="53343" y="0"/>
                    <a:pt x="45707" y="0"/>
                  </a:cubicBezTo>
                  <a:cubicBezTo>
                    <a:pt x="36940" y="0"/>
                    <a:pt x="29102" y="1854"/>
                    <a:pt x="22169" y="5563"/>
                  </a:cubicBezTo>
                  <a:cubicBezTo>
                    <a:pt x="15236" y="9272"/>
                    <a:pt x="9810" y="14460"/>
                    <a:pt x="5891" y="21113"/>
                  </a:cubicBezTo>
                  <a:cubicBezTo>
                    <a:pt x="1972" y="27767"/>
                    <a:pt x="0" y="35297"/>
                    <a:pt x="0" y="43680"/>
                  </a:cubicBezTo>
                  <a:cubicBezTo>
                    <a:pt x="0" y="52062"/>
                    <a:pt x="1959" y="59618"/>
                    <a:pt x="5891" y="66322"/>
                  </a:cubicBezTo>
                  <a:cubicBezTo>
                    <a:pt x="9810" y="73025"/>
                    <a:pt x="15236" y="78263"/>
                    <a:pt x="22169" y="82022"/>
                  </a:cubicBezTo>
                  <a:cubicBezTo>
                    <a:pt x="29102" y="85781"/>
                    <a:pt x="36940" y="87660"/>
                    <a:pt x="45707" y="87660"/>
                  </a:cubicBezTo>
                  <a:cubicBezTo>
                    <a:pt x="57325" y="87660"/>
                    <a:pt x="67160" y="84202"/>
                    <a:pt x="75211" y="77285"/>
                  </a:cubicBezTo>
                  <a:cubicBezTo>
                    <a:pt x="83262" y="70369"/>
                    <a:pt x="88097" y="61322"/>
                    <a:pt x="89730" y="50145"/>
                  </a:cubicBezTo>
                  <a:lnTo>
                    <a:pt x="61759" y="50145"/>
                  </a:lnTo>
                  <a:cubicBezTo>
                    <a:pt x="60616" y="53817"/>
                    <a:pt x="58606" y="56749"/>
                    <a:pt x="55705" y="58929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1" name="Полилиния 20">
              <a:extLst>
                <a:ext uri="{FF2B5EF4-FFF2-40B4-BE49-F238E27FC236}">
                  <a16:creationId xmlns:a16="http://schemas.microsoft.com/office/drawing/2014/main" id="{BB39A113-6124-48DB-94FB-633D5C819A90}"/>
                </a:ext>
              </a:extLst>
            </p:cNvPr>
            <p:cNvSpPr/>
            <p:nvPr/>
          </p:nvSpPr>
          <p:spPr>
            <a:xfrm>
              <a:off x="6574323" y="4927508"/>
              <a:ext cx="64057" cy="106442"/>
            </a:xfrm>
            <a:custGeom>
              <a:avLst/>
              <a:gdLst>
                <a:gd name="connsiteX0" fmla="*/ 53042 w 64057"/>
                <a:gd name="connsiteY0" fmla="*/ 81583 h 106442"/>
                <a:gd name="connsiteX1" fmla="*/ 46083 w 64057"/>
                <a:gd name="connsiteY1" fmla="*/ 79065 h 106442"/>
                <a:gd name="connsiteX2" fmla="*/ 43559 w 64057"/>
                <a:gd name="connsiteY2" fmla="*/ 72123 h 106442"/>
                <a:gd name="connsiteX3" fmla="*/ 43559 w 64057"/>
                <a:gd name="connsiteY3" fmla="*/ 45898 h 106442"/>
                <a:gd name="connsiteX4" fmla="*/ 63580 w 64057"/>
                <a:gd name="connsiteY4" fmla="*/ 45898 h 106442"/>
                <a:gd name="connsiteX5" fmla="*/ 63580 w 64057"/>
                <a:gd name="connsiteY5" fmla="*/ 24095 h 106442"/>
                <a:gd name="connsiteX6" fmla="*/ 42793 w 64057"/>
                <a:gd name="connsiteY6" fmla="*/ 24095 h 106442"/>
                <a:gd name="connsiteX7" fmla="*/ 42793 w 64057"/>
                <a:gd name="connsiteY7" fmla="*/ 0 h 106442"/>
                <a:gd name="connsiteX8" fmla="*/ 36990 w 64057"/>
                <a:gd name="connsiteY8" fmla="*/ 0 h 106442"/>
                <a:gd name="connsiteX9" fmla="*/ 0 w 64057"/>
                <a:gd name="connsiteY9" fmla="*/ 39344 h 106442"/>
                <a:gd name="connsiteX10" fmla="*/ 0 w 64057"/>
                <a:gd name="connsiteY10" fmla="*/ 45910 h 106442"/>
                <a:gd name="connsiteX11" fmla="*/ 15135 w 64057"/>
                <a:gd name="connsiteY11" fmla="*/ 45910 h 106442"/>
                <a:gd name="connsiteX12" fmla="*/ 15135 w 64057"/>
                <a:gd name="connsiteY12" fmla="*/ 77010 h 106442"/>
                <a:gd name="connsiteX13" fmla="*/ 22935 w 64057"/>
                <a:gd name="connsiteY13" fmla="*/ 98586 h 106442"/>
                <a:gd name="connsiteX14" fmla="*/ 44488 w 64057"/>
                <a:gd name="connsiteY14" fmla="*/ 106443 h 106442"/>
                <a:gd name="connsiteX15" fmla="*/ 64057 w 64057"/>
                <a:gd name="connsiteY15" fmla="*/ 106443 h 106442"/>
                <a:gd name="connsiteX16" fmla="*/ 64057 w 64057"/>
                <a:gd name="connsiteY16" fmla="*/ 81583 h 106442"/>
                <a:gd name="connsiteX17" fmla="*/ 53042 w 64057"/>
                <a:gd name="connsiteY17" fmla="*/ 81583 h 10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057" h="106442">
                  <a:moveTo>
                    <a:pt x="53042" y="81583"/>
                  </a:moveTo>
                  <a:cubicBezTo>
                    <a:pt x="50090" y="81583"/>
                    <a:pt x="47766" y="80744"/>
                    <a:pt x="46083" y="79065"/>
                  </a:cubicBez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898"/>
                  </a:lnTo>
                  <a:lnTo>
                    <a:pt x="63580" y="45898"/>
                  </a:lnTo>
                  <a:lnTo>
                    <a:pt x="63580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910"/>
                  </a:lnTo>
                  <a:lnTo>
                    <a:pt x="15135" y="45910"/>
                  </a:lnTo>
                  <a:lnTo>
                    <a:pt x="15135" y="77010"/>
                  </a:lnTo>
                  <a:cubicBezTo>
                    <a:pt x="15135" y="86157"/>
                    <a:pt x="17735" y="93349"/>
                    <a:pt x="22935" y="98586"/>
                  </a:cubicBezTo>
                  <a:cubicBezTo>
                    <a:pt x="28135" y="103824"/>
                    <a:pt x="35319" y="106443"/>
                    <a:pt x="44488" y="106443"/>
                  </a:cubicBezTo>
                  <a:lnTo>
                    <a:pt x="64057" y="106443"/>
                  </a:lnTo>
                  <a:lnTo>
                    <a:pt x="64057" y="81583"/>
                  </a:lnTo>
                  <a:lnTo>
                    <a:pt x="53042" y="81583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2" name="Полилиния 21">
              <a:extLst>
                <a:ext uri="{FF2B5EF4-FFF2-40B4-BE49-F238E27FC236}">
                  <a16:creationId xmlns:a16="http://schemas.microsoft.com/office/drawing/2014/main" id="{67C204E5-D451-4BF2-B5D1-16E507647916}"/>
                </a:ext>
              </a:extLst>
            </p:cNvPr>
            <p:cNvSpPr/>
            <p:nvPr/>
          </p:nvSpPr>
          <p:spPr>
            <a:xfrm>
              <a:off x="6038391" y="5076428"/>
              <a:ext cx="113268" cy="112244"/>
            </a:xfrm>
            <a:custGeom>
              <a:avLst/>
              <a:gdLst>
                <a:gd name="connsiteX0" fmla="*/ 54599 w 113268"/>
                <a:gd name="connsiteY0" fmla="*/ 70908 h 112244"/>
                <a:gd name="connsiteX1" fmla="*/ 81189 w 113268"/>
                <a:gd name="connsiteY1" fmla="*/ 70908 h 112244"/>
                <a:gd name="connsiteX2" fmla="*/ 72096 w 113268"/>
                <a:gd name="connsiteY2" fmla="*/ 80894 h 112244"/>
                <a:gd name="connsiteX3" fmla="*/ 57036 w 113268"/>
                <a:gd name="connsiteY3" fmla="*/ 84628 h 112244"/>
                <a:gd name="connsiteX4" fmla="*/ 42818 w 113268"/>
                <a:gd name="connsiteY4" fmla="*/ 81044 h 112244"/>
                <a:gd name="connsiteX5" fmla="*/ 33410 w 113268"/>
                <a:gd name="connsiteY5" fmla="*/ 70983 h 112244"/>
                <a:gd name="connsiteX6" fmla="*/ 30132 w 113268"/>
                <a:gd name="connsiteY6" fmla="*/ 56272 h 112244"/>
                <a:gd name="connsiteX7" fmla="*/ 37542 w 113268"/>
                <a:gd name="connsiteY7" fmla="*/ 35535 h 112244"/>
                <a:gd name="connsiteX8" fmla="*/ 57023 w 113268"/>
                <a:gd name="connsiteY8" fmla="*/ 27604 h 112244"/>
                <a:gd name="connsiteX9" fmla="*/ 71769 w 113268"/>
                <a:gd name="connsiteY9" fmla="*/ 31638 h 112244"/>
                <a:gd name="connsiteX10" fmla="*/ 81327 w 113268"/>
                <a:gd name="connsiteY10" fmla="*/ 42389 h 112244"/>
                <a:gd name="connsiteX11" fmla="*/ 112200 w 113268"/>
                <a:gd name="connsiteY11" fmla="*/ 42389 h 112244"/>
                <a:gd name="connsiteX12" fmla="*/ 93247 w 113268"/>
                <a:gd name="connsiteY12" fmla="*/ 11891 h 112244"/>
                <a:gd name="connsiteX13" fmla="*/ 56709 w 113268"/>
                <a:gd name="connsiteY13" fmla="*/ 0 h 112244"/>
                <a:gd name="connsiteX14" fmla="*/ 15977 w 113268"/>
                <a:gd name="connsiteY14" fmla="*/ 15938 h 112244"/>
                <a:gd name="connsiteX15" fmla="*/ 0 w 113268"/>
                <a:gd name="connsiteY15" fmla="*/ 56272 h 112244"/>
                <a:gd name="connsiteX16" fmla="*/ 16127 w 113268"/>
                <a:gd name="connsiteY16" fmla="*/ 96381 h 112244"/>
                <a:gd name="connsiteX17" fmla="*/ 57011 w 113268"/>
                <a:gd name="connsiteY17" fmla="*/ 112244 h 112244"/>
                <a:gd name="connsiteX18" fmla="*/ 86364 w 113268"/>
                <a:gd name="connsiteY18" fmla="*/ 104626 h 112244"/>
                <a:gd name="connsiteX19" fmla="*/ 106234 w 113268"/>
                <a:gd name="connsiteY19" fmla="*/ 83350 h 112244"/>
                <a:gd name="connsiteX20" fmla="*/ 113268 w 113268"/>
                <a:gd name="connsiteY20" fmla="*/ 52463 h 112244"/>
                <a:gd name="connsiteX21" fmla="*/ 54574 w 113268"/>
                <a:gd name="connsiteY21" fmla="*/ 52463 h 112244"/>
                <a:gd name="connsiteX22" fmla="*/ 54574 w 113268"/>
                <a:gd name="connsiteY22" fmla="*/ 70908 h 11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268" h="112244">
                  <a:moveTo>
                    <a:pt x="54599" y="70908"/>
                  </a:moveTo>
                  <a:lnTo>
                    <a:pt x="81189" y="70908"/>
                  </a:lnTo>
                  <a:cubicBezTo>
                    <a:pt x="79556" y="75080"/>
                    <a:pt x="76529" y="78401"/>
                    <a:pt x="72096" y="80894"/>
                  </a:cubicBezTo>
                  <a:cubicBezTo>
                    <a:pt x="67662" y="83388"/>
                    <a:pt x="62650" y="84628"/>
                    <a:pt x="57036" y="84628"/>
                  </a:cubicBezTo>
                  <a:cubicBezTo>
                    <a:pt x="51635" y="84628"/>
                    <a:pt x="46900" y="83438"/>
                    <a:pt x="42818" y="81044"/>
                  </a:cubicBezTo>
                  <a:cubicBezTo>
                    <a:pt x="38736" y="78651"/>
                    <a:pt x="35608" y="75306"/>
                    <a:pt x="33410" y="70983"/>
                  </a:cubicBezTo>
                  <a:cubicBezTo>
                    <a:pt x="31225" y="66660"/>
                    <a:pt x="30132" y="61761"/>
                    <a:pt x="30132" y="56272"/>
                  </a:cubicBezTo>
                  <a:cubicBezTo>
                    <a:pt x="30132" y="47727"/>
                    <a:pt x="32606" y="40823"/>
                    <a:pt x="37542" y="35535"/>
                  </a:cubicBezTo>
                  <a:cubicBezTo>
                    <a:pt x="42479" y="30248"/>
                    <a:pt x="48972" y="27604"/>
                    <a:pt x="57023" y="27604"/>
                  </a:cubicBezTo>
                  <a:cubicBezTo>
                    <a:pt x="62424" y="27604"/>
                    <a:pt x="67348" y="28957"/>
                    <a:pt x="71769" y="31638"/>
                  </a:cubicBezTo>
                  <a:cubicBezTo>
                    <a:pt x="76203" y="34332"/>
                    <a:pt x="79381" y="37916"/>
                    <a:pt x="81327" y="42389"/>
                  </a:cubicBezTo>
                  <a:lnTo>
                    <a:pt x="112200" y="42389"/>
                  </a:lnTo>
                  <a:cubicBezTo>
                    <a:pt x="109952" y="29984"/>
                    <a:pt x="103647" y="19823"/>
                    <a:pt x="93247" y="11891"/>
                  </a:cubicBezTo>
                  <a:cubicBezTo>
                    <a:pt x="82860" y="3960"/>
                    <a:pt x="70676" y="0"/>
                    <a:pt x="56709" y="0"/>
                  </a:cubicBezTo>
                  <a:cubicBezTo>
                    <a:pt x="40205" y="0"/>
                    <a:pt x="26615" y="5313"/>
                    <a:pt x="15977" y="15938"/>
                  </a:cubicBezTo>
                  <a:cubicBezTo>
                    <a:pt x="5326" y="26564"/>
                    <a:pt x="0" y="40008"/>
                    <a:pt x="0" y="56272"/>
                  </a:cubicBezTo>
                  <a:cubicBezTo>
                    <a:pt x="0" y="72436"/>
                    <a:pt x="5376" y="85806"/>
                    <a:pt x="16127" y="96381"/>
                  </a:cubicBezTo>
                  <a:cubicBezTo>
                    <a:pt x="26879" y="106957"/>
                    <a:pt x="40507" y="112244"/>
                    <a:pt x="57011" y="112244"/>
                  </a:cubicBezTo>
                  <a:cubicBezTo>
                    <a:pt x="68014" y="112244"/>
                    <a:pt x="77798" y="109701"/>
                    <a:pt x="86364" y="104626"/>
                  </a:cubicBezTo>
                  <a:cubicBezTo>
                    <a:pt x="94930" y="99539"/>
                    <a:pt x="101549" y="92447"/>
                    <a:pt x="106234" y="83350"/>
                  </a:cubicBezTo>
                  <a:cubicBezTo>
                    <a:pt x="110919" y="74253"/>
                    <a:pt x="113268" y="63953"/>
                    <a:pt x="113268" y="52463"/>
                  </a:cubicBezTo>
                  <a:lnTo>
                    <a:pt x="54574" y="52463"/>
                  </a:lnTo>
                  <a:lnTo>
                    <a:pt x="54574" y="7090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3" name="Полилиния 22">
              <a:extLst>
                <a:ext uri="{FF2B5EF4-FFF2-40B4-BE49-F238E27FC236}">
                  <a16:creationId xmlns:a16="http://schemas.microsoft.com/office/drawing/2014/main" id="{01AE47DD-E58E-4549-ADF9-99DE67764336}"/>
                </a:ext>
              </a:extLst>
            </p:cNvPr>
            <p:cNvSpPr/>
            <p:nvPr/>
          </p:nvSpPr>
          <p:spPr>
            <a:xfrm>
              <a:off x="6164834" y="5103117"/>
              <a:ext cx="53657" cy="82798"/>
            </a:xfrm>
            <a:custGeom>
              <a:avLst/>
              <a:gdLst>
                <a:gd name="connsiteX0" fmla="*/ 23387 w 53657"/>
                <a:gd name="connsiteY0" fmla="*/ 9598 h 82798"/>
                <a:gd name="connsiteX1" fmla="*/ 18953 w 53657"/>
                <a:gd name="connsiteY1" fmla="*/ 451 h 82798"/>
                <a:gd name="connsiteX2" fmla="*/ 0 w 53657"/>
                <a:gd name="connsiteY2" fmla="*/ 451 h 82798"/>
                <a:gd name="connsiteX3" fmla="*/ 0 w 53657"/>
                <a:gd name="connsiteY3" fmla="*/ 82799 h 82798"/>
                <a:gd name="connsiteX4" fmla="*/ 28436 w 53657"/>
                <a:gd name="connsiteY4" fmla="*/ 82799 h 82798"/>
                <a:gd name="connsiteX5" fmla="*/ 28436 w 53657"/>
                <a:gd name="connsiteY5" fmla="*/ 40861 h 82798"/>
                <a:gd name="connsiteX6" fmla="*/ 31802 w 53657"/>
                <a:gd name="connsiteY6" fmla="*/ 29583 h 82798"/>
                <a:gd name="connsiteX7" fmla="*/ 42655 w 53657"/>
                <a:gd name="connsiteY7" fmla="*/ 26075 h 82798"/>
                <a:gd name="connsiteX8" fmla="*/ 53657 w 53657"/>
                <a:gd name="connsiteY8" fmla="*/ 26075 h 82798"/>
                <a:gd name="connsiteX9" fmla="*/ 53657 w 53657"/>
                <a:gd name="connsiteY9" fmla="*/ 0 h 82798"/>
                <a:gd name="connsiteX10" fmla="*/ 46171 w 53657"/>
                <a:gd name="connsiteY10" fmla="*/ 0 h 82798"/>
                <a:gd name="connsiteX11" fmla="*/ 23387 w 53657"/>
                <a:gd name="connsiteY11" fmla="*/ 9598 h 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57" h="82798">
                  <a:moveTo>
                    <a:pt x="23387" y="9598"/>
                  </a:moveTo>
                  <a:lnTo>
                    <a:pt x="18953" y="451"/>
                  </a:lnTo>
                  <a:lnTo>
                    <a:pt x="0" y="451"/>
                  </a:lnTo>
                  <a:lnTo>
                    <a:pt x="0" y="82799"/>
                  </a:lnTo>
                  <a:lnTo>
                    <a:pt x="28436" y="82799"/>
                  </a:lnTo>
                  <a:lnTo>
                    <a:pt x="28436" y="40861"/>
                  </a:lnTo>
                  <a:cubicBezTo>
                    <a:pt x="28436" y="35673"/>
                    <a:pt x="29554" y="31914"/>
                    <a:pt x="31802" y="29583"/>
                  </a:cubicBezTo>
                  <a:cubicBezTo>
                    <a:pt x="34038" y="27240"/>
                    <a:pt x="37656" y="26075"/>
                    <a:pt x="42655" y="26075"/>
                  </a:cubicBezTo>
                  <a:lnTo>
                    <a:pt x="53657" y="26075"/>
                  </a:lnTo>
                  <a:lnTo>
                    <a:pt x="53657" y="0"/>
                  </a:lnTo>
                  <a:lnTo>
                    <a:pt x="46171" y="0"/>
                  </a:lnTo>
                  <a:cubicBezTo>
                    <a:pt x="36475" y="-13"/>
                    <a:pt x="28889" y="3195"/>
                    <a:pt x="23387" y="959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4" name="Полилиния 23">
              <a:extLst>
                <a:ext uri="{FF2B5EF4-FFF2-40B4-BE49-F238E27FC236}">
                  <a16:creationId xmlns:a16="http://schemas.microsoft.com/office/drawing/2014/main" id="{FD65157D-DECD-4C88-8CDD-1ED6562347ED}"/>
                </a:ext>
              </a:extLst>
            </p:cNvPr>
            <p:cNvSpPr/>
            <p:nvPr/>
          </p:nvSpPr>
          <p:spPr>
            <a:xfrm>
              <a:off x="6223064" y="5100824"/>
              <a:ext cx="92644" cy="87835"/>
            </a:xfrm>
            <a:custGeom>
              <a:avLst/>
              <a:gdLst>
                <a:gd name="connsiteX0" fmla="*/ 46322 w 92644"/>
                <a:gd name="connsiteY0" fmla="*/ 0 h 87835"/>
                <a:gd name="connsiteX1" fmla="*/ 13075 w 92644"/>
                <a:gd name="connsiteY1" fmla="*/ 12355 h 87835"/>
                <a:gd name="connsiteX2" fmla="*/ 0 w 92644"/>
                <a:gd name="connsiteY2" fmla="*/ 43918 h 87835"/>
                <a:gd name="connsiteX3" fmla="*/ 13075 w 92644"/>
                <a:gd name="connsiteY3" fmla="*/ 75406 h 87835"/>
                <a:gd name="connsiteX4" fmla="*/ 46322 w 92644"/>
                <a:gd name="connsiteY4" fmla="*/ 87836 h 87835"/>
                <a:gd name="connsiteX5" fmla="*/ 79494 w 92644"/>
                <a:gd name="connsiteY5" fmla="*/ 75406 h 87835"/>
                <a:gd name="connsiteX6" fmla="*/ 92644 w 92644"/>
                <a:gd name="connsiteY6" fmla="*/ 43918 h 87835"/>
                <a:gd name="connsiteX7" fmla="*/ 79582 w 92644"/>
                <a:gd name="connsiteY7" fmla="*/ 12430 h 87835"/>
                <a:gd name="connsiteX8" fmla="*/ 46322 w 92644"/>
                <a:gd name="connsiteY8" fmla="*/ 0 h 87835"/>
                <a:gd name="connsiteX9" fmla="*/ 59083 w 92644"/>
                <a:gd name="connsiteY9" fmla="*/ 57175 h 87835"/>
                <a:gd name="connsiteX10" fmla="*/ 46322 w 92644"/>
                <a:gd name="connsiteY10" fmla="*/ 62362 h 87835"/>
                <a:gd name="connsiteX11" fmla="*/ 33486 w 92644"/>
                <a:gd name="connsiteY11" fmla="*/ 57175 h 87835"/>
                <a:gd name="connsiteX12" fmla="*/ 28436 w 92644"/>
                <a:gd name="connsiteY12" fmla="*/ 43905 h 87835"/>
                <a:gd name="connsiteX13" fmla="*/ 30722 w 92644"/>
                <a:gd name="connsiteY13" fmla="*/ 34370 h 87835"/>
                <a:gd name="connsiteX14" fmla="*/ 37065 w 92644"/>
                <a:gd name="connsiteY14" fmla="*/ 27817 h 87835"/>
                <a:gd name="connsiteX15" fmla="*/ 46310 w 92644"/>
                <a:gd name="connsiteY15" fmla="*/ 25449 h 87835"/>
                <a:gd name="connsiteX16" fmla="*/ 59071 w 92644"/>
                <a:gd name="connsiteY16" fmla="*/ 30636 h 87835"/>
                <a:gd name="connsiteX17" fmla="*/ 64045 w 92644"/>
                <a:gd name="connsiteY17" fmla="*/ 43905 h 87835"/>
                <a:gd name="connsiteX18" fmla="*/ 59083 w 92644"/>
                <a:gd name="connsiteY18" fmla="*/ 57175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644" h="87835">
                  <a:moveTo>
                    <a:pt x="46322" y="0"/>
                  </a:moveTo>
                  <a:cubicBezTo>
                    <a:pt x="32870" y="0"/>
                    <a:pt x="21792" y="4122"/>
                    <a:pt x="13075" y="12355"/>
                  </a:cubicBezTo>
                  <a:cubicBezTo>
                    <a:pt x="4358" y="20587"/>
                    <a:pt x="0" y="31112"/>
                    <a:pt x="0" y="43918"/>
                  </a:cubicBezTo>
                  <a:cubicBezTo>
                    <a:pt x="0" y="56623"/>
                    <a:pt x="4358" y="67124"/>
                    <a:pt x="13075" y="75406"/>
                  </a:cubicBezTo>
                  <a:cubicBezTo>
                    <a:pt x="21792" y="83688"/>
                    <a:pt x="32870" y="87836"/>
                    <a:pt x="46322" y="87836"/>
                  </a:cubicBezTo>
                  <a:cubicBezTo>
                    <a:pt x="59674" y="87836"/>
                    <a:pt x="70727" y="83701"/>
                    <a:pt x="79494" y="75406"/>
                  </a:cubicBezTo>
                  <a:cubicBezTo>
                    <a:pt x="88261" y="67124"/>
                    <a:pt x="92644" y="56623"/>
                    <a:pt x="92644" y="43918"/>
                  </a:cubicBezTo>
                  <a:cubicBezTo>
                    <a:pt x="92644" y="31212"/>
                    <a:pt x="88286" y="20725"/>
                    <a:pt x="79582" y="12430"/>
                  </a:cubicBezTo>
                  <a:cubicBezTo>
                    <a:pt x="70852" y="4135"/>
                    <a:pt x="59774" y="0"/>
                    <a:pt x="46322" y="0"/>
                  </a:cubicBezTo>
                  <a:close/>
                  <a:moveTo>
                    <a:pt x="59083" y="57175"/>
                  </a:moveTo>
                  <a:cubicBezTo>
                    <a:pt x="55767" y="60633"/>
                    <a:pt x="51522" y="62362"/>
                    <a:pt x="46322" y="62362"/>
                  </a:cubicBezTo>
                  <a:cubicBezTo>
                    <a:pt x="41122" y="62362"/>
                    <a:pt x="36839" y="60633"/>
                    <a:pt x="33486" y="57175"/>
                  </a:cubicBezTo>
                  <a:cubicBezTo>
                    <a:pt x="30119" y="53716"/>
                    <a:pt x="28436" y="49293"/>
                    <a:pt x="28436" y="43905"/>
                  </a:cubicBezTo>
                  <a:cubicBezTo>
                    <a:pt x="28436" y="40347"/>
                    <a:pt x="29203" y="37177"/>
                    <a:pt x="30722" y="34370"/>
                  </a:cubicBezTo>
                  <a:cubicBezTo>
                    <a:pt x="32255" y="31576"/>
                    <a:pt x="34365" y="29396"/>
                    <a:pt x="37065" y="27817"/>
                  </a:cubicBezTo>
                  <a:cubicBezTo>
                    <a:pt x="39766" y="26238"/>
                    <a:pt x="42843" y="25449"/>
                    <a:pt x="46310" y="25449"/>
                  </a:cubicBezTo>
                  <a:cubicBezTo>
                    <a:pt x="51509" y="25449"/>
                    <a:pt x="55755" y="27178"/>
                    <a:pt x="59071" y="30636"/>
                  </a:cubicBezTo>
                  <a:cubicBezTo>
                    <a:pt x="62387" y="34094"/>
                    <a:pt x="64045" y="38517"/>
                    <a:pt x="64045" y="43905"/>
                  </a:cubicBezTo>
                  <a:cubicBezTo>
                    <a:pt x="64045" y="49306"/>
                    <a:pt x="62387" y="53729"/>
                    <a:pt x="59083" y="5717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5" name="Полилиния 24">
              <a:extLst>
                <a:ext uri="{FF2B5EF4-FFF2-40B4-BE49-F238E27FC236}">
                  <a16:creationId xmlns:a16="http://schemas.microsoft.com/office/drawing/2014/main" id="{95A66275-AE8F-43A1-9BE1-15589FE0101D}"/>
                </a:ext>
              </a:extLst>
            </p:cNvPr>
            <p:cNvSpPr/>
            <p:nvPr/>
          </p:nvSpPr>
          <p:spPr>
            <a:xfrm>
              <a:off x="6327753" y="5103568"/>
              <a:ext cx="81340" cy="85091"/>
            </a:xfrm>
            <a:custGeom>
              <a:avLst/>
              <a:gdLst>
                <a:gd name="connsiteX0" fmla="*/ 52904 w 81340"/>
                <a:gd name="connsiteY0" fmla="*/ 45747 h 85091"/>
                <a:gd name="connsiteX1" fmla="*/ 49613 w 81340"/>
                <a:gd name="connsiteY1" fmla="*/ 55884 h 85091"/>
                <a:gd name="connsiteX2" fmla="*/ 40595 w 81340"/>
                <a:gd name="connsiteY2" fmla="*/ 59618 h 85091"/>
                <a:gd name="connsiteX3" fmla="*/ 31652 w 81340"/>
                <a:gd name="connsiteY3" fmla="*/ 55959 h 85091"/>
                <a:gd name="connsiteX4" fmla="*/ 28436 w 81340"/>
                <a:gd name="connsiteY4" fmla="*/ 45747 h 85091"/>
                <a:gd name="connsiteX5" fmla="*/ 28436 w 81340"/>
                <a:gd name="connsiteY5" fmla="*/ 0 h 85091"/>
                <a:gd name="connsiteX6" fmla="*/ 0 w 81340"/>
                <a:gd name="connsiteY6" fmla="*/ 0 h 85091"/>
                <a:gd name="connsiteX7" fmla="*/ 0 w 81340"/>
                <a:gd name="connsiteY7" fmla="*/ 46963 h 85091"/>
                <a:gd name="connsiteX8" fmla="*/ 11166 w 81340"/>
                <a:gd name="connsiteY8" fmla="*/ 74642 h 85091"/>
                <a:gd name="connsiteX9" fmla="*/ 40670 w 81340"/>
                <a:gd name="connsiteY9" fmla="*/ 85092 h 85091"/>
                <a:gd name="connsiteX10" fmla="*/ 61997 w 81340"/>
                <a:gd name="connsiteY10" fmla="*/ 80368 h 85091"/>
                <a:gd name="connsiteX11" fmla="*/ 76291 w 81340"/>
                <a:gd name="connsiteY11" fmla="*/ 67023 h 85091"/>
                <a:gd name="connsiteX12" fmla="*/ 81340 w 81340"/>
                <a:gd name="connsiteY12" fmla="*/ 46975 h 85091"/>
                <a:gd name="connsiteX13" fmla="*/ 81340 w 81340"/>
                <a:gd name="connsiteY13" fmla="*/ 13 h 85091"/>
                <a:gd name="connsiteX14" fmla="*/ 52904 w 81340"/>
                <a:gd name="connsiteY14" fmla="*/ 13 h 85091"/>
                <a:gd name="connsiteX15" fmla="*/ 52904 w 81340"/>
                <a:gd name="connsiteY15" fmla="*/ 45747 h 8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340" h="85091">
                  <a:moveTo>
                    <a:pt x="52904" y="45747"/>
                  </a:moveTo>
                  <a:cubicBezTo>
                    <a:pt x="52904" y="50020"/>
                    <a:pt x="51811" y="53391"/>
                    <a:pt x="49613" y="55884"/>
                  </a:cubicBezTo>
                  <a:cubicBezTo>
                    <a:pt x="47415" y="58378"/>
                    <a:pt x="44413" y="59618"/>
                    <a:pt x="40595" y="59618"/>
                  </a:cubicBezTo>
                  <a:cubicBezTo>
                    <a:pt x="36776" y="59618"/>
                    <a:pt x="33787" y="58403"/>
                    <a:pt x="31652" y="55959"/>
                  </a:cubicBezTo>
                  <a:cubicBezTo>
                    <a:pt x="29504" y="53516"/>
                    <a:pt x="28436" y="50120"/>
                    <a:pt x="28436" y="45747"/>
                  </a:cubicBezTo>
                  <a:lnTo>
                    <a:pt x="28436" y="0"/>
                  </a:lnTo>
                  <a:lnTo>
                    <a:pt x="0" y="0"/>
                  </a:lnTo>
                  <a:lnTo>
                    <a:pt x="0" y="46963"/>
                  </a:lnTo>
                  <a:cubicBezTo>
                    <a:pt x="0" y="58453"/>
                    <a:pt x="3718" y="67675"/>
                    <a:pt x="11166" y="74642"/>
                  </a:cubicBezTo>
                  <a:cubicBezTo>
                    <a:pt x="18602" y="81608"/>
                    <a:pt x="28436" y="85092"/>
                    <a:pt x="40670" y="85092"/>
                  </a:cubicBezTo>
                  <a:cubicBezTo>
                    <a:pt x="48721" y="85092"/>
                    <a:pt x="55830" y="83513"/>
                    <a:pt x="61997" y="80368"/>
                  </a:cubicBezTo>
                  <a:cubicBezTo>
                    <a:pt x="68164" y="77223"/>
                    <a:pt x="72925" y="72775"/>
                    <a:pt x="76291" y="67023"/>
                  </a:cubicBezTo>
                  <a:cubicBezTo>
                    <a:pt x="79657" y="61285"/>
                    <a:pt x="81340" y="54593"/>
                    <a:pt x="81340" y="46975"/>
                  </a:cubicBezTo>
                  <a:lnTo>
                    <a:pt x="81340" y="13"/>
                  </a:lnTo>
                  <a:lnTo>
                    <a:pt x="52904" y="13"/>
                  </a:lnTo>
                  <a:lnTo>
                    <a:pt x="52904" y="45747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6" name="Полилиния 25">
              <a:extLst>
                <a:ext uri="{FF2B5EF4-FFF2-40B4-BE49-F238E27FC236}">
                  <a16:creationId xmlns:a16="http://schemas.microsoft.com/office/drawing/2014/main" id="{34F77DC2-085A-445A-9F66-FFB429191431}"/>
                </a:ext>
              </a:extLst>
            </p:cNvPr>
            <p:cNvSpPr/>
            <p:nvPr/>
          </p:nvSpPr>
          <p:spPr>
            <a:xfrm>
              <a:off x="6425911" y="5100824"/>
              <a:ext cx="91400" cy="114825"/>
            </a:xfrm>
            <a:custGeom>
              <a:avLst/>
              <a:gdLst>
                <a:gd name="connsiteX0" fmla="*/ 48143 w 91400"/>
                <a:gd name="connsiteY0" fmla="*/ 0 h 114825"/>
                <a:gd name="connsiteX1" fmla="*/ 22772 w 91400"/>
                <a:gd name="connsiteY1" fmla="*/ 9297 h 114825"/>
                <a:gd name="connsiteX2" fmla="*/ 19255 w 91400"/>
                <a:gd name="connsiteY2" fmla="*/ 2744 h 114825"/>
                <a:gd name="connsiteX3" fmla="*/ 0 w 91400"/>
                <a:gd name="connsiteY3" fmla="*/ 2744 h 114825"/>
                <a:gd name="connsiteX4" fmla="*/ 0 w 91400"/>
                <a:gd name="connsiteY4" fmla="*/ 114825 h 114825"/>
                <a:gd name="connsiteX5" fmla="*/ 27972 w 91400"/>
                <a:gd name="connsiteY5" fmla="*/ 114825 h 114825"/>
                <a:gd name="connsiteX6" fmla="*/ 27972 w 91400"/>
                <a:gd name="connsiteY6" fmla="*/ 82348 h 114825"/>
                <a:gd name="connsiteX7" fmla="*/ 48143 w 91400"/>
                <a:gd name="connsiteY7" fmla="*/ 87836 h 114825"/>
                <a:gd name="connsiteX8" fmla="*/ 79242 w 91400"/>
                <a:gd name="connsiteY8" fmla="*/ 75481 h 114825"/>
                <a:gd name="connsiteX9" fmla="*/ 91401 w 91400"/>
                <a:gd name="connsiteY9" fmla="*/ 43918 h 114825"/>
                <a:gd name="connsiteX10" fmla="*/ 79242 w 91400"/>
                <a:gd name="connsiteY10" fmla="*/ 12355 h 114825"/>
                <a:gd name="connsiteX11" fmla="*/ 48143 w 91400"/>
                <a:gd name="connsiteY11" fmla="*/ 0 h 114825"/>
                <a:gd name="connsiteX12" fmla="*/ 57538 w 91400"/>
                <a:gd name="connsiteY12" fmla="*/ 57413 h 114825"/>
                <a:gd name="connsiteX13" fmla="*/ 44313 w 91400"/>
                <a:gd name="connsiteY13" fmla="*/ 62826 h 114825"/>
                <a:gd name="connsiteX14" fmla="*/ 34842 w 91400"/>
                <a:gd name="connsiteY14" fmla="*/ 60382 h 114825"/>
                <a:gd name="connsiteX15" fmla="*/ 28198 w 91400"/>
                <a:gd name="connsiteY15" fmla="*/ 53591 h 114825"/>
                <a:gd name="connsiteX16" fmla="*/ 25824 w 91400"/>
                <a:gd name="connsiteY16" fmla="*/ 43905 h 114825"/>
                <a:gd name="connsiteX17" fmla="*/ 31099 w 91400"/>
                <a:gd name="connsiteY17" fmla="*/ 30410 h 114825"/>
                <a:gd name="connsiteX18" fmla="*/ 44325 w 91400"/>
                <a:gd name="connsiteY18" fmla="*/ 24997 h 114825"/>
                <a:gd name="connsiteX19" fmla="*/ 57551 w 91400"/>
                <a:gd name="connsiteY19" fmla="*/ 30410 h 114825"/>
                <a:gd name="connsiteX20" fmla="*/ 62826 w 91400"/>
                <a:gd name="connsiteY20" fmla="*/ 43905 h 114825"/>
                <a:gd name="connsiteX21" fmla="*/ 57538 w 91400"/>
                <a:gd name="connsiteY21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00" h="114825">
                  <a:moveTo>
                    <a:pt x="48143" y="0"/>
                  </a:moveTo>
                  <a:cubicBezTo>
                    <a:pt x="38359" y="0"/>
                    <a:pt x="29893" y="3095"/>
                    <a:pt x="22772" y="9297"/>
                  </a:cubicBezTo>
                  <a:lnTo>
                    <a:pt x="19255" y="2744"/>
                  </a:lnTo>
                  <a:lnTo>
                    <a:pt x="0" y="2744"/>
                  </a:lnTo>
                  <a:lnTo>
                    <a:pt x="0" y="114825"/>
                  </a:lnTo>
                  <a:lnTo>
                    <a:pt x="27972" y="114825"/>
                  </a:lnTo>
                  <a:lnTo>
                    <a:pt x="27972" y="82348"/>
                  </a:lnTo>
                  <a:cubicBezTo>
                    <a:pt x="34088" y="86006"/>
                    <a:pt x="40808" y="87836"/>
                    <a:pt x="48143" y="87836"/>
                  </a:cubicBezTo>
                  <a:cubicBezTo>
                    <a:pt x="60779" y="87836"/>
                    <a:pt x="71141" y="83726"/>
                    <a:pt x="79242" y="75481"/>
                  </a:cubicBezTo>
                  <a:cubicBezTo>
                    <a:pt x="87344" y="67249"/>
                    <a:pt x="91401" y="56724"/>
                    <a:pt x="91401" y="43918"/>
                  </a:cubicBezTo>
                  <a:cubicBezTo>
                    <a:pt x="91401" y="31112"/>
                    <a:pt x="87344" y="20587"/>
                    <a:pt x="79242" y="12355"/>
                  </a:cubicBezTo>
                  <a:cubicBezTo>
                    <a:pt x="71141" y="4110"/>
                    <a:pt x="60779" y="0"/>
                    <a:pt x="48143" y="0"/>
                  </a:cubicBezTo>
                  <a:close/>
                  <a:moveTo>
                    <a:pt x="57538" y="57413"/>
                  </a:moveTo>
                  <a:cubicBezTo>
                    <a:pt x="54022" y="61021"/>
                    <a:pt x="49613" y="62826"/>
                    <a:pt x="44313" y="62826"/>
                  </a:cubicBezTo>
                  <a:cubicBezTo>
                    <a:pt x="40846" y="62826"/>
                    <a:pt x="37693" y="62011"/>
                    <a:pt x="34842" y="60382"/>
                  </a:cubicBezTo>
                  <a:cubicBezTo>
                    <a:pt x="31991" y="58753"/>
                    <a:pt x="29768" y="56498"/>
                    <a:pt x="28198" y="53591"/>
                  </a:cubicBezTo>
                  <a:cubicBezTo>
                    <a:pt x="26615" y="50697"/>
                    <a:pt x="25824" y="47464"/>
                    <a:pt x="25824" y="43905"/>
                  </a:cubicBezTo>
                  <a:cubicBezTo>
                    <a:pt x="25824" y="38517"/>
                    <a:pt x="27582" y="34019"/>
                    <a:pt x="31099" y="30410"/>
                  </a:cubicBezTo>
                  <a:cubicBezTo>
                    <a:pt x="34616" y="26802"/>
                    <a:pt x="39025" y="24997"/>
                    <a:pt x="44325" y="24997"/>
                  </a:cubicBezTo>
                  <a:cubicBezTo>
                    <a:pt x="49625" y="24997"/>
                    <a:pt x="54034" y="26802"/>
                    <a:pt x="57551" y="30410"/>
                  </a:cubicBezTo>
                  <a:cubicBezTo>
                    <a:pt x="61068" y="34019"/>
                    <a:pt x="62826" y="38517"/>
                    <a:pt x="62826" y="43905"/>
                  </a:cubicBezTo>
                  <a:cubicBezTo>
                    <a:pt x="62814" y="49306"/>
                    <a:pt x="61055" y="53804"/>
                    <a:pt x="57538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7" name="Полилиния 26">
              <a:extLst>
                <a:ext uri="{FF2B5EF4-FFF2-40B4-BE49-F238E27FC236}">
                  <a16:creationId xmlns:a16="http://schemas.microsoft.com/office/drawing/2014/main" id="{C33D9017-2973-4D9A-A8FC-8EDAFAE90B4C}"/>
                </a:ext>
              </a:extLst>
            </p:cNvPr>
            <p:cNvSpPr/>
            <p:nvPr/>
          </p:nvSpPr>
          <p:spPr>
            <a:xfrm>
              <a:off x="5538017" y="4793136"/>
              <a:ext cx="368529" cy="367631"/>
            </a:xfrm>
            <a:custGeom>
              <a:avLst/>
              <a:gdLst>
                <a:gd name="connsiteX0" fmla="*/ 192511 w 368529"/>
                <a:gd name="connsiteY0" fmla="*/ 0 h 367631"/>
                <a:gd name="connsiteX1" fmla="*/ 176019 w 368529"/>
                <a:gd name="connsiteY1" fmla="*/ 0 h 367631"/>
                <a:gd name="connsiteX2" fmla="*/ 176019 w 368529"/>
                <a:gd name="connsiteY2" fmla="*/ 163943 h 367631"/>
                <a:gd name="connsiteX3" fmla="*/ 91740 w 368529"/>
                <a:gd name="connsiteY3" fmla="*/ 79879 h 367631"/>
                <a:gd name="connsiteX4" fmla="*/ 58995 w 368529"/>
                <a:gd name="connsiteY4" fmla="*/ 47201 h 367631"/>
                <a:gd name="connsiteX5" fmla="*/ 47327 w 368529"/>
                <a:gd name="connsiteY5" fmla="*/ 58841 h 367631"/>
                <a:gd name="connsiteX6" fmla="*/ 80084 w 368529"/>
                <a:gd name="connsiteY6" fmla="*/ 91520 h 367631"/>
                <a:gd name="connsiteX7" fmla="*/ 164351 w 368529"/>
                <a:gd name="connsiteY7" fmla="*/ 175584 h 367631"/>
                <a:gd name="connsiteX8" fmla="*/ 0 w 368529"/>
                <a:gd name="connsiteY8" fmla="*/ 175584 h 367631"/>
                <a:gd name="connsiteX9" fmla="*/ 0 w 368529"/>
                <a:gd name="connsiteY9" fmla="*/ 192048 h 367631"/>
                <a:gd name="connsiteX10" fmla="*/ 176019 w 368529"/>
                <a:gd name="connsiteY10" fmla="*/ 192048 h 367631"/>
                <a:gd name="connsiteX11" fmla="*/ 176019 w 368529"/>
                <a:gd name="connsiteY11" fmla="*/ 367632 h 367631"/>
                <a:gd name="connsiteX12" fmla="*/ 192511 w 368529"/>
                <a:gd name="connsiteY12" fmla="*/ 367632 h 367631"/>
                <a:gd name="connsiteX13" fmla="*/ 192511 w 368529"/>
                <a:gd name="connsiteY13" fmla="*/ 203676 h 367631"/>
                <a:gd name="connsiteX14" fmla="*/ 276790 w 368529"/>
                <a:gd name="connsiteY14" fmla="*/ 287753 h 367631"/>
                <a:gd name="connsiteX15" fmla="*/ 306093 w 368529"/>
                <a:gd name="connsiteY15" fmla="*/ 316985 h 367631"/>
                <a:gd name="connsiteX16" fmla="*/ 317749 w 368529"/>
                <a:gd name="connsiteY16" fmla="*/ 305345 h 367631"/>
                <a:gd name="connsiteX17" fmla="*/ 288458 w 368529"/>
                <a:gd name="connsiteY17" fmla="*/ 276112 h 367631"/>
                <a:gd name="connsiteX18" fmla="*/ 204179 w 368529"/>
                <a:gd name="connsiteY18" fmla="*/ 192048 h 367631"/>
                <a:gd name="connsiteX19" fmla="*/ 368530 w 368529"/>
                <a:gd name="connsiteY19" fmla="*/ 192048 h 367631"/>
                <a:gd name="connsiteX20" fmla="*/ 368530 w 368529"/>
                <a:gd name="connsiteY20" fmla="*/ 175584 h 367631"/>
                <a:gd name="connsiteX21" fmla="*/ 192511 w 368529"/>
                <a:gd name="connsiteY21" fmla="*/ 175584 h 36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8529" h="367631">
                  <a:moveTo>
                    <a:pt x="192511" y="0"/>
                  </a:moveTo>
                  <a:lnTo>
                    <a:pt x="176019" y="0"/>
                  </a:lnTo>
                  <a:lnTo>
                    <a:pt x="176019" y="163943"/>
                  </a:lnTo>
                  <a:lnTo>
                    <a:pt x="91740" y="79879"/>
                  </a:lnTo>
                  <a:lnTo>
                    <a:pt x="58995" y="47201"/>
                  </a:lnTo>
                  <a:lnTo>
                    <a:pt x="47327" y="58841"/>
                  </a:lnTo>
                  <a:lnTo>
                    <a:pt x="80084" y="91520"/>
                  </a:lnTo>
                  <a:lnTo>
                    <a:pt x="164351" y="175584"/>
                  </a:lnTo>
                  <a:lnTo>
                    <a:pt x="0" y="175584"/>
                  </a:lnTo>
                  <a:lnTo>
                    <a:pt x="0" y="192048"/>
                  </a:lnTo>
                  <a:lnTo>
                    <a:pt x="176019" y="192048"/>
                  </a:lnTo>
                  <a:lnTo>
                    <a:pt x="176019" y="367632"/>
                  </a:lnTo>
                  <a:lnTo>
                    <a:pt x="192511" y="367632"/>
                  </a:lnTo>
                  <a:lnTo>
                    <a:pt x="192511" y="203676"/>
                  </a:lnTo>
                  <a:lnTo>
                    <a:pt x="276790" y="287753"/>
                  </a:lnTo>
                  <a:lnTo>
                    <a:pt x="306093" y="316985"/>
                  </a:lnTo>
                  <a:lnTo>
                    <a:pt x="317749" y="305345"/>
                  </a:lnTo>
                  <a:lnTo>
                    <a:pt x="288458" y="276112"/>
                  </a:lnTo>
                  <a:lnTo>
                    <a:pt x="204179" y="192048"/>
                  </a:lnTo>
                  <a:lnTo>
                    <a:pt x="368530" y="192048"/>
                  </a:lnTo>
                  <a:lnTo>
                    <a:pt x="368530" y="175584"/>
                  </a:lnTo>
                  <a:lnTo>
                    <a:pt x="192511" y="17558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8" name="Полилиния 27">
              <a:extLst>
                <a:ext uri="{FF2B5EF4-FFF2-40B4-BE49-F238E27FC236}">
                  <a16:creationId xmlns:a16="http://schemas.microsoft.com/office/drawing/2014/main" id="{7347EDAA-F349-4DBD-9C6A-E7B561F113A9}"/>
                </a:ext>
              </a:extLst>
            </p:cNvPr>
            <p:cNvSpPr/>
            <p:nvPr/>
          </p:nvSpPr>
          <p:spPr>
            <a:xfrm rot="-2706320">
              <a:off x="5717548" y="4848307"/>
              <a:ext cx="248979" cy="16464"/>
            </a:xfrm>
            <a:custGeom>
              <a:avLst/>
              <a:gdLst>
                <a:gd name="connsiteX0" fmla="*/ 0 w 248979"/>
                <a:gd name="connsiteY0" fmla="*/ 0 h 16464"/>
                <a:gd name="connsiteX1" fmla="*/ 248979 w 248979"/>
                <a:gd name="connsiteY1" fmla="*/ 0 h 16464"/>
                <a:gd name="connsiteX2" fmla="*/ 248979 w 248979"/>
                <a:gd name="connsiteY2" fmla="*/ 16464 h 16464"/>
                <a:gd name="connsiteX3" fmla="*/ 0 w 248979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79" h="16464">
                  <a:moveTo>
                    <a:pt x="0" y="0"/>
                  </a:moveTo>
                  <a:lnTo>
                    <a:pt x="248979" y="0"/>
                  </a:lnTo>
                  <a:lnTo>
                    <a:pt x="248979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9" name="Полилиния 28">
              <a:extLst>
                <a:ext uri="{FF2B5EF4-FFF2-40B4-BE49-F238E27FC236}">
                  <a16:creationId xmlns:a16="http://schemas.microsoft.com/office/drawing/2014/main" id="{2BE81312-C3F1-456F-9265-26F7FE4FDFE9}"/>
                </a:ext>
              </a:extLst>
            </p:cNvPr>
            <p:cNvSpPr/>
            <p:nvPr/>
          </p:nvSpPr>
          <p:spPr>
            <a:xfrm rot="-2711668">
              <a:off x="5478608" y="5089681"/>
              <a:ext cx="246342" cy="16464"/>
            </a:xfrm>
            <a:custGeom>
              <a:avLst/>
              <a:gdLst>
                <a:gd name="connsiteX0" fmla="*/ 0 w 246342"/>
                <a:gd name="connsiteY0" fmla="*/ 0 h 16464"/>
                <a:gd name="connsiteX1" fmla="*/ 246343 w 246342"/>
                <a:gd name="connsiteY1" fmla="*/ 0 h 16464"/>
                <a:gd name="connsiteX2" fmla="*/ 246343 w 246342"/>
                <a:gd name="connsiteY2" fmla="*/ 16464 h 16464"/>
                <a:gd name="connsiteX3" fmla="*/ 0 w 246342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342" h="16464">
                  <a:moveTo>
                    <a:pt x="0" y="0"/>
                  </a:moveTo>
                  <a:lnTo>
                    <a:pt x="246343" y="0"/>
                  </a:lnTo>
                  <a:lnTo>
                    <a:pt x="246343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6839312E-F78D-4230-A17A-134F98E67E88}"/>
              </a:ext>
            </a:extLst>
          </p:cNvPr>
          <p:cNvSpPr/>
          <p:nvPr/>
        </p:nvSpPr>
        <p:spPr>
          <a:xfrm>
            <a:off x="1365709" y="260115"/>
            <a:ext cx="966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Сильный Бренд – способен </a:t>
            </a:r>
            <a:r>
              <a:rPr lang="ru-RU" sz="3200" dirty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снизить СРА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Нижний колонтитул 2">
            <a:extLst>
              <a:ext uri="{FF2B5EF4-FFF2-40B4-BE49-F238E27FC236}">
                <a16:creationId xmlns:a16="http://schemas.microsoft.com/office/drawing/2014/main" id="{822AB7C5-EA7A-4EF5-921B-853DCE7CE978}"/>
              </a:ext>
            </a:extLst>
          </p:cNvPr>
          <p:cNvSpPr txBox="1">
            <a:spLocks/>
          </p:cNvSpPr>
          <p:nvPr/>
        </p:nvSpPr>
        <p:spPr>
          <a:xfrm>
            <a:off x="1443088" y="6336518"/>
            <a:ext cx="9540349" cy="25776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solidFill>
                  <a:schemeClr val="tx1">
                    <a:tint val="82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Данные о </a:t>
            </a:r>
            <a:r>
              <a:rPr lang="en-US" sz="1100" dirty="0">
                <a:solidFill>
                  <a:schemeClr val="tx1">
                    <a:tint val="82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CPA </a:t>
            </a:r>
            <a:r>
              <a:rPr lang="ru-RU" sz="1100" dirty="0">
                <a:solidFill>
                  <a:schemeClr val="tx1">
                    <a:tint val="82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с бирж, май 2025. </a:t>
            </a:r>
            <a:r>
              <a:rPr lang="en-GB" sz="1100" dirty="0">
                <a:solidFill>
                  <a:schemeClr val="tx1">
                    <a:tint val="82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BHT NDA </a:t>
            </a:r>
            <a:r>
              <a:rPr lang="ru-RU" sz="1100" dirty="0">
                <a:solidFill>
                  <a:schemeClr val="tx1">
                    <a:tint val="82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Бренда, </a:t>
            </a:r>
            <a:r>
              <a:rPr lang="en-US" sz="1100" dirty="0">
                <a:solidFill>
                  <a:schemeClr val="tx1">
                    <a:tint val="82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Brand Pulse</a:t>
            </a:r>
            <a:endParaRPr lang="ru-RU" sz="1100" dirty="0">
              <a:solidFill>
                <a:schemeClr val="tx1">
                  <a:tint val="82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E6C992-E63C-45CE-9BA9-DFA24D336EA8}"/>
              </a:ext>
            </a:extLst>
          </p:cNvPr>
          <p:cNvSpPr txBox="1"/>
          <p:nvPr/>
        </p:nvSpPr>
        <p:spPr>
          <a:xfrm>
            <a:off x="8810304" y="2133157"/>
            <a:ext cx="32893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~</a:t>
            </a:r>
            <a:r>
              <a:rPr kumimoji="0" lang="ru-RU" sz="4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в 2 раза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E76848-D166-4FCF-8BA9-E1F3393FCC2C}"/>
              </a:ext>
            </a:extLst>
          </p:cNvPr>
          <p:cNvSpPr txBox="1"/>
          <p:nvPr/>
        </p:nvSpPr>
        <p:spPr>
          <a:xfrm>
            <a:off x="8810304" y="2902598"/>
            <a:ext cx="3645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accent2"/>
                </a:solidFill>
                <a:latin typeface="Montserrat Bold" panose="00000800000000000000" charset="0"/>
                <a:ea typeface="Tahoma" panose="020B0604030504040204" pitchFamily="34" charset="0"/>
                <a:cs typeface="Montserrat Bold" panose="00000800000000000000" charset="0"/>
              </a:rPr>
              <a:t>ниже стоимость привлечения клиентов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Montserrat Bold" panose="00000800000000000000" charset="0"/>
              <a:ea typeface="Tahoma" panose="020B0604030504040204" pitchFamily="34" charset="0"/>
              <a:cs typeface="Montserrat Bold" panose="00000800000000000000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2E443A-506D-4207-BC73-E610B8F437EE}"/>
              </a:ext>
            </a:extLst>
          </p:cNvPr>
          <p:cNvSpPr txBox="1"/>
          <p:nvPr/>
        </p:nvSpPr>
        <p:spPr>
          <a:xfrm>
            <a:off x="425642" y="1286003"/>
            <a:ext cx="6303504" cy="44654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СТОИМОСТЬ ВЫДАЧИ КРЕДИТА НАЛИЧНЫМИ</a:t>
            </a:r>
          </a:p>
        </p:txBody>
      </p:sp>
      <p:graphicFrame>
        <p:nvGraphicFramePr>
          <p:cNvPr id="42" name="Диаграмма 9">
            <a:extLst>
              <a:ext uri="{FF2B5EF4-FFF2-40B4-BE49-F238E27FC236}">
                <a16:creationId xmlns:a16="http://schemas.microsoft.com/office/drawing/2014/main" id="{9E9067BB-267F-4EF7-8A30-B2EAB2A67C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8536514"/>
              </p:ext>
            </p:extLst>
          </p:nvPr>
        </p:nvGraphicFramePr>
        <p:xfrm>
          <a:off x="170830" y="1586912"/>
          <a:ext cx="8268601" cy="3705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3" name="Picture 2">
            <a:extLst>
              <a:ext uri="{FF2B5EF4-FFF2-40B4-BE49-F238E27FC236}">
                <a16:creationId xmlns:a16="http://schemas.microsoft.com/office/drawing/2014/main" id="{BF911AEA-B140-4E26-A14A-7A6395266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85419" y="5078596"/>
            <a:ext cx="949099" cy="12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Файл:Альфа-банк Україна.png — Википедия">
            <a:extLst>
              <a:ext uri="{FF2B5EF4-FFF2-40B4-BE49-F238E27FC236}">
                <a16:creationId xmlns:a16="http://schemas.microsoft.com/office/drawing/2014/main" id="{673B4E96-DDA0-4A23-B1C7-9E021D23E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90970" y="4979285"/>
            <a:ext cx="847118" cy="29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28F618B3-9441-4115-8B2A-E052C81BE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9031" y="5096170"/>
            <a:ext cx="998101" cy="15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Бренд Тинькофф">
            <a:extLst>
              <a:ext uri="{FF2B5EF4-FFF2-40B4-BE49-F238E27FC236}">
                <a16:creationId xmlns:a16="http://schemas.microsoft.com/office/drawing/2014/main" id="{88A4E009-50E7-427C-8CDE-D008F7023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3165" r="14792" b="19403"/>
          <a:stretch/>
        </p:blipFill>
        <p:spPr bwMode="auto">
          <a:xfrm rot="16200000">
            <a:off x="1003719" y="4986913"/>
            <a:ext cx="903752" cy="2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24">
            <a:extLst>
              <a:ext uri="{FF2B5EF4-FFF2-40B4-BE49-F238E27FC236}">
                <a16:creationId xmlns:a16="http://schemas.microsoft.com/office/drawing/2014/main" id="{D49CD6F5-3B11-4FF6-95F9-7FAB3451436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817051" y="4757025"/>
            <a:ext cx="704004" cy="419508"/>
          </a:xfrm>
          <a:prstGeom prst="rect">
            <a:avLst/>
          </a:prstGeom>
        </p:spPr>
      </p:pic>
      <p:grpSp>
        <p:nvGrpSpPr>
          <p:cNvPr id="49" name="Group 20">
            <a:extLst>
              <a:ext uri="{FF2B5EF4-FFF2-40B4-BE49-F238E27FC236}">
                <a16:creationId xmlns:a16="http://schemas.microsoft.com/office/drawing/2014/main" id="{997787A9-D114-4590-99E9-3DF29E5ADB6E}"/>
              </a:ext>
            </a:extLst>
          </p:cNvPr>
          <p:cNvGrpSpPr/>
          <p:nvPr/>
        </p:nvGrpSpPr>
        <p:grpSpPr>
          <a:xfrm rot="16200000">
            <a:off x="3198599" y="4977197"/>
            <a:ext cx="842707" cy="280902"/>
            <a:chOff x="2286000" y="2159000"/>
            <a:chExt cx="7620000" cy="2540000"/>
          </a:xfrm>
        </p:grpSpPr>
        <p:pic>
          <p:nvPicPr>
            <p:cNvPr id="50" name="Picture 4" descr="Банкоматы Почта Банк в Донском, список круглосуточных терминалов и услуг,  адреса, режим работы">
              <a:extLst>
                <a:ext uri="{FF2B5EF4-FFF2-40B4-BE49-F238E27FC236}">
                  <a16:creationId xmlns:a16="http://schemas.microsoft.com/office/drawing/2014/main" id="{1ED32862-7A2A-4908-9315-C2C67A307A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2159000"/>
              <a:ext cx="7620000" cy="2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" descr="Банкоматы Почта Банк в Донском, список круглосуточных терминалов и услуг,  адреса, режим работы">
              <a:extLst>
                <a:ext uri="{FF2B5EF4-FFF2-40B4-BE49-F238E27FC236}">
                  <a16:creationId xmlns:a16="http://schemas.microsoft.com/office/drawing/2014/main" id="{62EBA686-879C-47FA-9724-A1CE1E204A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86"/>
            <a:stretch/>
          </p:blipFill>
          <p:spPr bwMode="auto">
            <a:xfrm>
              <a:off x="3847070" y="2159000"/>
              <a:ext cx="6058930" cy="2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6" descr="газпромбанк – ЦИПР">
            <a:extLst>
              <a:ext uri="{FF2B5EF4-FFF2-40B4-BE49-F238E27FC236}">
                <a16:creationId xmlns:a16="http://schemas.microsoft.com/office/drawing/2014/main" id="{2A0D9E13-F6EC-46DC-BD0D-75329682F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" t="32000" r="3000" b="35750"/>
          <a:stretch/>
        </p:blipFill>
        <p:spPr bwMode="auto">
          <a:xfrm rot="16200000">
            <a:off x="3723396" y="5119464"/>
            <a:ext cx="1175229" cy="2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21">
            <a:extLst>
              <a:ext uri="{FF2B5EF4-FFF2-40B4-BE49-F238E27FC236}">
                <a16:creationId xmlns:a16="http://schemas.microsoft.com/office/drawing/2014/main" id="{8F842B8D-80F2-4540-B596-2A5ED035B905}"/>
              </a:ext>
            </a:extLst>
          </p:cNvPr>
          <p:cNvGrpSpPr/>
          <p:nvPr/>
        </p:nvGrpSpPr>
        <p:grpSpPr>
          <a:xfrm rot="16200000">
            <a:off x="6071635" y="5025156"/>
            <a:ext cx="901995" cy="254196"/>
            <a:chOff x="304800" y="1803400"/>
            <a:chExt cx="11582400" cy="3264102"/>
          </a:xfrm>
        </p:grpSpPr>
        <p:pic>
          <p:nvPicPr>
            <p:cNvPr id="54" name="Picture 8">
              <a:extLst>
                <a:ext uri="{FF2B5EF4-FFF2-40B4-BE49-F238E27FC236}">
                  <a16:creationId xmlns:a16="http://schemas.microsoft.com/office/drawing/2014/main" id="{820C6B94-5F43-447B-A9B9-EF2725D5C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803400"/>
              <a:ext cx="11582400" cy="325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8">
              <a:extLst>
                <a:ext uri="{FF2B5EF4-FFF2-40B4-BE49-F238E27FC236}">
                  <a16:creationId xmlns:a16="http://schemas.microsoft.com/office/drawing/2014/main" id="{BF10927B-F3E7-4151-9B6F-42F5E01F51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83"/>
            <a:stretch/>
          </p:blipFill>
          <p:spPr bwMode="auto">
            <a:xfrm>
              <a:off x="3847070" y="1816302"/>
              <a:ext cx="8040130" cy="325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6" name="Picture 2" descr="Файл:Skb logo.png — Википедия">
            <a:extLst>
              <a:ext uri="{FF2B5EF4-FFF2-40B4-BE49-F238E27FC236}">
                <a16:creationId xmlns:a16="http://schemas.microsoft.com/office/drawing/2014/main" id="{29B39AE4-B939-4B0E-A248-179E1DF0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83227" y="5080010"/>
            <a:ext cx="850478" cy="1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Эволюция бренда «Уралсиб»">
            <a:extLst>
              <a:ext uri="{FF2B5EF4-FFF2-40B4-BE49-F238E27FC236}">
                <a16:creationId xmlns:a16="http://schemas.microsoft.com/office/drawing/2014/main" id="{EA593D48-7497-47E3-B6CA-54661EA18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6" t="15757" r="11434" b="9938"/>
          <a:stretch/>
        </p:blipFill>
        <p:spPr bwMode="auto">
          <a:xfrm rot="16200000">
            <a:off x="5370608" y="4765368"/>
            <a:ext cx="772619" cy="52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Файл:Ak Bars Bank Logo.svg — Википедия">
            <a:extLst>
              <a:ext uri="{FF2B5EF4-FFF2-40B4-BE49-F238E27FC236}">
                <a16:creationId xmlns:a16="http://schemas.microsoft.com/office/drawing/2014/main" id="{19ACD5B3-113A-4E23-9A16-FB1CC760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48308" y="4798015"/>
            <a:ext cx="428604" cy="32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Left Bracket 5">
            <a:extLst>
              <a:ext uri="{FF2B5EF4-FFF2-40B4-BE49-F238E27FC236}">
                <a16:creationId xmlns:a16="http://schemas.microsoft.com/office/drawing/2014/main" id="{9DDCC730-9736-49DD-BBB6-5921D2A3A719}"/>
              </a:ext>
            </a:extLst>
          </p:cNvPr>
          <p:cNvSpPr/>
          <p:nvPr/>
        </p:nvSpPr>
        <p:spPr>
          <a:xfrm rot="5400000">
            <a:off x="2852419" y="816402"/>
            <a:ext cx="249299" cy="3537599"/>
          </a:xfrm>
          <a:prstGeom prst="leftBracket">
            <a:avLst>
              <a:gd name="adj" fmla="val 0"/>
            </a:avLst>
          </a:prstGeom>
          <a:ln>
            <a:solidFill>
              <a:srgbClr val="FE1A4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0" name="Заголовок 10">
            <a:extLst>
              <a:ext uri="{FF2B5EF4-FFF2-40B4-BE49-F238E27FC236}">
                <a16:creationId xmlns:a16="http://schemas.microsoft.com/office/drawing/2014/main" id="{EBF7411B-8BB4-4BDF-9291-4BFEC21E967B}"/>
              </a:ext>
            </a:extLst>
          </p:cNvPr>
          <p:cNvSpPr txBox="1">
            <a:spLocks/>
          </p:cNvSpPr>
          <p:nvPr/>
        </p:nvSpPr>
        <p:spPr>
          <a:xfrm>
            <a:off x="2456718" y="2323839"/>
            <a:ext cx="1148639" cy="2492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7697 </a:t>
            </a:r>
            <a:r>
              <a:rPr lang="ru-RU" sz="1800" b="1" dirty="0" err="1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руб</a:t>
            </a:r>
            <a:endParaRPr lang="ru-RU" sz="1800" b="1" dirty="0">
              <a:solidFill>
                <a:schemeClr val="accent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Left Bracket 5">
            <a:extLst>
              <a:ext uri="{FF2B5EF4-FFF2-40B4-BE49-F238E27FC236}">
                <a16:creationId xmlns:a16="http://schemas.microsoft.com/office/drawing/2014/main" id="{AF541653-A58F-4599-A4E5-A9389554891E}"/>
              </a:ext>
            </a:extLst>
          </p:cNvPr>
          <p:cNvSpPr/>
          <p:nvPr/>
        </p:nvSpPr>
        <p:spPr>
          <a:xfrm rot="5400000">
            <a:off x="6604496" y="182073"/>
            <a:ext cx="249299" cy="3537599"/>
          </a:xfrm>
          <a:prstGeom prst="leftBracket">
            <a:avLst>
              <a:gd name="adj" fmla="val 0"/>
            </a:avLst>
          </a:prstGeom>
          <a:ln>
            <a:solidFill>
              <a:srgbClr val="FE1A4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2" name="Заголовок 10">
            <a:extLst>
              <a:ext uri="{FF2B5EF4-FFF2-40B4-BE49-F238E27FC236}">
                <a16:creationId xmlns:a16="http://schemas.microsoft.com/office/drawing/2014/main" id="{71871605-E5A6-41CB-A0BB-FF20F15E1D94}"/>
              </a:ext>
            </a:extLst>
          </p:cNvPr>
          <p:cNvSpPr txBox="1">
            <a:spLocks/>
          </p:cNvSpPr>
          <p:nvPr/>
        </p:nvSpPr>
        <p:spPr>
          <a:xfrm>
            <a:off x="6205474" y="1698726"/>
            <a:ext cx="1360865" cy="2492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14 225 </a:t>
            </a:r>
            <a:r>
              <a:rPr lang="ru-RU" sz="1800" b="1" dirty="0" err="1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руб</a:t>
            </a:r>
            <a:endParaRPr lang="ru-RU" sz="1800" b="1" dirty="0">
              <a:solidFill>
                <a:schemeClr val="accent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727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0B9130-5DAC-2371-AAD2-7AB93738C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1640CE0-922C-4C67-BECA-365BE0A246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571"/>
            <a:ext cx="12192000" cy="8128000"/>
          </a:xfrm>
          <a:prstGeom prst="rect">
            <a:avLst/>
          </a:prstGeom>
        </p:spPr>
      </p:pic>
      <p:grpSp>
        <p:nvGrpSpPr>
          <p:cNvPr id="8" name="Рисунок 7">
            <a:extLst>
              <a:ext uri="{FF2B5EF4-FFF2-40B4-BE49-F238E27FC236}">
                <a16:creationId xmlns:a16="http://schemas.microsoft.com/office/drawing/2014/main" id="{7B5EE243-4D6C-488A-9889-1BE7DF3124B9}"/>
              </a:ext>
            </a:extLst>
          </p:cNvPr>
          <p:cNvGrpSpPr/>
          <p:nvPr/>
        </p:nvGrpSpPr>
        <p:grpSpPr>
          <a:xfrm>
            <a:off x="11234477" y="108992"/>
            <a:ext cx="851205" cy="341383"/>
            <a:chOff x="5509125" y="4762752"/>
            <a:chExt cx="1129254" cy="452897"/>
          </a:xfrm>
          <a:solidFill>
            <a:schemeClr val="bg1"/>
          </a:solidFill>
        </p:grpSpPr>
        <p:sp>
          <p:nvSpPr>
            <p:cNvPr id="9" name="Полилиния 15">
              <a:extLst>
                <a:ext uri="{FF2B5EF4-FFF2-40B4-BE49-F238E27FC236}">
                  <a16:creationId xmlns:a16="http://schemas.microsoft.com/office/drawing/2014/main" id="{143606B6-4C9B-4D76-AD7D-D6B27472AAD6}"/>
                </a:ext>
              </a:extLst>
            </p:cNvPr>
            <p:cNvSpPr/>
            <p:nvPr/>
          </p:nvSpPr>
          <p:spPr>
            <a:xfrm>
              <a:off x="6037813" y="4775256"/>
              <a:ext cx="141541" cy="106893"/>
            </a:xfrm>
            <a:custGeom>
              <a:avLst/>
              <a:gdLst>
                <a:gd name="connsiteX0" fmla="*/ 38057 w 141541"/>
                <a:gd name="connsiteY0" fmla="*/ 45284 h 106893"/>
                <a:gd name="connsiteX1" fmla="*/ 66481 w 141541"/>
                <a:gd name="connsiteY1" fmla="*/ 106894 h 106893"/>
                <a:gd name="connsiteX2" fmla="*/ 75198 w 141541"/>
                <a:gd name="connsiteY2" fmla="*/ 106894 h 106893"/>
                <a:gd name="connsiteX3" fmla="*/ 103471 w 141541"/>
                <a:gd name="connsiteY3" fmla="*/ 45284 h 106893"/>
                <a:gd name="connsiteX4" fmla="*/ 111886 w 141541"/>
                <a:gd name="connsiteY4" fmla="*/ 106744 h 106893"/>
                <a:gd name="connsiteX5" fmla="*/ 141541 w 141541"/>
                <a:gd name="connsiteY5" fmla="*/ 106744 h 106893"/>
                <a:gd name="connsiteX6" fmla="*/ 125640 w 141541"/>
                <a:gd name="connsiteY6" fmla="*/ 0 h 106893"/>
                <a:gd name="connsiteX7" fmla="*/ 96136 w 141541"/>
                <a:gd name="connsiteY7" fmla="*/ 0 h 106893"/>
                <a:gd name="connsiteX8" fmla="*/ 70764 w 141541"/>
                <a:gd name="connsiteY8" fmla="*/ 58102 h 106893"/>
                <a:gd name="connsiteX9" fmla="*/ 45543 w 141541"/>
                <a:gd name="connsiteY9" fmla="*/ 0 h 106893"/>
                <a:gd name="connsiteX10" fmla="*/ 16190 w 141541"/>
                <a:gd name="connsiteY10" fmla="*/ 0 h 106893"/>
                <a:gd name="connsiteX11" fmla="*/ 0 w 141541"/>
                <a:gd name="connsiteY11" fmla="*/ 106744 h 106893"/>
                <a:gd name="connsiteX12" fmla="*/ 29805 w 141541"/>
                <a:gd name="connsiteY12" fmla="*/ 106744 h 10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541" h="106893">
                  <a:moveTo>
                    <a:pt x="38057" y="45284"/>
                  </a:moveTo>
                  <a:lnTo>
                    <a:pt x="66481" y="106894"/>
                  </a:lnTo>
                  <a:lnTo>
                    <a:pt x="75198" y="106894"/>
                  </a:lnTo>
                  <a:lnTo>
                    <a:pt x="103471" y="45284"/>
                  </a:lnTo>
                  <a:lnTo>
                    <a:pt x="111886" y="106744"/>
                  </a:lnTo>
                  <a:lnTo>
                    <a:pt x="141541" y="106744"/>
                  </a:lnTo>
                  <a:lnTo>
                    <a:pt x="125640" y="0"/>
                  </a:lnTo>
                  <a:lnTo>
                    <a:pt x="96136" y="0"/>
                  </a:lnTo>
                  <a:lnTo>
                    <a:pt x="70764" y="58102"/>
                  </a:lnTo>
                  <a:lnTo>
                    <a:pt x="45543" y="0"/>
                  </a:lnTo>
                  <a:lnTo>
                    <a:pt x="16190" y="0"/>
                  </a:lnTo>
                  <a:lnTo>
                    <a:pt x="0" y="106744"/>
                  </a:lnTo>
                  <a:lnTo>
                    <a:pt x="29805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0" name="Полилиния 17">
              <a:extLst>
                <a:ext uri="{FF2B5EF4-FFF2-40B4-BE49-F238E27FC236}">
                  <a16:creationId xmlns:a16="http://schemas.microsoft.com/office/drawing/2014/main" id="{E67FF1DC-178F-438E-9C0F-B809C3AE228D}"/>
                </a:ext>
              </a:extLst>
            </p:cNvPr>
            <p:cNvSpPr/>
            <p:nvPr/>
          </p:nvSpPr>
          <p:spPr>
            <a:xfrm>
              <a:off x="6186714" y="4796933"/>
              <a:ext cx="89868" cy="87810"/>
            </a:xfrm>
            <a:custGeom>
              <a:avLst/>
              <a:gdLst>
                <a:gd name="connsiteX0" fmla="*/ 44765 w 89868"/>
                <a:gd name="connsiteY0" fmla="*/ 87811 h 87810"/>
                <a:gd name="connsiteX1" fmla="*/ 72045 w 89868"/>
                <a:gd name="connsiteY1" fmla="*/ 79578 h 87810"/>
                <a:gd name="connsiteX2" fmla="*/ 88022 w 89868"/>
                <a:gd name="connsiteY2" fmla="*/ 57162 h 87810"/>
                <a:gd name="connsiteX3" fmla="*/ 59749 w 89868"/>
                <a:gd name="connsiteY3" fmla="*/ 57162 h 87810"/>
                <a:gd name="connsiteX4" fmla="*/ 56157 w 89868"/>
                <a:gd name="connsiteY4" fmla="*/ 61360 h 87810"/>
                <a:gd name="connsiteX5" fmla="*/ 51032 w 89868"/>
                <a:gd name="connsiteY5" fmla="*/ 64029 h 87810"/>
                <a:gd name="connsiteX6" fmla="*/ 44765 w 89868"/>
                <a:gd name="connsiteY6" fmla="*/ 64943 h 87810"/>
                <a:gd name="connsiteX7" fmla="*/ 33687 w 89868"/>
                <a:gd name="connsiteY7" fmla="*/ 61285 h 87810"/>
                <a:gd name="connsiteX8" fmla="*/ 27959 w 89868"/>
                <a:gd name="connsiteY8" fmla="*/ 50609 h 87810"/>
                <a:gd name="connsiteX9" fmla="*/ 89253 w 89868"/>
                <a:gd name="connsiteY9" fmla="*/ 50609 h 87810"/>
                <a:gd name="connsiteX10" fmla="*/ 89868 w 89868"/>
                <a:gd name="connsiteY10" fmla="*/ 43141 h 87810"/>
                <a:gd name="connsiteX11" fmla="*/ 84216 w 89868"/>
                <a:gd name="connsiteY11" fmla="*/ 21264 h 87810"/>
                <a:gd name="connsiteX12" fmla="*/ 68240 w 89868"/>
                <a:gd name="connsiteY12" fmla="*/ 5714 h 87810"/>
                <a:gd name="connsiteX13" fmla="*/ 44777 w 89868"/>
                <a:gd name="connsiteY13" fmla="*/ 0 h 87810"/>
                <a:gd name="connsiteX14" fmla="*/ 21855 w 89868"/>
                <a:gd name="connsiteY14" fmla="*/ 5639 h 87810"/>
                <a:gd name="connsiteX15" fmla="*/ 5803 w 89868"/>
                <a:gd name="connsiteY15" fmla="*/ 21351 h 87810"/>
                <a:gd name="connsiteX16" fmla="*/ 0 w 89868"/>
                <a:gd name="connsiteY16" fmla="*/ 43918 h 87810"/>
                <a:gd name="connsiteX17" fmla="*/ 12761 w 89868"/>
                <a:gd name="connsiteY17" fmla="*/ 75256 h 87810"/>
                <a:gd name="connsiteX18" fmla="*/ 44765 w 89868"/>
                <a:gd name="connsiteY18" fmla="*/ 87811 h 87810"/>
                <a:gd name="connsiteX19" fmla="*/ 34440 w 89868"/>
                <a:gd name="connsiteY19" fmla="*/ 25511 h 87810"/>
                <a:gd name="connsiteX20" fmla="*/ 44765 w 89868"/>
                <a:gd name="connsiteY20" fmla="*/ 22228 h 87810"/>
                <a:gd name="connsiteX21" fmla="*/ 61884 w 89868"/>
                <a:gd name="connsiteY21" fmla="*/ 34884 h 87810"/>
                <a:gd name="connsiteX22" fmla="*/ 28411 w 89868"/>
                <a:gd name="connsiteY22" fmla="*/ 34884 h 87810"/>
                <a:gd name="connsiteX23" fmla="*/ 34440 w 89868"/>
                <a:gd name="connsiteY23" fmla="*/ 25511 h 8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868" h="87810">
                  <a:moveTo>
                    <a:pt x="44765" y="87811"/>
                  </a:moveTo>
                  <a:cubicBezTo>
                    <a:pt x="55165" y="87811"/>
                    <a:pt x="64258" y="85067"/>
                    <a:pt x="72045" y="79578"/>
                  </a:cubicBezTo>
                  <a:cubicBezTo>
                    <a:pt x="79845" y="74090"/>
                    <a:pt x="85171" y="66622"/>
                    <a:pt x="88022" y="57162"/>
                  </a:cubicBezTo>
                  <a:lnTo>
                    <a:pt x="59749" y="57162"/>
                  </a:lnTo>
                  <a:cubicBezTo>
                    <a:pt x="58832" y="58791"/>
                    <a:pt x="57626" y="60194"/>
                    <a:pt x="56157" y="61360"/>
                  </a:cubicBezTo>
                  <a:cubicBezTo>
                    <a:pt x="54675" y="62525"/>
                    <a:pt x="52967" y="63415"/>
                    <a:pt x="51032" y="64029"/>
                  </a:cubicBezTo>
                  <a:cubicBezTo>
                    <a:pt x="49098" y="64643"/>
                    <a:pt x="47000" y="64943"/>
                    <a:pt x="44765" y="64943"/>
                  </a:cubicBezTo>
                  <a:cubicBezTo>
                    <a:pt x="40281" y="64943"/>
                    <a:pt x="36588" y="63728"/>
                    <a:pt x="33687" y="61285"/>
                  </a:cubicBezTo>
                  <a:cubicBezTo>
                    <a:pt x="30785" y="58841"/>
                    <a:pt x="28876" y="55283"/>
                    <a:pt x="27959" y="50609"/>
                  </a:cubicBezTo>
                  <a:lnTo>
                    <a:pt x="89253" y="50609"/>
                  </a:lnTo>
                  <a:cubicBezTo>
                    <a:pt x="89655" y="47965"/>
                    <a:pt x="89868" y="45484"/>
                    <a:pt x="89868" y="43141"/>
                  </a:cubicBezTo>
                  <a:cubicBezTo>
                    <a:pt x="89868" y="35109"/>
                    <a:pt x="87984" y="27817"/>
                    <a:pt x="84216" y="21264"/>
                  </a:cubicBezTo>
                  <a:cubicBezTo>
                    <a:pt x="80448" y="14710"/>
                    <a:pt x="75123" y="9523"/>
                    <a:pt x="68240" y="5714"/>
                  </a:cubicBezTo>
                  <a:cubicBezTo>
                    <a:pt x="61357" y="1905"/>
                    <a:pt x="53544" y="0"/>
                    <a:pt x="44777" y="0"/>
                  </a:cubicBezTo>
                  <a:cubicBezTo>
                    <a:pt x="36312" y="0"/>
                    <a:pt x="28675" y="1880"/>
                    <a:pt x="21855" y="5639"/>
                  </a:cubicBezTo>
                  <a:cubicBezTo>
                    <a:pt x="15022" y="9398"/>
                    <a:pt x="9671" y="14635"/>
                    <a:pt x="5803" y="21351"/>
                  </a:cubicBezTo>
                  <a:cubicBezTo>
                    <a:pt x="1934" y="28055"/>
                    <a:pt x="0" y="35585"/>
                    <a:pt x="0" y="43918"/>
                  </a:cubicBezTo>
                  <a:cubicBezTo>
                    <a:pt x="0" y="56423"/>
                    <a:pt x="4258" y="66873"/>
                    <a:pt x="12761" y="75256"/>
                  </a:cubicBezTo>
                  <a:cubicBezTo>
                    <a:pt x="21239" y="83613"/>
                    <a:pt x="31916" y="87811"/>
                    <a:pt x="44765" y="87811"/>
                  </a:cubicBezTo>
                  <a:close/>
                  <a:moveTo>
                    <a:pt x="34440" y="25511"/>
                  </a:moveTo>
                  <a:cubicBezTo>
                    <a:pt x="37241" y="23331"/>
                    <a:pt x="40683" y="22228"/>
                    <a:pt x="44765" y="22228"/>
                  </a:cubicBezTo>
                  <a:cubicBezTo>
                    <a:pt x="53632" y="22228"/>
                    <a:pt x="59334" y="26451"/>
                    <a:pt x="61884" y="34884"/>
                  </a:cubicBezTo>
                  <a:lnTo>
                    <a:pt x="28411" y="34884"/>
                  </a:lnTo>
                  <a:cubicBezTo>
                    <a:pt x="29630" y="30824"/>
                    <a:pt x="31639" y="27704"/>
                    <a:pt x="34440" y="25511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1" name="Полилиния 18">
              <a:extLst>
                <a:ext uri="{FF2B5EF4-FFF2-40B4-BE49-F238E27FC236}">
                  <a16:creationId xmlns:a16="http://schemas.microsoft.com/office/drawing/2014/main" id="{7C178F1E-698F-435E-99F9-09B9297F20E3}"/>
                </a:ext>
              </a:extLst>
            </p:cNvPr>
            <p:cNvSpPr/>
            <p:nvPr/>
          </p:nvSpPr>
          <p:spPr>
            <a:xfrm>
              <a:off x="6284659" y="4769918"/>
              <a:ext cx="92028" cy="114825"/>
            </a:xfrm>
            <a:custGeom>
              <a:avLst/>
              <a:gdLst>
                <a:gd name="connsiteX0" fmla="*/ 43421 w 92028"/>
                <a:gd name="connsiteY0" fmla="*/ 114825 h 114825"/>
                <a:gd name="connsiteX1" fmla="*/ 68340 w 92028"/>
                <a:gd name="connsiteY1" fmla="*/ 105979 h 114825"/>
                <a:gd name="connsiteX2" fmla="*/ 70940 w 92028"/>
                <a:gd name="connsiteY2" fmla="*/ 112081 h 114825"/>
                <a:gd name="connsiteX3" fmla="*/ 92029 w 92028"/>
                <a:gd name="connsiteY3" fmla="*/ 112081 h 114825"/>
                <a:gd name="connsiteX4" fmla="*/ 92029 w 92028"/>
                <a:gd name="connsiteY4" fmla="*/ 0 h 114825"/>
                <a:gd name="connsiteX5" fmla="*/ 63906 w 92028"/>
                <a:gd name="connsiteY5" fmla="*/ 0 h 114825"/>
                <a:gd name="connsiteX6" fmla="*/ 63906 w 92028"/>
                <a:gd name="connsiteY6" fmla="*/ 32779 h 114825"/>
                <a:gd name="connsiteX7" fmla="*/ 43421 w 92028"/>
                <a:gd name="connsiteY7" fmla="*/ 26990 h 114825"/>
                <a:gd name="connsiteX8" fmla="*/ 12234 w 92028"/>
                <a:gd name="connsiteY8" fmla="*/ 39344 h 114825"/>
                <a:gd name="connsiteX9" fmla="*/ 0 w 92028"/>
                <a:gd name="connsiteY9" fmla="*/ 70908 h 114825"/>
                <a:gd name="connsiteX10" fmla="*/ 12234 w 92028"/>
                <a:gd name="connsiteY10" fmla="*/ 102471 h 114825"/>
                <a:gd name="connsiteX11" fmla="*/ 43421 w 92028"/>
                <a:gd name="connsiteY11" fmla="*/ 114825 h 114825"/>
                <a:gd name="connsiteX12" fmla="*/ 34026 w 92028"/>
                <a:gd name="connsiteY12" fmla="*/ 57413 h 114825"/>
                <a:gd name="connsiteX13" fmla="*/ 47252 w 92028"/>
                <a:gd name="connsiteY13" fmla="*/ 52000 h 114825"/>
                <a:gd name="connsiteX14" fmla="*/ 54511 w 92028"/>
                <a:gd name="connsiteY14" fmla="*/ 53453 h 114825"/>
                <a:gd name="connsiteX15" fmla="*/ 60402 w 92028"/>
                <a:gd name="connsiteY15" fmla="*/ 57413 h 114825"/>
                <a:gd name="connsiteX16" fmla="*/ 64296 w 92028"/>
                <a:gd name="connsiteY16" fmla="*/ 63440 h 114825"/>
                <a:gd name="connsiteX17" fmla="*/ 65753 w 92028"/>
                <a:gd name="connsiteY17" fmla="*/ 70908 h 114825"/>
                <a:gd name="connsiteX18" fmla="*/ 60477 w 92028"/>
                <a:gd name="connsiteY18" fmla="*/ 84402 h 114825"/>
                <a:gd name="connsiteX19" fmla="*/ 47264 w 92028"/>
                <a:gd name="connsiteY19" fmla="*/ 89815 h 114825"/>
                <a:gd name="connsiteX20" fmla="*/ 34038 w 92028"/>
                <a:gd name="connsiteY20" fmla="*/ 84402 h 114825"/>
                <a:gd name="connsiteX21" fmla="*/ 28763 w 92028"/>
                <a:gd name="connsiteY21" fmla="*/ 70908 h 114825"/>
                <a:gd name="connsiteX22" fmla="*/ 34026 w 92028"/>
                <a:gd name="connsiteY22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2028" h="114825">
                  <a:moveTo>
                    <a:pt x="43421" y="114825"/>
                  </a:moveTo>
                  <a:cubicBezTo>
                    <a:pt x="52904" y="114825"/>
                    <a:pt x="61206" y="111881"/>
                    <a:pt x="68340" y="105979"/>
                  </a:cubicBezTo>
                  <a:lnTo>
                    <a:pt x="70940" y="112081"/>
                  </a:lnTo>
                  <a:lnTo>
                    <a:pt x="92029" y="112081"/>
                  </a:lnTo>
                  <a:lnTo>
                    <a:pt x="92029" y="0"/>
                  </a:lnTo>
                  <a:lnTo>
                    <a:pt x="63906" y="0"/>
                  </a:lnTo>
                  <a:lnTo>
                    <a:pt x="63906" y="32779"/>
                  </a:lnTo>
                  <a:cubicBezTo>
                    <a:pt x="57790" y="28919"/>
                    <a:pt x="50957" y="26990"/>
                    <a:pt x="43421" y="26990"/>
                  </a:cubicBezTo>
                  <a:cubicBezTo>
                    <a:pt x="30785" y="26990"/>
                    <a:pt x="20385" y="31112"/>
                    <a:pt x="12234" y="39344"/>
                  </a:cubicBezTo>
                  <a:cubicBezTo>
                    <a:pt x="4082" y="47577"/>
                    <a:pt x="0" y="58102"/>
                    <a:pt x="0" y="70908"/>
                  </a:cubicBezTo>
                  <a:cubicBezTo>
                    <a:pt x="0" y="83713"/>
                    <a:pt x="4082" y="94239"/>
                    <a:pt x="12234" y="102471"/>
                  </a:cubicBezTo>
                  <a:cubicBezTo>
                    <a:pt x="20385" y="110703"/>
                    <a:pt x="30785" y="114825"/>
                    <a:pt x="43421" y="114825"/>
                  </a:cubicBezTo>
                  <a:close/>
                  <a:moveTo>
                    <a:pt x="34026" y="57413"/>
                  </a:moveTo>
                  <a:cubicBezTo>
                    <a:pt x="37542" y="53804"/>
                    <a:pt x="41951" y="52000"/>
                    <a:pt x="47252" y="52000"/>
                  </a:cubicBezTo>
                  <a:cubicBezTo>
                    <a:pt x="49801" y="52000"/>
                    <a:pt x="52213" y="52488"/>
                    <a:pt x="54511" y="53453"/>
                  </a:cubicBezTo>
                  <a:cubicBezTo>
                    <a:pt x="56797" y="54418"/>
                    <a:pt x="58769" y="55746"/>
                    <a:pt x="60402" y="57413"/>
                  </a:cubicBezTo>
                  <a:cubicBezTo>
                    <a:pt x="62035" y="59092"/>
                    <a:pt x="63329" y="61097"/>
                    <a:pt x="64296" y="63440"/>
                  </a:cubicBezTo>
                  <a:cubicBezTo>
                    <a:pt x="65263" y="65783"/>
                    <a:pt x="65753" y="68264"/>
                    <a:pt x="65753" y="70908"/>
                  </a:cubicBezTo>
                  <a:cubicBezTo>
                    <a:pt x="65753" y="76296"/>
                    <a:pt x="63994" y="80794"/>
                    <a:pt x="60477" y="84402"/>
                  </a:cubicBezTo>
                  <a:cubicBezTo>
                    <a:pt x="56961" y="88011"/>
                    <a:pt x="52552" y="89815"/>
                    <a:pt x="47264" y="89815"/>
                  </a:cubicBezTo>
                  <a:cubicBezTo>
                    <a:pt x="41964" y="89815"/>
                    <a:pt x="37555" y="88011"/>
                    <a:pt x="34038" y="84402"/>
                  </a:cubicBezTo>
                  <a:cubicBezTo>
                    <a:pt x="30521" y="80794"/>
                    <a:pt x="28763" y="76296"/>
                    <a:pt x="28763" y="70908"/>
                  </a:cubicBezTo>
                  <a:cubicBezTo>
                    <a:pt x="28750" y="65520"/>
                    <a:pt x="30509" y="61021"/>
                    <a:pt x="34026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2" name="Полилиния 19">
              <a:extLst>
                <a:ext uri="{FF2B5EF4-FFF2-40B4-BE49-F238E27FC236}">
                  <a16:creationId xmlns:a16="http://schemas.microsoft.com/office/drawing/2014/main" id="{653C7F74-90B1-4729-AE46-2F50499BF23F}"/>
                </a:ext>
              </a:extLst>
            </p:cNvPr>
            <p:cNvSpPr/>
            <p:nvPr/>
          </p:nvSpPr>
          <p:spPr>
            <a:xfrm>
              <a:off x="6394574" y="4799652"/>
              <a:ext cx="28423" cy="82347"/>
            </a:xfrm>
            <a:custGeom>
              <a:avLst/>
              <a:gdLst>
                <a:gd name="connsiteX0" fmla="*/ 0 w 28423"/>
                <a:gd name="connsiteY0" fmla="*/ 0 h 82347"/>
                <a:gd name="connsiteX1" fmla="*/ 28424 w 28423"/>
                <a:gd name="connsiteY1" fmla="*/ 0 h 82347"/>
                <a:gd name="connsiteX2" fmla="*/ 28424 w 28423"/>
                <a:gd name="connsiteY2" fmla="*/ 82348 h 82347"/>
                <a:gd name="connsiteX3" fmla="*/ 0 w 28423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3" h="82347">
                  <a:moveTo>
                    <a:pt x="0" y="0"/>
                  </a:moveTo>
                  <a:lnTo>
                    <a:pt x="28424" y="0"/>
                  </a:lnTo>
                  <a:lnTo>
                    <a:pt x="28424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3" name="Полилиния 22">
              <a:extLst>
                <a:ext uri="{FF2B5EF4-FFF2-40B4-BE49-F238E27FC236}">
                  <a16:creationId xmlns:a16="http://schemas.microsoft.com/office/drawing/2014/main" id="{A316433C-E660-4A8A-93D6-E45C56DA03E9}"/>
                </a:ext>
              </a:extLst>
            </p:cNvPr>
            <p:cNvSpPr/>
            <p:nvPr/>
          </p:nvSpPr>
          <p:spPr>
            <a:xfrm>
              <a:off x="6394724" y="4765344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4" name="Полилиния 23">
              <a:extLst>
                <a:ext uri="{FF2B5EF4-FFF2-40B4-BE49-F238E27FC236}">
                  <a16:creationId xmlns:a16="http://schemas.microsoft.com/office/drawing/2014/main" id="{6C0150E9-4336-4E43-A016-F920057A7769}"/>
                </a:ext>
              </a:extLst>
            </p:cNvPr>
            <p:cNvSpPr/>
            <p:nvPr/>
          </p:nvSpPr>
          <p:spPr>
            <a:xfrm>
              <a:off x="6435985" y="4797058"/>
              <a:ext cx="92644" cy="87672"/>
            </a:xfrm>
            <a:custGeom>
              <a:avLst/>
              <a:gdLst>
                <a:gd name="connsiteX0" fmla="*/ 21026 w 92644"/>
                <a:gd name="connsiteY0" fmla="*/ 82034 h 87672"/>
                <a:gd name="connsiteX1" fmla="*/ 43421 w 92644"/>
                <a:gd name="connsiteY1" fmla="*/ 87673 h 87672"/>
                <a:gd name="connsiteX2" fmla="*/ 68340 w 92644"/>
                <a:gd name="connsiteY2" fmla="*/ 78977 h 87672"/>
                <a:gd name="connsiteX3" fmla="*/ 70789 w 92644"/>
                <a:gd name="connsiteY3" fmla="*/ 84766 h 87672"/>
                <a:gd name="connsiteX4" fmla="*/ 92644 w 92644"/>
                <a:gd name="connsiteY4" fmla="*/ 84766 h 87672"/>
                <a:gd name="connsiteX5" fmla="*/ 92644 w 92644"/>
                <a:gd name="connsiteY5" fmla="*/ 2443 h 87672"/>
                <a:gd name="connsiteX6" fmla="*/ 71543 w 92644"/>
                <a:gd name="connsiteY6" fmla="*/ 2443 h 87672"/>
                <a:gd name="connsiteX7" fmla="*/ 68642 w 92644"/>
                <a:gd name="connsiteY7" fmla="*/ 8846 h 87672"/>
                <a:gd name="connsiteX8" fmla="*/ 43421 w 92644"/>
                <a:gd name="connsiteY8" fmla="*/ 0 h 87672"/>
                <a:gd name="connsiteX9" fmla="*/ 12234 w 92644"/>
                <a:gd name="connsiteY9" fmla="*/ 12279 h 87672"/>
                <a:gd name="connsiteX10" fmla="*/ 0 w 92644"/>
                <a:gd name="connsiteY10" fmla="*/ 43617 h 87672"/>
                <a:gd name="connsiteX11" fmla="*/ 5577 w 92644"/>
                <a:gd name="connsiteY11" fmla="*/ 66334 h 87672"/>
                <a:gd name="connsiteX12" fmla="*/ 21026 w 92644"/>
                <a:gd name="connsiteY12" fmla="*/ 82034 h 87672"/>
                <a:gd name="connsiteX13" fmla="*/ 33938 w 92644"/>
                <a:gd name="connsiteY13" fmla="*/ 30348 h 87672"/>
                <a:gd name="connsiteX14" fmla="*/ 47239 w 92644"/>
                <a:gd name="connsiteY14" fmla="*/ 25010 h 87672"/>
                <a:gd name="connsiteX15" fmla="*/ 60390 w 92644"/>
                <a:gd name="connsiteY15" fmla="*/ 30348 h 87672"/>
                <a:gd name="connsiteX16" fmla="*/ 65589 w 92644"/>
                <a:gd name="connsiteY16" fmla="*/ 43767 h 87672"/>
                <a:gd name="connsiteX17" fmla="*/ 60390 w 92644"/>
                <a:gd name="connsiteY17" fmla="*/ 57187 h 87672"/>
                <a:gd name="connsiteX18" fmla="*/ 47164 w 92644"/>
                <a:gd name="connsiteY18" fmla="*/ 62525 h 87672"/>
                <a:gd name="connsiteX19" fmla="*/ 33938 w 92644"/>
                <a:gd name="connsiteY19" fmla="*/ 57187 h 87672"/>
                <a:gd name="connsiteX20" fmla="*/ 28738 w 92644"/>
                <a:gd name="connsiteY20" fmla="*/ 43767 h 87672"/>
                <a:gd name="connsiteX21" fmla="*/ 33938 w 92644"/>
                <a:gd name="connsiteY21" fmla="*/ 30348 h 8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644" h="87672">
                  <a:moveTo>
                    <a:pt x="21026" y="82034"/>
                  </a:moveTo>
                  <a:cubicBezTo>
                    <a:pt x="27595" y="85793"/>
                    <a:pt x="35056" y="87673"/>
                    <a:pt x="43421" y="87673"/>
                  </a:cubicBezTo>
                  <a:cubicBezTo>
                    <a:pt x="52904" y="87673"/>
                    <a:pt x="61206" y="84778"/>
                    <a:pt x="68340" y="78977"/>
                  </a:cubicBezTo>
                  <a:lnTo>
                    <a:pt x="70789" y="84766"/>
                  </a:lnTo>
                  <a:lnTo>
                    <a:pt x="92644" y="84766"/>
                  </a:lnTo>
                  <a:lnTo>
                    <a:pt x="92644" y="2443"/>
                  </a:lnTo>
                  <a:lnTo>
                    <a:pt x="71543" y="2443"/>
                  </a:lnTo>
                  <a:lnTo>
                    <a:pt x="68642" y="8846"/>
                  </a:lnTo>
                  <a:cubicBezTo>
                    <a:pt x="61407" y="2945"/>
                    <a:pt x="52992" y="0"/>
                    <a:pt x="43421" y="0"/>
                  </a:cubicBezTo>
                  <a:cubicBezTo>
                    <a:pt x="30785" y="0"/>
                    <a:pt x="20385" y="4097"/>
                    <a:pt x="12234" y="12279"/>
                  </a:cubicBezTo>
                  <a:cubicBezTo>
                    <a:pt x="4082" y="20462"/>
                    <a:pt x="0" y="30912"/>
                    <a:pt x="0" y="43617"/>
                  </a:cubicBezTo>
                  <a:cubicBezTo>
                    <a:pt x="0" y="52050"/>
                    <a:pt x="1859" y="59631"/>
                    <a:pt x="5577" y="66334"/>
                  </a:cubicBezTo>
                  <a:cubicBezTo>
                    <a:pt x="9307" y="73050"/>
                    <a:pt x="14457" y="78275"/>
                    <a:pt x="21026" y="82034"/>
                  </a:cubicBezTo>
                  <a:close/>
                  <a:moveTo>
                    <a:pt x="33938" y="30348"/>
                  </a:moveTo>
                  <a:cubicBezTo>
                    <a:pt x="37404" y="26789"/>
                    <a:pt x="41838" y="25010"/>
                    <a:pt x="47239" y="25010"/>
                  </a:cubicBezTo>
                  <a:cubicBezTo>
                    <a:pt x="52539" y="25010"/>
                    <a:pt x="56923" y="26789"/>
                    <a:pt x="60390" y="30348"/>
                  </a:cubicBezTo>
                  <a:cubicBezTo>
                    <a:pt x="63856" y="33906"/>
                    <a:pt x="65589" y="38380"/>
                    <a:pt x="65589" y="43767"/>
                  </a:cubicBezTo>
                  <a:cubicBezTo>
                    <a:pt x="65589" y="49155"/>
                    <a:pt x="63856" y="53629"/>
                    <a:pt x="60390" y="57187"/>
                  </a:cubicBezTo>
                  <a:cubicBezTo>
                    <a:pt x="56923" y="60746"/>
                    <a:pt x="52514" y="62525"/>
                    <a:pt x="47164" y="62525"/>
                  </a:cubicBezTo>
                  <a:cubicBezTo>
                    <a:pt x="41813" y="62525"/>
                    <a:pt x="37404" y="60746"/>
                    <a:pt x="33938" y="57187"/>
                  </a:cubicBezTo>
                  <a:cubicBezTo>
                    <a:pt x="30471" y="53629"/>
                    <a:pt x="28738" y="49155"/>
                    <a:pt x="28738" y="43767"/>
                  </a:cubicBezTo>
                  <a:cubicBezTo>
                    <a:pt x="28738" y="38380"/>
                    <a:pt x="30471" y="33906"/>
                    <a:pt x="33938" y="3034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5" name="Полилиния 24">
              <a:extLst>
                <a:ext uri="{FF2B5EF4-FFF2-40B4-BE49-F238E27FC236}">
                  <a16:creationId xmlns:a16="http://schemas.microsoft.com/office/drawing/2014/main" id="{F752DE37-876D-4C71-B1AA-AFA9750B028C}"/>
                </a:ext>
              </a:extLst>
            </p:cNvPr>
            <p:cNvSpPr/>
            <p:nvPr/>
          </p:nvSpPr>
          <p:spPr>
            <a:xfrm>
              <a:off x="6043917" y="4927208"/>
              <a:ext cx="29805" cy="106743"/>
            </a:xfrm>
            <a:custGeom>
              <a:avLst/>
              <a:gdLst>
                <a:gd name="connsiteX0" fmla="*/ 0 w 29805"/>
                <a:gd name="connsiteY0" fmla="*/ 0 h 106743"/>
                <a:gd name="connsiteX1" fmla="*/ 29805 w 29805"/>
                <a:gd name="connsiteY1" fmla="*/ 0 h 106743"/>
                <a:gd name="connsiteX2" fmla="*/ 29805 w 29805"/>
                <a:gd name="connsiteY2" fmla="*/ 106744 h 106743"/>
                <a:gd name="connsiteX3" fmla="*/ 0 w 29805"/>
                <a:gd name="connsiteY3" fmla="*/ 106744 h 1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05" h="106743">
                  <a:moveTo>
                    <a:pt x="0" y="0"/>
                  </a:moveTo>
                  <a:lnTo>
                    <a:pt x="29805" y="0"/>
                  </a:lnTo>
                  <a:lnTo>
                    <a:pt x="29805" y="106744"/>
                  </a:lnTo>
                  <a:lnTo>
                    <a:pt x="0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6" name="Полилиния 25">
              <a:extLst>
                <a:ext uri="{FF2B5EF4-FFF2-40B4-BE49-F238E27FC236}">
                  <a16:creationId xmlns:a16="http://schemas.microsoft.com/office/drawing/2014/main" id="{A14B636F-E267-402C-8734-D3CE332F8AD1}"/>
                </a:ext>
              </a:extLst>
            </p:cNvPr>
            <p:cNvSpPr/>
            <p:nvPr/>
          </p:nvSpPr>
          <p:spPr>
            <a:xfrm>
              <a:off x="6092061" y="4949160"/>
              <a:ext cx="81478" cy="84790"/>
            </a:xfrm>
            <a:custGeom>
              <a:avLst/>
              <a:gdLst>
                <a:gd name="connsiteX0" fmla="*/ 81478 w 81478"/>
                <a:gd name="connsiteY0" fmla="*/ 84791 h 84790"/>
                <a:gd name="connsiteX1" fmla="*/ 81478 w 81478"/>
                <a:gd name="connsiteY1" fmla="*/ 34621 h 84790"/>
                <a:gd name="connsiteX2" fmla="*/ 72837 w 81478"/>
                <a:gd name="connsiteY2" fmla="*/ 9460 h 84790"/>
                <a:gd name="connsiteX3" fmla="*/ 49826 w 81478"/>
                <a:gd name="connsiteY3" fmla="*/ 0 h 84790"/>
                <a:gd name="connsiteX4" fmla="*/ 23839 w 81478"/>
                <a:gd name="connsiteY4" fmla="*/ 10976 h 84790"/>
                <a:gd name="connsiteX5" fmla="*/ 19870 w 81478"/>
                <a:gd name="connsiteY5" fmla="*/ 2431 h 84790"/>
                <a:gd name="connsiteX6" fmla="*/ 0 w 81478"/>
                <a:gd name="connsiteY6" fmla="*/ 2431 h 84790"/>
                <a:gd name="connsiteX7" fmla="*/ 0 w 81478"/>
                <a:gd name="connsiteY7" fmla="*/ 84778 h 84790"/>
                <a:gd name="connsiteX8" fmla="*/ 28424 w 81478"/>
                <a:gd name="connsiteY8" fmla="*/ 84778 h 84790"/>
                <a:gd name="connsiteX9" fmla="*/ 28424 w 81478"/>
                <a:gd name="connsiteY9" fmla="*/ 40861 h 84790"/>
                <a:gd name="connsiteX10" fmla="*/ 30031 w 81478"/>
                <a:gd name="connsiteY10" fmla="*/ 31789 h 84790"/>
                <a:gd name="connsiteX11" fmla="*/ 34767 w 81478"/>
                <a:gd name="connsiteY11" fmla="*/ 26075 h 84790"/>
                <a:gd name="connsiteX12" fmla="*/ 42341 w 81478"/>
                <a:gd name="connsiteY12" fmla="*/ 24095 h 84790"/>
                <a:gd name="connsiteX13" fmla="*/ 53042 w 81478"/>
                <a:gd name="connsiteY13" fmla="*/ 38430 h 84790"/>
                <a:gd name="connsiteX14" fmla="*/ 53042 w 81478"/>
                <a:gd name="connsiteY14" fmla="*/ 84791 h 84790"/>
                <a:gd name="connsiteX15" fmla="*/ 81478 w 81478"/>
                <a:gd name="connsiteY15" fmla="*/ 84791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81478" y="84791"/>
                  </a:move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24" y="84778"/>
                  </a:lnTo>
                  <a:lnTo>
                    <a:pt x="28424" y="40861"/>
                  </a:lnTo>
                  <a:cubicBezTo>
                    <a:pt x="28424" y="37302"/>
                    <a:pt x="28964" y="34282"/>
                    <a:pt x="30031" y="31789"/>
                  </a:cubicBezTo>
                  <a:cubicBezTo>
                    <a:pt x="31099" y="29295"/>
                    <a:pt x="32682" y="27391"/>
                    <a:pt x="34767" y="26075"/>
                  </a:cubicBezTo>
                  <a:cubicBezTo>
                    <a:pt x="36852" y="24759"/>
                    <a:pt x="39376" y="24095"/>
                    <a:pt x="42341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lnTo>
                    <a:pt x="53042" y="84791"/>
                  </a:lnTo>
                  <a:lnTo>
                    <a:pt x="81478" y="84791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7" name="Полилиния 26">
              <a:extLst>
                <a:ext uri="{FF2B5EF4-FFF2-40B4-BE49-F238E27FC236}">
                  <a16:creationId xmlns:a16="http://schemas.microsoft.com/office/drawing/2014/main" id="{30BE054A-00DD-44A8-99F4-F2BD3F5A5EDE}"/>
                </a:ext>
              </a:extLst>
            </p:cNvPr>
            <p:cNvSpPr/>
            <p:nvPr/>
          </p:nvSpPr>
          <p:spPr>
            <a:xfrm>
              <a:off x="6185873" y="4948859"/>
              <a:ext cx="73113" cy="87835"/>
            </a:xfrm>
            <a:custGeom>
              <a:avLst/>
              <a:gdLst>
                <a:gd name="connsiteX0" fmla="*/ 73113 w 73113"/>
                <a:gd name="connsiteY0" fmla="*/ 59317 h 87835"/>
                <a:gd name="connsiteX1" fmla="*/ 72422 w 73113"/>
                <a:gd name="connsiteY1" fmla="*/ 52990 h 87835"/>
                <a:gd name="connsiteX2" fmla="*/ 70815 w 73113"/>
                <a:gd name="connsiteY2" fmla="*/ 47877 h 87835"/>
                <a:gd name="connsiteX3" fmla="*/ 67988 w 73113"/>
                <a:gd name="connsiteY3" fmla="*/ 43843 h 87835"/>
                <a:gd name="connsiteX4" fmla="*/ 64698 w 73113"/>
                <a:gd name="connsiteY4" fmla="*/ 40723 h 87835"/>
                <a:gd name="connsiteX5" fmla="*/ 60565 w 73113"/>
                <a:gd name="connsiteY5" fmla="*/ 38279 h 87835"/>
                <a:gd name="connsiteX6" fmla="*/ 56358 w 73113"/>
                <a:gd name="connsiteY6" fmla="*/ 36525 h 87835"/>
                <a:gd name="connsiteX7" fmla="*/ 51698 w 73113"/>
                <a:gd name="connsiteY7" fmla="*/ 35222 h 87835"/>
                <a:gd name="connsiteX8" fmla="*/ 47189 w 73113"/>
                <a:gd name="connsiteY8" fmla="*/ 34232 h 87835"/>
                <a:gd name="connsiteX9" fmla="*/ 42680 w 73113"/>
                <a:gd name="connsiteY9" fmla="*/ 33393 h 87835"/>
                <a:gd name="connsiteX10" fmla="*/ 36952 w 73113"/>
                <a:gd name="connsiteY10" fmla="*/ 32328 h 87835"/>
                <a:gd name="connsiteX11" fmla="*/ 32820 w 73113"/>
                <a:gd name="connsiteY11" fmla="*/ 31112 h 87835"/>
                <a:gd name="connsiteX12" fmla="*/ 29454 w 73113"/>
                <a:gd name="connsiteY12" fmla="*/ 29132 h 87835"/>
                <a:gd name="connsiteX13" fmla="*/ 28461 w 73113"/>
                <a:gd name="connsiteY13" fmla="*/ 26238 h 87835"/>
                <a:gd name="connsiteX14" fmla="*/ 30521 w 73113"/>
                <a:gd name="connsiteY14" fmla="*/ 21815 h 87835"/>
                <a:gd name="connsiteX15" fmla="*/ 36098 w 73113"/>
                <a:gd name="connsiteY15" fmla="*/ 20136 h 87835"/>
                <a:gd name="connsiteX16" fmla="*/ 42441 w 73113"/>
                <a:gd name="connsiteY16" fmla="*/ 22116 h 87835"/>
                <a:gd name="connsiteX17" fmla="*/ 44802 w 73113"/>
                <a:gd name="connsiteY17" fmla="*/ 28067 h 87835"/>
                <a:gd name="connsiteX18" fmla="*/ 71405 w 73113"/>
                <a:gd name="connsiteY18" fmla="*/ 28067 h 87835"/>
                <a:gd name="connsiteX19" fmla="*/ 61696 w 73113"/>
                <a:gd name="connsiteY19" fmla="*/ 7706 h 87835"/>
                <a:gd name="connsiteX20" fmla="*/ 36400 w 73113"/>
                <a:gd name="connsiteY20" fmla="*/ 0 h 87835"/>
                <a:gd name="connsiteX21" fmla="*/ 10877 w 73113"/>
                <a:gd name="connsiteY21" fmla="*/ 7393 h 87835"/>
                <a:gd name="connsiteX22" fmla="*/ 1243 w 73113"/>
                <a:gd name="connsiteY22" fmla="*/ 27140 h 87835"/>
                <a:gd name="connsiteX23" fmla="*/ 3228 w 73113"/>
                <a:gd name="connsiteY23" fmla="*/ 37352 h 87835"/>
                <a:gd name="connsiteX24" fmla="*/ 7888 w 73113"/>
                <a:gd name="connsiteY24" fmla="*/ 44369 h 87835"/>
                <a:gd name="connsiteX25" fmla="*/ 14997 w 73113"/>
                <a:gd name="connsiteY25" fmla="*/ 48867 h 87835"/>
                <a:gd name="connsiteX26" fmla="*/ 22797 w 73113"/>
                <a:gd name="connsiteY26" fmla="*/ 51536 h 87835"/>
                <a:gd name="connsiteX27" fmla="*/ 30973 w 73113"/>
                <a:gd name="connsiteY27" fmla="*/ 53065 h 87835"/>
                <a:gd name="connsiteX28" fmla="*/ 38384 w 73113"/>
                <a:gd name="connsiteY28" fmla="*/ 54518 h 87835"/>
                <a:gd name="connsiteX29" fmla="*/ 43044 w 73113"/>
                <a:gd name="connsiteY29" fmla="*/ 56724 h 87835"/>
                <a:gd name="connsiteX30" fmla="*/ 45104 w 73113"/>
                <a:gd name="connsiteY30" fmla="*/ 60533 h 87835"/>
                <a:gd name="connsiteX31" fmla="*/ 42730 w 73113"/>
                <a:gd name="connsiteY31" fmla="*/ 65257 h 87835"/>
                <a:gd name="connsiteX32" fmla="*/ 37002 w 73113"/>
                <a:gd name="connsiteY32" fmla="*/ 66936 h 87835"/>
                <a:gd name="connsiteX33" fmla="*/ 30119 w 73113"/>
                <a:gd name="connsiteY33" fmla="*/ 64655 h 87835"/>
                <a:gd name="connsiteX34" fmla="*/ 27519 w 73113"/>
                <a:gd name="connsiteY34" fmla="*/ 58102 h 87835"/>
                <a:gd name="connsiteX35" fmla="*/ 0 w 73113"/>
                <a:gd name="connsiteY35" fmla="*/ 58102 h 87835"/>
                <a:gd name="connsiteX36" fmla="*/ 10011 w 73113"/>
                <a:gd name="connsiteY36" fmla="*/ 79754 h 87835"/>
                <a:gd name="connsiteX37" fmla="*/ 36538 w 73113"/>
                <a:gd name="connsiteY37" fmla="*/ 87836 h 87835"/>
                <a:gd name="connsiteX38" fmla="*/ 63052 w 73113"/>
                <a:gd name="connsiteY38" fmla="*/ 80055 h 87835"/>
                <a:gd name="connsiteX39" fmla="*/ 73113 w 73113"/>
                <a:gd name="connsiteY39" fmla="*/ 59317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3113" h="87835">
                  <a:moveTo>
                    <a:pt x="73113" y="59317"/>
                  </a:moveTo>
                  <a:cubicBezTo>
                    <a:pt x="73113" y="57087"/>
                    <a:pt x="72887" y="54969"/>
                    <a:pt x="72422" y="52990"/>
                  </a:cubicBezTo>
                  <a:cubicBezTo>
                    <a:pt x="71957" y="51010"/>
                    <a:pt x="71430" y="49306"/>
                    <a:pt x="70815" y="47877"/>
                  </a:cubicBezTo>
                  <a:cubicBezTo>
                    <a:pt x="70199" y="46461"/>
                    <a:pt x="69257" y="45108"/>
                    <a:pt x="67988" y="43843"/>
                  </a:cubicBezTo>
                  <a:cubicBezTo>
                    <a:pt x="66707" y="42577"/>
                    <a:pt x="65615" y="41537"/>
                    <a:pt x="64698" y="40723"/>
                  </a:cubicBezTo>
                  <a:cubicBezTo>
                    <a:pt x="63781" y="39908"/>
                    <a:pt x="62399" y="39094"/>
                    <a:pt x="60565" y="38279"/>
                  </a:cubicBezTo>
                  <a:cubicBezTo>
                    <a:pt x="58732" y="37465"/>
                    <a:pt x="57325" y="36888"/>
                    <a:pt x="56358" y="36525"/>
                  </a:cubicBezTo>
                  <a:cubicBezTo>
                    <a:pt x="55391" y="36174"/>
                    <a:pt x="53833" y="35736"/>
                    <a:pt x="51698" y="35222"/>
                  </a:cubicBezTo>
                  <a:cubicBezTo>
                    <a:pt x="49563" y="34721"/>
                    <a:pt x="48055" y="34382"/>
                    <a:pt x="47189" y="34232"/>
                  </a:cubicBezTo>
                  <a:cubicBezTo>
                    <a:pt x="46322" y="34082"/>
                    <a:pt x="44815" y="33794"/>
                    <a:pt x="42680" y="33393"/>
                  </a:cubicBezTo>
                  <a:cubicBezTo>
                    <a:pt x="40029" y="32992"/>
                    <a:pt x="38120" y="32628"/>
                    <a:pt x="36952" y="32328"/>
                  </a:cubicBezTo>
                  <a:cubicBezTo>
                    <a:pt x="35784" y="32027"/>
                    <a:pt x="34402" y="31626"/>
                    <a:pt x="32820" y="31112"/>
                  </a:cubicBezTo>
                  <a:cubicBezTo>
                    <a:pt x="31237" y="30611"/>
                    <a:pt x="30119" y="29947"/>
                    <a:pt x="29454" y="29132"/>
                  </a:cubicBezTo>
                  <a:cubicBezTo>
                    <a:pt x="28788" y="28318"/>
                    <a:pt x="28461" y="27353"/>
                    <a:pt x="28461" y="26238"/>
                  </a:cubicBezTo>
                  <a:cubicBezTo>
                    <a:pt x="28461" y="24409"/>
                    <a:pt x="29152" y="22930"/>
                    <a:pt x="30521" y="21815"/>
                  </a:cubicBezTo>
                  <a:cubicBezTo>
                    <a:pt x="31903" y="20700"/>
                    <a:pt x="33762" y="20136"/>
                    <a:pt x="36098" y="20136"/>
                  </a:cubicBezTo>
                  <a:cubicBezTo>
                    <a:pt x="38748" y="20136"/>
                    <a:pt x="40858" y="20800"/>
                    <a:pt x="42441" y="22116"/>
                  </a:cubicBezTo>
                  <a:cubicBezTo>
                    <a:pt x="44024" y="23431"/>
                    <a:pt x="44802" y="25423"/>
                    <a:pt x="44802" y="28067"/>
                  </a:cubicBezTo>
                  <a:lnTo>
                    <a:pt x="71405" y="28067"/>
                  </a:lnTo>
                  <a:cubicBezTo>
                    <a:pt x="71304" y="19635"/>
                    <a:pt x="68064" y="12843"/>
                    <a:pt x="61696" y="7706"/>
                  </a:cubicBezTo>
                  <a:cubicBezTo>
                    <a:pt x="55328" y="2581"/>
                    <a:pt x="46887" y="0"/>
                    <a:pt x="36400" y="0"/>
                  </a:cubicBezTo>
                  <a:cubicBezTo>
                    <a:pt x="25799" y="0"/>
                    <a:pt x="17295" y="2468"/>
                    <a:pt x="10877" y="7393"/>
                  </a:cubicBezTo>
                  <a:cubicBezTo>
                    <a:pt x="4459" y="12330"/>
                    <a:pt x="1243" y="18908"/>
                    <a:pt x="1243" y="27140"/>
                  </a:cubicBezTo>
                  <a:cubicBezTo>
                    <a:pt x="1243" y="30999"/>
                    <a:pt x="1897" y="34408"/>
                    <a:pt x="3228" y="37352"/>
                  </a:cubicBezTo>
                  <a:cubicBezTo>
                    <a:pt x="4547" y="40309"/>
                    <a:pt x="6104" y="42640"/>
                    <a:pt x="7888" y="44369"/>
                  </a:cubicBezTo>
                  <a:cubicBezTo>
                    <a:pt x="9671" y="46098"/>
                    <a:pt x="12033" y="47602"/>
                    <a:pt x="14997" y="48867"/>
                  </a:cubicBezTo>
                  <a:cubicBezTo>
                    <a:pt x="17949" y="50145"/>
                    <a:pt x="20549" y="51035"/>
                    <a:pt x="22797" y="51536"/>
                  </a:cubicBezTo>
                  <a:cubicBezTo>
                    <a:pt x="25033" y="52050"/>
                    <a:pt x="27758" y="52551"/>
                    <a:pt x="30973" y="53065"/>
                  </a:cubicBezTo>
                  <a:cubicBezTo>
                    <a:pt x="34189" y="53579"/>
                    <a:pt x="36651" y="54055"/>
                    <a:pt x="38384" y="54518"/>
                  </a:cubicBezTo>
                  <a:cubicBezTo>
                    <a:pt x="40117" y="54969"/>
                    <a:pt x="41675" y="55709"/>
                    <a:pt x="43044" y="56724"/>
                  </a:cubicBezTo>
                  <a:cubicBezTo>
                    <a:pt x="44413" y="57738"/>
                    <a:pt x="45104" y="59017"/>
                    <a:pt x="45104" y="60533"/>
                  </a:cubicBezTo>
                  <a:cubicBezTo>
                    <a:pt x="45104" y="62563"/>
                    <a:pt x="44313" y="64141"/>
                    <a:pt x="42730" y="65257"/>
                  </a:cubicBezTo>
                  <a:cubicBezTo>
                    <a:pt x="41147" y="66384"/>
                    <a:pt x="39238" y="66936"/>
                    <a:pt x="37002" y="66936"/>
                  </a:cubicBezTo>
                  <a:cubicBezTo>
                    <a:pt x="34151" y="66936"/>
                    <a:pt x="31853" y="66171"/>
                    <a:pt x="30119" y="64655"/>
                  </a:cubicBezTo>
                  <a:cubicBezTo>
                    <a:pt x="28386" y="63126"/>
                    <a:pt x="27519" y="60946"/>
                    <a:pt x="27519" y="58102"/>
                  </a:cubicBezTo>
                  <a:lnTo>
                    <a:pt x="0" y="58102"/>
                  </a:lnTo>
                  <a:cubicBezTo>
                    <a:pt x="201" y="67149"/>
                    <a:pt x="3542" y="74366"/>
                    <a:pt x="10011" y="79754"/>
                  </a:cubicBezTo>
                  <a:cubicBezTo>
                    <a:pt x="16479" y="85142"/>
                    <a:pt x="25321" y="87836"/>
                    <a:pt x="36538" y="87836"/>
                  </a:cubicBezTo>
                  <a:cubicBezTo>
                    <a:pt x="47540" y="87836"/>
                    <a:pt x="56383" y="85242"/>
                    <a:pt x="63052" y="80055"/>
                  </a:cubicBezTo>
                  <a:cubicBezTo>
                    <a:pt x="69772" y="74880"/>
                    <a:pt x="73113" y="67963"/>
                    <a:pt x="73113" y="59317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8" name="Полилиния 27">
              <a:extLst>
                <a:ext uri="{FF2B5EF4-FFF2-40B4-BE49-F238E27FC236}">
                  <a16:creationId xmlns:a16="http://schemas.microsoft.com/office/drawing/2014/main" id="{F44FF6C3-558B-4931-B7BF-9C471C8F67AD}"/>
                </a:ext>
              </a:extLst>
            </p:cNvPr>
            <p:cNvSpPr/>
            <p:nvPr/>
          </p:nvSpPr>
          <p:spPr>
            <a:xfrm>
              <a:off x="6263118" y="4927521"/>
              <a:ext cx="63893" cy="106430"/>
            </a:xfrm>
            <a:custGeom>
              <a:avLst/>
              <a:gdLst>
                <a:gd name="connsiteX0" fmla="*/ 46083 w 63893"/>
                <a:gd name="connsiteY0" fmla="*/ 79065 h 106430"/>
                <a:gd name="connsiteX1" fmla="*/ 43559 w 63893"/>
                <a:gd name="connsiteY1" fmla="*/ 72123 h 106430"/>
                <a:gd name="connsiteX2" fmla="*/ 43559 w 63893"/>
                <a:gd name="connsiteY2" fmla="*/ 45747 h 106430"/>
                <a:gd name="connsiteX3" fmla="*/ 63429 w 63893"/>
                <a:gd name="connsiteY3" fmla="*/ 45747 h 106430"/>
                <a:gd name="connsiteX4" fmla="*/ 63429 w 63893"/>
                <a:gd name="connsiteY4" fmla="*/ 24095 h 106430"/>
                <a:gd name="connsiteX5" fmla="*/ 42793 w 63893"/>
                <a:gd name="connsiteY5" fmla="*/ 24095 h 106430"/>
                <a:gd name="connsiteX6" fmla="*/ 42793 w 63893"/>
                <a:gd name="connsiteY6" fmla="*/ 0 h 106430"/>
                <a:gd name="connsiteX7" fmla="*/ 36990 w 63893"/>
                <a:gd name="connsiteY7" fmla="*/ 0 h 106430"/>
                <a:gd name="connsiteX8" fmla="*/ 0 w 63893"/>
                <a:gd name="connsiteY8" fmla="*/ 39344 h 106430"/>
                <a:gd name="connsiteX9" fmla="*/ 0 w 63893"/>
                <a:gd name="connsiteY9" fmla="*/ 45747 h 106430"/>
                <a:gd name="connsiteX10" fmla="*/ 15135 w 63893"/>
                <a:gd name="connsiteY10" fmla="*/ 45747 h 106430"/>
                <a:gd name="connsiteX11" fmla="*/ 15135 w 63893"/>
                <a:gd name="connsiteY11" fmla="*/ 77010 h 106430"/>
                <a:gd name="connsiteX12" fmla="*/ 18652 w 63893"/>
                <a:gd name="connsiteY12" fmla="*/ 92785 h 106430"/>
                <a:gd name="connsiteX13" fmla="*/ 28738 w 63893"/>
                <a:gd name="connsiteY13" fmla="*/ 102922 h 106430"/>
                <a:gd name="connsiteX14" fmla="*/ 44476 w 63893"/>
                <a:gd name="connsiteY14" fmla="*/ 106430 h 106430"/>
                <a:gd name="connsiteX15" fmla="*/ 63894 w 63893"/>
                <a:gd name="connsiteY15" fmla="*/ 106430 h 106430"/>
                <a:gd name="connsiteX16" fmla="*/ 63894 w 63893"/>
                <a:gd name="connsiteY16" fmla="*/ 81571 h 106430"/>
                <a:gd name="connsiteX17" fmla="*/ 53042 w 63893"/>
                <a:gd name="connsiteY17" fmla="*/ 81571 h 106430"/>
                <a:gd name="connsiteX18" fmla="*/ 46083 w 63893"/>
                <a:gd name="connsiteY18" fmla="*/ 79065 h 10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93" h="106430">
                  <a:moveTo>
                    <a:pt x="46083" y="79065"/>
                  </a:move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747"/>
                  </a:lnTo>
                  <a:lnTo>
                    <a:pt x="63429" y="45747"/>
                  </a:lnTo>
                  <a:lnTo>
                    <a:pt x="63429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747"/>
                  </a:lnTo>
                  <a:lnTo>
                    <a:pt x="15135" y="45747"/>
                  </a:lnTo>
                  <a:lnTo>
                    <a:pt x="15135" y="77010"/>
                  </a:lnTo>
                  <a:cubicBezTo>
                    <a:pt x="15135" y="83112"/>
                    <a:pt x="16303" y="88374"/>
                    <a:pt x="18652" y="92785"/>
                  </a:cubicBezTo>
                  <a:cubicBezTo>
                    <a:pt x="20988" y="97208"/>
                    <a:pt x="24354" y="100591"/>
                    <a:pt x="28738" y="102922"/>
                  </a:cubicBezTo>
                  <a:cubicBezTo>
                    <a:pt x="33121" y="105265"/>
                    <a:pt x="38371" y="106430"/>
                    <a:pt x="44476" y="106430"/>
                  </a:cubicBezTo>
                  <a:lnTo>
                    <a:pt x="63894" y="106430"/>
                  </a:lnTo>
                  <a:lnTo>
                    <a:pt x="63894" y="81571"/>
                  </a:lnTo>
                  <a:lnTo>
                    <a:pt x="53042" y="81571"/>
                  </a:lnTo>
                  <a:cubicBezTo>
                    <a:pt x="50078" y="81571"/>
                    <a:pt x="47767" y="80731"/>
                    <a:pt x="46083" y="7906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9" name="Полилиния 28">
              <a:extLst>
                <a:ext uri="{FF2B5EF4-FFF2-40B4-BE49-F238E27FC236}">
                  <a16:creationId xmlns:a16="http://schemas.microsoft.com/office/drawing/2014/main" id="{6592F4F8-08BB-4B4F-BB42-A596F28B7CD6}"/>
                </a:ext>
              </a:extLst>
            </p:cNvPr>
            <p:cNvSpPr/>
            <p:nvPr/>
          </p:nvSpPr>
          <p:spPr>
            <a:xfrm>
              <a:off x="6341368" y="4951604"/>
              <a:ext cx="28436" cy="82347"/>
            </a:xfrm>
            <a:custGeom>
              <a:avLst/>
              <a:gdLst>
                <a:gd name="connsiteX0" fmla="*/ 0 w 28436"/>
                <a:gd name="connsiteY0" fmla="*/ 0 h 82347"/>
                <a:gd name="connsiteX1" fmla="*/ 28436 w 28436"/>
                <a:gd name="connsiteY1" fmla="*/ 0 h 82347"/>
                <a:gd name="connsiteX2" fmla="*/ 28436 w 28436"/>
                <a:gd name="connsiteY2" fmla="*/ 82348 h 82347"/>
                <a:gd name="connsiteX3" fmla="*/ 0 w 28436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6" h="82347">
                  <a:moveTo>
                    <a:pt x="0" y="0"/>
                  </a:moveTo>
                  <a:lnTo>
                    <a:pt x="28436" y="0"/>
                  </a:lnTo>
                  <a:lnTo>
                    <a:pt x="28436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0" name="Полилиния 29">
              <a:extLst>
                <a:ext uri="{FF2B5EF4-FFF2-40B4-BE49-F238E27FC236}">
                  <a16:creationId xmlns:a16="http://schemas.microsoft.com/office/drawing/2014/main" id="{3C4EF866-E27C-4C4A-B08D-7150174037B4}"/>
                </a:ext>
              </a:extLst>
            </p:cNvPr>
            <p:cNvSpPr/>
            <p:nvPr/>
          </p:nvSpPr>
          <p:spPr>
            <a:xfrm>
              <a:off x="6341519" y="4917296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1" name="Полилиния 30">
              <a:extLst>
                <a:ext uri="{FF2B5EF4-FFF2-40B4-BE49-F238E27FC236}">
                  <a16:creationId xmlns:a16="http://schemas.microsoft.com/office/drawing/2014/main" id="{9EE6CD45-6861-4517-B670-4361085BDBBB}"/>
                </a:ext>
              </a:extLst>
            </p:cNvPr>
            <p:cNvSpPr/>
            <p:nvPr/>
          </p:nvSpPr>
          <p:spPr>
            <a:xfrm>
              <a:off x="6387690" y="4949173"/>
              <a:ext cx="81478" cy="84790"/>
            </a:xfrm>
            <a:custGeom>
              <a:avLst/>
              <a:gdLst>
                <a:gd name="connsiteX0" fmla="*/ 53042 w 81478"/>
                <a:gd name="connsiteY0" fmla="*/ 38430 h 84790"/>
                <a:gd name="connsiteX1" fmla="*/ 53042 w 81478"/>
                <a:gd name="connsiteY1" fmla="*/ 84791 h 84790"/>
                <a:gd name="connsiteX2" fmla="*/ 81478 w 81478"/>
                <a:gd name="connsiteY2" fmla="*/ 84791 h 84790"/>
                <a:gd name="connsiteX3" fmla="*/ 81478 w 81478"/>
                <a:gd name="connsiteY3" fmla="*/ 34621 h 84790"/>
                <a:gd name="connsiteX4" fmla="*/ 72837 w 81478"/>
                <a:gd name="connsiteY4" fmla="*/ 9460 h 84790"/>
                <a:gd name="connsiteX5" fmla="*/ 49826 w 81478"/>
                <a:gd name="connsiteY5" fmla="*/ 0 h 84790"/>
                <a:gd name="connsiteX6" fmla="*/ 23839 w 81478"/>
                <a:gd name="connsiteY6" fmla="*/ 10976 h 84790"/>
                <a:gd name="connsiteX7" fmla="*/ 19870 w 81478"/>
                <a:gd name="connsiteY7" fmla="*/ 2431 h 84790"/>
                <a:gd name="connsiteX8" fmla="*/ 0 w 81478"/>
                <a:gd name="connsiteY8" fmla="*/ 2431 h 84790"/>
                <a:gd name="connsiteX9" fmla="*/ 0 w 81478"/>
                <a:gd name="connsiteY9" fmla="*/ 84778 h 84790"/>
                <a:gd name="connsiteX10" fmla="*/ 28436 w 81478"/>
                <a:gd name="connsiteY10" fmla="*/ 84778 h 84790"/>
                <a:gd name="connsiteX11" fmla="*/ 28436 w 81478"/>
                <a:gd name="connsiteY11" fmla="*/ 40861 h 84790"/>
                <a:gd name="connsiteX12" fmla="*/ 30044 w 81478"/>
                <a:gd name="connsiteY12" fmla="*/ 31789 h 84790"/>
                <a:gd name="connsiteX13" fmla="*/ 34779 w 81478"/>
                <a:gd name="connsiteY13" fmla="*/ 26075 h 84790"/>
                <a:gd name="connsiteX14" fmla="*/ 42353 w 81478"/>
                <a:gd name="connsiteY14" fmla="*/ 24095 h 84790"/>
                <a:gd name="connsiteX15" fmla="*/ 53042 w 81478"/>
                <a:gd name="connsiteY15" fmla="*/ 38430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53042" y="38430"/>
                  </a:moveTo>
                  <a:lnTo>
                    <a:pt x="53042" y="84791"/>
                  </a:lnTo>
                  <a:lnTo>
                    <a:pt x="81478" y="84791"/>
                  </a:ln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36" y="84778"/>
                  </a:lnTo>
                  <a:lnTo>
                    <a:pt x="28436" y="40861"/>
                  </a:lnTo>
                  <a:cubicBezTo>
                    <a:pt x="28436" y="37302"/>
                    <a:pt x="28976" y="34282"/>
                    <a:pt x="30044" y="31789"/>
                  </a:cubicBezTo>
                  <a:cubicBezTo>
                    <a:pt x="31112" y="29295"/>
                    <a:pt x="32694" y="27391"/>
                    <a:pt x="34779" y="26075"/>
                  </a:cubicBezTo>
                  <a:cubicBezTo>
                    <a:pt x="36864" y="24759"/>
                    <a:pt x="39389" y="24095"/>
                    <a:pt x="42353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2" name="Полилиния 31">
              <a:extLst>
                <a:ext uri="{FF2B5EF4-FFF2-40B4-BE49-F238E27FC236}">
                  <a16:creationId xmlns:a16="http://schemas.microsoft.com/office/drawing/2014/main" id="{BEE98078-B703-4CA5-B893-15FBD968CCE3}"/>
                </a:ext>
              </a:extLst>
            </p:cNvPr>
            <p:cNvSpPr/>
            <p:nvPr/>
          </p:nvSpPr>
          <p:spPr>
            <a:xfrm>
              <a:off x="6481402" y="4949022"/>
              <a:ext cx="89730" cy="87660"/>
            </a:xfrm>
            <a:custGeom>
              <a:avLst/>
              <a:gdLst>
                <a:gd name="connsiteX0" fmla="*/ 55705 w 89730"/>
                <a:gd name="connsiteY0" fmla="*/ 58929 h 87660"/>
                <a:gd name="connsiteX1" fmla="*/ 45694 w 89730"/>
                <a:gd name="connsiteY1" fmla="*/ 62212 h 87660"/>
                <a:gd name="connsiteX2" fmla="*/ 33385 w 89730"/>
                <a:gd name="connsiteY2" fmla="*/ 57024 h 87660"/>
                <a:gd name="connsiteX3" fmla="*/ 28575 w 89730"/>
                <a:gd name="connsiteY3" fmla="*/ 43755 h 87660"/>
                <a:gd name="connsiteX4" fmla="*/ 33385 w 89730"/>
                <a:gd name="connsiteY4" fmla="*/ 30573 h 87660"/>
                <a:gd name="connsiteX5" fmla="*/ 45694 w 89730"/>
                <a:gd name="connsiteY5" fmla="*/ 25461 h 87660"/>
                <a:gd name="connsiteX6" fmla="*/ 55554 w 89730"/>
                <a:gd name="connsiteY6" fmla="*/ 28431 h 87660"/>
                <a:gd name="connsiteX7" fmla="*/ 61746 w 89730"/>
                <a:gd name="connsiteY7" fmla="*/ 36437 h 87660"/>
                <a:gd name="connsiteX8" fmla="*/ 89416 w 89730"/>
                <a:gd name="connsiteY8" fmla="*/ 36437 h 87660"/>
                <a:gd name="connsiteX9" fmla="*/ 81930 w 89730"/>
                <a:gd name="connsiteY9" fmla="*/ 17379 h 87660"/>
                <a:gd name="connsiteX10" fmla="*/ 66569 w 89730"/>
                <a:gd name="connsiteY10" fmla="*/ 4573 h 87660"/>
                <a:gd name="connsiteX11" fmla="*/ 45707 w 89730"/>
                <a:gd name="connsiteY11" fmla="*/ 0 h 87660"/>
                <a:gd name="connsiteX12" fmla="*/ 22169 w 89730"/>
                <a:gd name="connsiteY12" fmla="*/ 5563 h 87660"/>
                <a:gd name="connsiteX13" fmla="*/ 5891 w 89730"/>
                <a:gd name="connsiteY13" fmla="*/ 21113 h 87660"/>
                <a:gd name="connsiteX14" fmla="*/ 0 w 89730"/>
                <a:gd name="connsiteY14" fmla="*/ 43680 h 87660"/>
                <a:gd name="connsiteX15" fmla="*/ 5891 w 89730"/>
                <a:gd name="connsiteY15" fmla="*/ 66322 h 87660"/>
                <a:gd name="connsiteX16" fmla="*/ 22169 w 89730"/>
                <a:gd name="connsiteY16" fmla="*/ 82022 h 87660"/>
                <a:gd name="connsiteX17" fmla="*/ 45707 w 89730"/>
                <a:gd name="connsiteY17" fmla="*/ 87660 h 87660"/>
                <a:gd name="connsiteX18" fmla="*/ 75211 w 89730"/>
                <a:gd name="connsiteY18" fmla="*/ 77285 h 87660"/>
                <a:gd name="connsiteX19" fmla="*/ 89730 w 89730"/>
                <a:gd name="connsiteY19" fmla="*/ 50145 h 87660"/>
                <a:gd name="connsiteX20" fmla="*/ 61759 w 89730"/>
                <a:gd name="connsiteY20" fmla="*/ 50145 h 87660"/>
                <a:gd name="connsiteX21" fmla="*/ 55705 w 89730"/>
                <a:gd name="connsiteY21" fmla="*/ 58929 h 8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730" h="87660">
                  <a:moveTo>
                    <a:pt x="55705" y="58929"/>
                  </a:moveTo>
                  <a:cubicBezTo>
                    <a:pt x="52803" y="61122"/>
                    <a:pt x="49462" y="62212"/>
                    <a:pt x="45694" y="62212"/>
                  </a:cubicBezTo>
                  <a:cubicBezTo>
                    <a:pt x="40708" y="62212"/>
                    <a:pt x="36601" y="60483"/>
                    <a:pt x="33385" y="57024"/>
                  </a:cubicBezTo>
                  <a:cubicBezTo>
                    <a:pt x="30170" y="53566"/>
                    <a:pt x="28575" y="49143"/>
                    <a:pt x="28575" y="43755"/>
                  </a:cubicBezTo>
                  <a:cubicBezTo>
                    <a:pt x="28575" y="38367"/>
                    <a:pt x="30182" y="33969"/>
                    <a:pt x="33385" y="30573"/>
                  </a:cubicBezTo>
                  <a:cubicBezTo>
                    <a:pt x="36601" y="27165"/>
                    <a:pt x="40695" y="25461"/>
                    <a:pt x="45694" y="25461"/>
                  </a:cubicBezTo>
                  <a:cubicBezTo>
                    <a:pt x="49362" y="25461"/>
                    <a:pt x="52653" y="26451"/>
                    <a:pt x="55554" y="28431"/>
                  </a:cubicBezTo>
                  <a:cubicBezTo>
                    <a:pt x="58455" y="30410"/>
                    <a:pt x="60515" y="33079"/>
                    <a:pt x="61746" y="36437"/>
                  </a:cubicBezTo>
                  <a:lnTo>
                    <a:pt x="89416" y="36437"/>
                  </a:lnTo>
                  <a:cubicBezTo>
                    <a:pt x="88399" y="29220"/>
                    <a:pt x="85899" y="22867"/>
                    <a:pt x="81930" y="17379"/>
                  </a:cubicBezTo>
                  <a:cubicBezTo>
                    <a:pt x="77961" y="11891"/>
                    <a:pt x="72837" y="7618"/>
                    <a:pt x="66569" y="4573"/>
                  </a:cubicBezTo>
                  <a:cubicBezTo>
                    <a:pt x="60302" y="1529"/>
                    <a:pt x="53343" y="0"/>
                    <a:pt x="45707" y="0"/>
                  </a:cubicBezTo>
                  <a:cubicBezTo>
                    <a:pt x="36940" y="0"/>
                    <a:pt x="29102" y="1854"/>
                    <a:pt x="22169" y="5563"/>
                  </a:cubicBezTo>
                  <a:cubicBezTo>
                    <a:pt x="15236" y="9272"/>
                    <a:pt x="9810" y="14460"/>
                    <a:pt x="5891" y="21113"/>
                  </a:cubicBezTo>
                  <a:cubicBezTo>
                    <a:pt x="1972" y="27767"/>
                    <a:pt x="0" y="35297"/>
                    <a:pt x="0" y="43680"/>
                  </a:cubicBezTo>
                  <a:cubicBezTo>
                    <a:pt x="0" y="52062"/>
                    <a:pt x="1959" y="59618"/>
                    <a:pt x="5891" y="66322"/>
                  </a:cubicBezTo>
                  <a:cubicBezTo>
                    <a:pt x="9810" y="73025"/>
                    <a:pt x="15236" y="78263"/>
                    <a:pt x="22169" y="82022"/>
                  </a:cubicBezTo>
                  <a:cubicBezTo>
                    <a:pt x="29102" y="85781"/>
                    <a:pt x="36940" y="87660"/>
                    <a:pt x="45707" y="87660"/>
                  </a:cubicBezTo>
                  <a:cubicBezTo>
                    <a:pt x="57325" y="87660"/>
                    <a:pt x="67160" y="84202"/>
                    <a:pt x="75211" y="77285"/>
                  </a:cubicBezTo>
                  <a:cubicBezTo>
                    <a:pt x="83262" y="70369"/>
                    <a:pt x="88097" y="61322"/>
                    <a:pt x="89730" y="50145"/>
                  </a:cubicBezTo>
                  <a:lnTo>
                    <a:pt x="61759" y="50145"/>
                  </a:lnTo>
                  <a:cubicBezTo>
                    <a:pt x="60616" y="53817"/>
                    <a:pt x="58606" y="56749"/>
                    <a:pt x="55705" y="58929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3" name="Полилиния 32">
              <a:extLst>
                <a:ext uri="{FF2B5EF4-FFF2-40B4-BE49-F238E27FC236}">
                  <a16:creationId xmlns:a16="http://schemas.microsoft.com/office/drawing/2014/main" id="{5D206735-2024-4576-8798-AEE03D88F5FA}"/>
                </a:ext>
              </a:extLst>
            </p:cNvPr>
            <p:cNvSpPr/>
            <p:nvPr/>
          </p:nvSpPr>
          <p:spPr>
            <a:xfrm>
              <a:off x="6574323" y="4927508"/>
              <a:ext cx="64057" cy="106442"/>
            </a:xfrm>
            <a:custGeom>
              <a:avLst/>
              <a:gdLst>
                <a:gd name="connsiteX0" fmla="*/ 53042 w 64057"/>
                <a:gd name="connsiteY0" fmla="*/ 81583 h 106442"/>
                <a:gd name="connsiteX1" fmla="*/ 46083 w 64057"/>
                <a:gd name="connsiteY1" fmla="*/ 79065 h 106442"/>
                <a:gd name="connsiteX2" fmla="*/ 43559 w 64057"/>
                <a:gd name="connsiteY2" fmla="*/ 72123 h 106442"/>
                <a:gd name="connsiteX3" fmla="*/ 43559 w 64057"/>
                <a:gd name="connsiteY3" fmla="*/ 45898 h 106442"/>
                <a:gd name="connsiteX4" fmla="*/ 63580 w 64057"/>
                <a:gd name="connsiteY4" fmla="*/ 45898 h 106442"/>
                <a:gd name="connsiteX5" fmla="*/ 63580 w 64057"/>
                <a:gd name="connsiteY5" fmla="*/ 24095 h 106442"/>
                <a:gd name="connsiteX6" fmla="*/ 42793 w 64057"/>
                <a:gd name="connsiteY6" fmla="*/ 24095 h 106442"/>
                <a:gd name="connsiteX7" fmla="*/ 42793 w 64057"/>
                <a:gd name="connsiteY7" fmla="*/ 0 h 106442"/>
                <a:gd name="connsiteX8" fmla="*/ 36990 w 64057"/>
                <a:gd name="connsiteY8" fmla="*/ 0 h 106442"/>
                <a:gd name="connsiteX9" fmla="*/ 0 w 64057"/>
                <a:gd name="connsiteY9" fmla="*/ 39344 h 106442"/>
                <a:gd name="connsiteX10" fmla="*/ 0 w 64057"/>
                <a:gd name="connsiteY10" fmla="*/ 45910 h 106442"/>
                <a:gd name="connsiteX11" fmla="*/ 15135 w 64057"/>
                <a:gd name="connsiteY11" fmla="*/ 45910 h 106442"/>
                <a:gd name="connsiteX12" fmla="*/ 15135 w 64057"/>
                <a:gd name="connsiteY12" fmla="*/ 77010 h 106442"/>
                <a:gd name="connsiteX13" fmla="*/ 22935 w 64057"/>
                <a:gd name="connsiteY13" fmla="*/ 98586 h 106442"/>
                <a:gd name="connsiteX14" fmla="*/ 44488 w 64057"/>
                <a:gd name="connsiteY14" fmla="*/ 106443 h 106442"/>
                <a:gd name="connsiteX15" fmla="*/ 64057 w 64057"/>
                <a:gd name="connsiteY15" fmla="*/ 106443 h 106442"/>
                <a:gd name="connsiteX16" fmla="*/ 64057 w 64057"/>
                <a:gd name="connsiteY16" fmla="*/ 81583 h 106442"/>
                <a:gd name="connsiteX17" fmla="*/ 53042 w 64057"/>
                <a:gd name="connsiteY17" fmla="*/ 81583 h 10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057" h="106442">
                  <a:moveTo>
                    <a:pt x="53042" y="81583"/>
                  </a:moveTo>
                  <a:cubicBezTo>
                    <a:pt x="50090" y="81583"/>
                    <a:pt x="47766" y="80744"/>
                    <a:pt x="46083" y="79065"/>
                  </a:cubicBez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898"/>
                  </a:lnTo>
                  <a:lnTo>
                    <a:pt x="63580" y="45898"/>
                  </a:lnTo>
                  <a:lnTo>
                    <a:pt x="63580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910"/>
                  </a:lnTo>
                  <a:lnTo>
                    <a:pt x="15135" y="45910"/>
                  </a:lnTo>
                  <a:lnTo>
                    <a:pt x="15135" y="77010"/>
                  </a:lnTo>
                  <a:cubicBezTo>
                    <a:pt x="15135" y="86157"/>
                    <a:pt x="17735" y="93349"/>
                    <a:pt x="22935" y="98586"/>
                  </a:cubicBezTo>
                  <a:cubicBezTo>
                    <a:pt x="28135" y="103824"/>
                    <a:pt x="35319" y="106443"/>
                    <a:pt x="44488" y="106443"/>
                  </a:cubicBezTo>
                  <a:lnTo>
                    <a:pt x="64057" y="106443"/>
                  </a:lnTo>
                  <a:lnTo>
                    <a:pt x="64057" y="81583"/>
                  </a:lnTo>
                  <a:lnTo>
                    <a:pt x="53042" y="81583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4" name="Полилиния 33">
              <a:extLst>
                <a:ext uri="{FF2B5EF4-FFF2-40B4-BE49-F238E27FC236}">
                  <a16:creationId xmlns:a16="http://schemas.microsoft.com/office/drawing/2014/main" id="{19C3940B-6D17-42F2-8CB9-0A65F46C9764}"/>
                </a:ext>
              </a:extLst>
            </p:cNvPr>
            <p:cNvSpPr/>
            <p:nvPr/>
          </p:nvSpPr>
          <p:spPr>
            <a:xfrm>
              <a:off x="6038391" y="5076428"/>
              <a:ext cx="113268" cy="112244"/>
            </a:xfrm>
            <a:custGeom>
              <a:avLst/>
              <a:gdLst>
                <a:gd name="connsiteX0" fmla="*/ 54599 w 113268"/>
                <a:gd name="connsiteY0" fmla="*/ 70908 h 112244"/>
                <a:gd name="connsiteX1" fmla="*/ 81189 w 113268"/>
                <a:gd name="connsiteY1" fmla="*/ 70908 h 112244"/>
                <a:gd name="connsiteX2" fmla="*/ 72096 w 113268"/>
                <a:gd name="connsiteY2" fmla="*/ 80894 h 112244"/>
                <a:gd name="connsiteX3" fmla="*/ 57036 w 113268"/>
                <a:gd name="connsiteY3" fmla="*/ 84628 h 112244"/>
                <a:gd name="connsiteX4" fmla="*/ 42818 w 113268"/>
                <a:gd name="connsiteY4" fmla="*/ 81044 h 112244"/>
                <a:gd name="connsiteX5" fmla="*/ 33410 w 113268"/>
                <a:gd name="connsiteY5" fmla="*/ 70983 h 112244"/>
                <a:gd name="connsiteX6" fmla="*/ 30132 w 113268"/>
                <a:gd name="connsiteY6" fmla="*/ 56272 h 112244"/>
                <a:gd name="connsiteX7" fmla="*/ 37542 w 113268"/>
                <a:gd name="connsiteY7" fmla="*/ 35535 h 112244"/>
                <a:gd name="connsiteX8" fmla="*/ 57023 w 113268"/>
                <a:gd name="connsiteY8" fmla="*/ 27604 h 112244"/>
                <a:gd name="connsiteX9" fmla="*/ 71769 w 113268"/>
                <a:gd name="connsiteY9" fmla="*/ 31638 h 112244"/>
                <a:gd name="connsiteX10" fmla="*/ 81327 w 113268"/>
                <a:gd name="connsiteY10" fmla="*/ 42389 h 112244"/>
                <a:gd name="connsiteX11" fmla="*/ 112200 w 113268"/>
                <a:gd name="connsiteY11" fmla="*/ 42389 h 112244"/>
                <a:gd name="connsiteX12" fmla="*/ 93247 w 113268"/>
                <a:gd name="connsiteY12" fmla="*/ 11891 h 112244"/>
                <a:gd name="connsiteX13" fmla="*/ 56709 w 113268"/>
                <a:gd name="connsiteY13" fmla="*/ 0 h 112244"/>
                <a:gd name="connsiteX14" fmla="*/ 15977 w 113268"/>
                <a:gd name="connsiteY14" fmla="*/ 15938 h 112244"/>
                <a:gd name="connsiteX15" fmla="*/ 0 w 113268"/>
                <a:gd name="connsiteY15" fmla="*/ 56272 h 112244"/>
                <a:gd name="connsiteX16" fmla="*/ 16127 w 113268"/>
                <a:gd name="connsiteY16" fmla="*/ 96381 h 112244"/>
                <a:gd name="connsiteX17" fmla="*/ 57011 w 113268"/>
                <a:gd name="connsiteY17" fmla="*/ 112244 h 112244"/>
                <a:gd name="connsiteX18" fmla="*/ 86364 w 113268"/>
                <a:gd name="connsiteY18" fmla="*/ 104626 h 112244"/>
                <a:gd name="connsiteX19" fmla="*/ 106234 w 113268"/>
                <a:gd name="connsiteY19" fmla="*/ 83350 h 112244"/>
                <a:gd name="connsiteX20" fmla="*/ 113268 w 113268"/>
                <a:gd name="connsiteY20" fmla="*/ 52463 h 112244"/>
                <a:gd name="connsiteX21" fmla="*/ 54574 w 113268"/>
                <a:gd name="connsiteY21" fmla="*/ 52463 h 112244"/>
                <a:gd name="connsiteX22" fmla="*/ 54574 w 113268"/>
                <a:gd name="connsiteY22" fmla="*/ 70908 h 11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268" h="112244">
                  <a:moveTo>
                    <a:pt x="54599" y="70908"/>
                  </a:moveTo>
                  <a:lnTo>
                    <a:pt x="81189" y="70908"/>
                  </a:lnTo>
                  <a:cubicBezTo>
                    <a:pt x="79556" y="75080"/>
                    <a:pt x="76529" y="78401"/>
                    <a:pt x="72096" y="80894"/>
                  </a:cubicBezTo>
                  <a:cubicBezTo>
                    <a:pt x="67662" y="83388"/>
                    <a:pt x="62650" y="84628"/>
                    <a:pt x="57036" y="84628"/>
                  </a:cubicBezTo>
                  <a:cubicBezTo>
                    <a:pt x="51635" y="84628"/>
                    <a:pt x="46900" y="83438"/>
                    <a:pt x="42818" y="81044"/>
                  </a:cubicBezTo>
                  <a:cubicBezTo>
                    <a:pt x="38736" y="78651"/>
                    <a:pt x="35608" y="75306"/>
                    <a:pt x="33410" y="70983"/>
                  </a:cubicBezTo>
                  <a:cubicBezTo>
                    <a:pt x="31225" y="66660"/>
                    <a:pt x="30132" y="61761"/>
                    <a:pt x="30132" y="56272"/>
                  </a:cubicBezTo>
                  <a:cubicBezTo>
                    <a:pt x="30132" y="47727"/>
                    <a:pt x="32606" y="40823"/>
                    <a:pt x="37542" y="35535"/>
                  </a:cubicBezTo>
                  <a:cubicBezTo>
                    <a:pt x="42479" y="30248"/>
                    <a:pt x="48972" y="27604"/>
                    <a:pt x="57023" y="27604"/>
                  </a:cubicBezTo>
                  <a:cubicBezTo>
                    <a:pt x="62424" y="27604"/>
                    <a:pt x="67348" y="28957"/>
                    <a:pt x="71769" y="31638"/>
                  </a:cubicBezTo>
                  <a:cubicBezTo>
                    <a:pt x="76203" y="34332"/>
                    <a:pt x="79381" y="37916"/>
                    <a:pt x="81327" y="42389"/>
                  </a:cubicBezTo>
                  <a:lnTo>
                    <a:pt x="112200" y="42389"/>
                  </a:lnTo>
                  <a:cubicBezTo>
                    <a:pt x="109952" y="29984"/>
                    <a:pt x="103647" y="19823"/>
                    <a:pt x="93247" y="11891"/>
                  </a:cubicBezTo>
                  <a:cubicBezTo>
                    <a:pt x="82860" y="3960"/>
                    <a:pt x="70676" y="0"/>
                    <a:pt x="56709" y="0"/>
                  </a:cubicBezTo>
                  <a:cubicBezTo>
                    <a:pt x="40205" y="0"/>
                    <a:pt x="26615" y="5313"/>
                    <a:pt x="15977" y="15938"/>
                  </a:cubicBezTo>
                  <a:cubicBezTo>
                    <a:pt x="5326" y="26564"/>
                    <a:pt x="0" y="40008"/>
                    <a:pt x="0" y="56272"/>
                  </a:cubicBezTo>
                  <a:cubicBezTo>
                    <a:pt x="0" y="72436"/>
                    <a:pt x="5376" y="85806"/>
                    <a:pt x="16127" y="96381"/>
                  </a:cubicBezTo>
                  <a:cubicBezTo>
                    <a:pt x="26879" y="106957"/>
                    <a:pt x="40507" y="112244"/>
                    <a:pt x="57011" y="112244"/>
                  </a:cubicBezTo>
                  <a:cubicBezTo>
                    <a:pt x="68014" y="112244"/>
                    <a:pt x="77798" y="109701"/>
                    <a:pt x="86364" y="104626"/>
                  </a:cubicBezTo>
                  <a:cubicBezTo>
                    <a:pt x="94930" y="99539"/>
                    <a:pt x="101549" y="92447"/>
                    <a:pt x="106234" y="83350"/>
                  </a:cubicBezTo>
                  <a:cubicBezTo>
                    <a:pt x="110919" y="74253"/>
                    <a:pt x="113268" y="63953"/>
                    <a:pt x="113268" y="52463"/>
                  </a:cubicBezTo>
                  <a:lnTo>
                    <a:pt x="54574" y="52463"/>
                  </a:lnTo>
                  <a:lnTo>
                    <a:pt x="54574" y="7090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5" name="Полилиния 34">
              <a:extLst>
                <a:ext uri="{FF2B5EF4-FFF2-40B4-BE49-F238E27FC236}">
                  <a16:creationId xmlns:a16="http://schemas.microsoft.com/office/drawing/2014/main" id="{51315724-1518-4A3B-B815-00FA8054FCDD}"/>
                </a:ext>
              </a:extLst>
            </p:cNvPr>
            <p:cNvSpPr/>
            <p:nvPr/>
          </p:nvSpPr>
          <p:spPr>
            <a:xfrm>
              <a:off x="6164834" y="5103117"/>
              <a:ext cx="53657" cy="82798"/>
            </a:xfrm>
            <a:custGeom>
              <a:avLst/>
              <a:gdLst>
                <a:gd name="connsiteX0" fmla="*/ 23387 w 53657"/>
                <a:gd name="connsiteY0" fmla="*/ 9598 h 82798"/>
                <a:gd name="connsiteX1" fmla="*/ 18953 w 53657"/>
                <a:gd name="connsiteY1" fmla="*/ 451 h 82798"/>
                <a:gd name="connsiteX2" fmla="*/ 0 w 53657"/>
                <a:gd name="connsiteY2" fmla="*/ 451 h 82798"/>
                <a:gd name="connsiteX3" fmla="*/ 0 w 53657"/>
                <a:gd name="connsiteY3" fmla="*/ 82799 h 82798"/>
                <a:gd name="connsiteX4" fmla="*/ 28436 w 53657"/>
                <a:gd name="connsiteY4" fmla="*/ 82799 h 82798"/>
                <a:gd name="connsiteX5" fmla="*/ 28436 w 53657"/>
                <a:gd name="connsiteY5" fmla="*/ 40861 h 82798"/>
                <a:gd name="connsiteX6" fmla="*/ 31802 w 53657"/>
                <a:gd name="connsiteY6" fmla="*/ 29583 h 82798"/>
                <a:gd name="connsiteX7" fmla="*/ 42655 w 53657"/>
                <a:gd name="connsiteY7" fmla="*/ 26075 h 82798"/>
                <a:gd name="connsiteX8" fmla="*/ 53657 w 53657"/>
                <a:gd name="connsiteY8" fmla="*/ 26075 h 82798"/>
                <a:gd name="connsiteX9" fmla="*/ 53657 w 53657"/>
                <a:gd name="connsiteY9" fmla="*/ 0 h 82798"/>
                <a:gd name="connsiteX10" fmla="*/ 46171 w 53657"/>
                <a:gd name="connsiteY10" fmla="*/ 0 h 82798"/>
                <a:gd name="connsiteX11" fmla="*/ 23387 w 53657"/>
                <a:gd name="connsiteY11" fmla="*/ 9598 h 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57" h="82798">
                  <a:moveTo>
                    <a:pt x="23387" y="9598"/>
                  </a:moveTo>
                  <a:lnTo>
                    <a:pt x="18953" y="451"/>
                  </a:lnTo>
                  <a:lnTo>
                    <a:pt x="0" y="451"/>
                  </a:lnTo>
                  <a:lnTo>
                    <a:pt x="0" y="82799"/>
                  </a:lnTo>
                  <a:lnTo>
                    <a:pt x="28436" y="82799"/>
                  </a:lnTo>
                  <a:lnTo>
                    <a:pt x="28436" y="40861"/>
                  </a:lnTo>
                  <a:cubicBezTo>
                    <a:pt x="28436" y="35673"/>
                    <a:pt x="29554" y="31914"/>
                    <a:pt x="31802" y="29583"/>
                  </a:cubicBezTo>
                  <a:cubicBezTo>
                    <a:pt x="34038" y="27240"/>
                    <a:pt x="37656" y="26075"/>
                    <a:pt x="42655" y="26075"/>
                  </a:cubicBezTo>
                  <a:lnTo>
                    <a:pt x="53657" y="26075"/>
                  </a:lnTo>
                  <a:lnTo>
                    <a:pt x="53657" y="0"/>
                  </a:lnTo>
                  <a:lnTo>
                    <a:pt x="46171" y="0"/>
                  </a:lnTo>
                  <a:cubicBezTo>
                    <a:pt x="36475" y="-13"/>
                    <a:pt x="28889" y="3195"/>
                    <a:pt x="23387" y="959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6" name="Полилиния 35">
              <a:extLst>
                <a:ext uri="{FF2B5EF4-FFF2-40B4-BE49-F238E27FC236}">
                  <a16:creationId xmlns:a16="http://schemas.microsoft.com/office/drawing/2014/main" id="{E8E2A359-F682-40DD-BCCC-AAE8A88CC0A2}"/>
                </a:ext>
              </a:extLst>
            </p:cNvPr>
            <p:cNvSpPr/>
            <p:nvPr/>
          </p:nvSpPr>
          <p:spPr>
            <a:xfrm>
              <a:off x="6223064" y="5100824"/>
              <a:ext cx="92644" cy="87835"/>
            </a:xfrm>
            <a:custGeom>
              <a:avLst/>
              <a:gdLst>
                <a:gd name="connsiteX0" fmla="*/ 46322 w 92644"/>
                <a:gd name="connsiteY0" fmla="*/ 0 h 87835"/>
                <a:gd name="connsiteX1" fmla="*/ 13075 w 92644"/>
                <a:gd name="connsiteY1" fmla="*/ 12355 h 87835"/>
                <a:gd name="connsiteX2" fmla="*/ 0 w 92644"/>
                <a:gd name="connsiteY2" fmla="*/ 43918 h 87835"/>
                <a:gd name="connsiteX3" fmla="*/ 13075 w 92644"/>
                <a:gd name="connsiteY3" fmla="*/ 75406 h 87835"/>
                <a:gd name="connsiteX4" fmla="*/ 46322 w 92644"/>
                <a:gd name="connsiteY4" fmla="*/ 87836 h 87835"/>
                <a:gd name="connsiteX5" fmla="*/ 79494 w 92644"/>
                <a:gd name="connsiteY5" fmla="*/ 75406 h 87835"/>
                <a:gd name="connsiteX6" fmla="*/ 92644 w 92644"/>
                <a:gd name="connsiteY6" fmla="*/ 43918 h 87835"/>
                <a:gd name="connsiteX7" fmla="*/ 79582 w 92644"/>
                <a:gd name="connsiteY7" fmla="*/ 12430 h 87835"/>
                <a:gd name="connsiteX8" fmla="*/ 46322 w 92644"/>
                <a:gd name="connsiteY8" fmla="*/ 0 h 87835"/>
                <a:gd name="connsiteX9" fmla="*/ 59083 w 92644"/>
                <a:gd name="connsiteY9" fmla="*/ 57175 h 87835"/>
                <a:gd name="connsiteX10" fmla="*/ 46322 w 92644"/>
                <a:gd name="connsiteY10" fmla="*/ 62362 h 87835"/>
                <a:gd name="connsiteX11" fmla="*/ 33486 w 92644"/>
                <a:gd name="connsiteY11" fmla="*/ 57175 h 87835"/>
                <a:gd name="connsiteX12" fmla="*/ 28436 w 92644"/>
                <a:gd name="connsiteY12" fmla="*/ 43905 h 87835"/>
                <a:gd name="connsiteX13" fmla="*/ 30722 w 92644"/>
                <a:gd name="connsiteY13" fmla="*/ 34370 h 87835"/>
                <a:gd name="connsiteX14" fmla="*/ 37065 w 92644"/>
                <a:gd name="connsiteY14" fmla="*/ 27817 h 87835"/>
                <a:gd name="connsiteX15" fmla="*/ 46310 w 92644"/>
                <a:gd name="connsiteY15" fmla="*/ 25449 h 87835"/>
                <a:gd name="connsiteX16" fmla="*/ 59071 w 92644"/>
                <a:gd name="connsiteY16" fmla="*/ 30636 h 87835"/>
                <a:gd name="connsiteX17" fmla="*/ 64045 w 92644"/>
                <a:gd name="connsiteY17" fmla="*/ 43905 h 87835"/>
                <a:gd name="connsiteX18" fmla="*/ 59083 w 92644"/>
                <a:gd name="connsiteY18" fmla="*/ 57175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644" h="87835">
                  <a:moveTo>
                    <a:pt x="46322" y="0"/>
                  </a:moveTo>
                  <a:cubicBezTo>
                    <a:pt x="32870" y="0"/>
                    <a:pt x="21792" y="4122"/>
                    <a:pt x="13075" y="12355"/>
                  </a:cubicBezTo>
                  <a:cubicBezTo>
                    <a:pt x="4358" y="20587"/>
                    <a:pt x="0" y="31112"/>
                    <a:pt x="0" y="43918"/>
                  </a:cubicBezTo>
                  <a:cubicBezTo>
                    <a:pt x="0" y="56623"/>
                    <a:pt x="4358" y="67124"/>
                    <a:pt x="13075" y="75406"/>
                  </a:cubicBezTo>
                  <a:cubicBezTo>
                    <a:pt x="21792" y="83688"/>
                    <a:pt x="32870" y="87836"/>
                    <a:pt x="46322" y="87836"/>
                  </a:cubicBezTo>
                  <a:cubicBezTo>
                    <a:pt x="59674" y="87836"/>
                    <a:pt x="70727" y="83701"/>
                    <a:pt x="79494" y="75406"/>
                  </a:cubicBezTo>
                  <a:cubicBezTo>
                    <a:pt x="88261" y="67124"/>
                    <a:pt x="92644" y="56623"/>
                    <a:pt x="92644" y="43918"/>
                  </a:cubicBezTo>
                  <a:cubicBezTo>
                    <a:pt x="92644" y="31212"/>
                    <a:pt x="88286" y="20725"/>
                    <a:pt x="79582" y="12430"/>
                  </a:cubicBezTo>
                  <a:cubicBezTo>
                    <a:pt x="70852" y="4135"/>
                    <a:pt x="59774" y="0"/>
                    <a:pt x="46322" y="0"/>
                  </a:cubicBezTo>
                  <a:close/>
                  <a:moveTo>
                    <a:pt x="59083" y="57175"/>
                  </a:moveTo>
                  <a:cubicBezTo>
                    <a:pt x="55767" y="60633"/>
                    <a:pt x="51522" y="62362"/>
                    <a:pt x="46322" y="62362"/>
                  </a:cubicBezTo>
                  <a:cubicBezTo>
                    <a:pt x="41122" y="62362"/>
                    <a:pt x="36839" y="60633"/>
                    <a:pt x="33486" y="57175"/>
                  </a:cubicBezTo>
                  <a:cubicBezTo>
                    <a:pt x="30119" y="53716"/>
                    <a:pt x="28436" y="49293"/>
                    <a:pt x="28436" y="43905"/>
                  </a:cubicBezTo>
                  <a:cubicBezTo>
                    <a:pt x="28436" y="40347"/>
                    <a:pt x="29203" y="37177"/>
                    <a:pt x="30722" y="34370"/>
                  </a:cubicBezTo>
                  <a:cubicBezTo>
                    <a:pt x="32255" y="31576"/>
                    <a:pt x="34365" y="29396"/>
                    <a:pt x="37065" y="27817"/>
                  </a:cubicBezTo>
                  <a:cubicBezTo>
                    <a:pt x="39766" y="26238"/>
                    <a:pt x="42843" y="25449"/>
                    <a:pt x="46310" y="25449"/>
                  </a:cubicBezTo>
                  <a:cubicBezTo>
                    <a:pt x="51509" y="25449"/>
                    <a:pt x="55755" y="27178"/>
                    <a:pt x="59071" y="30636"/>
                  </a:cubicBezTo>
                  <a:cubicBezTo>
                    <a:pt x="62387" y="34094"/>
                    <a:pt x="64045" y="38517"/>
                    <a:pt x="64045" y="43905"/>
                  </a:cubicBezTo>
                  <a:cubicBezTo>
                    <a:pt x="64045" y="49306"/>
                    <a:pt x="62387" y="53729"/>
                    <a:pt x="59083" y="5717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7" name="Полилиния 36">
              <a:extLst>
                <a:ext uri="{FF2B5EF4-FFF2-40B4-BE49-F238E27FC236}">
                  <a16:creationId xmlns:a16="http://schemas.microsoft.com/office/drawing/2014/main" id="{FF6D09E6-C921-4609-8E49-4C45E44A0F47}"/>
                </a:ext>
              </a:extLst>
            </p:cNvPr>
            <p:cNvSpPr/>
            <p:nvPr/>
          </p:nvSpPr>
          <p:spPr>
            <a:xfrm>
              <a:off x="6327753" y="5103568"/>
              <a:ext cx="81340" cy="85091"/>
            </a:xfrm>
            <a:custGeom>
              <a:avLst/>
              <a:gdLst>
                <a:gd name="connsiteX0" fmla="*/ 52904 w 81340"/>
                <a:gd name="connsiteY0" fmla="*/ 45747 h 85091"/>
                <a:gd name="connsiteX1" fmla="*/ 49613 w 81340"/>
                <a:gd name="connsiteY1" fmla="*/ 55884 h 85091"/>
                <a:gd name="connsiteX2" fmla="*/ 40595 w 81340"/>
                <a:gd name="connsiteY2" fmla="*/ 59618 h 85091"/>
                <a:gd name="connsiteX3" fmla="*/ 31652 w 81340"/>
                <a:gd name="connsiteY3" fmla="*/ 55959 h 85091"/>
                <a:gd name="connsiteX4" fmla="*/ 28436 w 81340"/>
                <a:gd name="connsiteY4" fmla="*/ 45747 h 85091"/>
                <a:gd name="connsiteX5" fmla="*/ 28436 w 81340"/>
                <a:gd name="connsiteY5" fmla="*/ 0 h 85091"/>
                <a:gd name="connsiteX6" fmla="*/ 0 w 81340"/>
                <a:gd name="connsiteY6" fmla="*/ 0 h 85091"/>
                <a:gd name="connsiteX7" fmla="*/ 0 w 81340"/>
                <a:gd name="connsiteY7" fmla="*/ 46963 h 85091"/>
                <a:gd name="connsiteX8" fmla="*/ 11166 w 81340"/>
                <a:gd name="connsiteY8" fmla="*/ 74642 h 85091"/>
                <a:gd name="connsiteX9" fmla="*/ 40670 w 81340"/>
                <a:gd name="connsiteY9" fmla="*/ 85092 h 85091"/>
                <a:gd name="connsiteX10" fmla="*/ 61997 w 81340"/>
                <a:gd name="connsiteY10" fmla="*/ 80368 h 85091"/>
                <a:gd name="connsiteX11" fmla="*/ 76291 w 81340"/>
                <a:gd name="connsiteY11" fmla="*/ 67023 h 85091"/>
                <a:gd name="connsiteX12" fmla="*/ 81340 w 81340"/>
                <a:gd name="connsiteY12" fmla="*/ 46975 h 85091"/>
                <a:gd name="connsiteX13" fmla="*/ 81340 w 81340"/>
                <a:gd name="connsiteY13" fmla="*/ 13 h 85091"/>
                <a:gd name="connsiteX14" fmla="*/ 52904 w 81340"/>
                <a:gd name="connsiteY14" fmla="*/ 13 h 85091"/>
                <a:gd name="connsiteX15" fmla="*/ 52904 w 81340"/>
                <a:gd name="connsiteY15" fmla="*/ 45747 h 8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340" h="85091">
                  <a:moveTo>
                    <a:pt x="52904" y="45747"/>
                  </a:moveTo>
                  <a:cubicBezTo>
                    <a:pt x="52904" y="50020"/>
                    <a:pt x="51811" y="53391"/>
                    <a:pt x="49613" y="55884"/>
                  </a:cubicBezTo>
                  <a:cubicBezTo>
                    <a:pt x="47415" y="58378"/>
                    <a:pt x="44413" y="59618"/>
                    <a:pt x="40595" y="59618"/>
                  </a:cubicBezTo>
                  <a:cubicBezTo>
                    <a:pt x="36776" y="59618"/>
                    <a:pt x="33787" y="58403"/>
                    <a:pt x="31652" y="55959"/>
                  </a:cubicBezTo>
                  <a:cubicBezTo>
                    <a:pt x="29504" y="53516"/>
                    <a:pt x="28436" y="50120"/>
                    <a:pt x="28436" y="45747"/>
                  </a:cubicBezTo>
                  <a:lnTo>
                    <a:pt x="28436" y="0"/>
                  </a:lnTo>
                  <a:lnTo>
                    <a:pt x="0" y="0"/>
                  </a:lnTo>
                  <a:lnTo>
                    <a:pt x="0" y="46963"/>
                  </a:lnTo>
                  <a:cubicBezTo>
                    <a:pt x="0" y="58453"/>
                    <a:pt x="3718" y="67675"/>
                    <a:pt x="11166" y="74642"/>
                  </a:cubicBezTo>
                  <a:cubicBezTo>
                    <a:pt x="18602" y="81608"/>
                    <a:pt x="28436" y="85092"/>
                    <a:pt x="40670" y="85092"/>
                  </a:cubicBezTo>
                  <a:cubicBezTo>
                    <a:pt x="48721" y="85092"/>
                    <a:pt x="55830" y="83513"/>
                    <a:pt x="61997" y="80368"/>
                  </a:cubicBezTo>
                  <a:cubicBezTo>
                    <a:pt x="68164" y="77223"/>
                    <a:pt x="72925" y="72775"/>
                    <a:pt x="76291" y="67023"/>
                  </a:cubicBezTo>
                  <a:cubicBezTo>
                    <a:pt x="79657" y="61285"/>
                    <a:pt x="81340" y="54593"/>
                    <a:pt x="81340" y="46975"/>
                  </a:cubicBezTo>
                  <a:lnTo>
                    <a:pt x="81340" y="13"/>
                  </a:lnTo>
                  <a:lnTo>
                    <a:pt x="52904" y="13"/>
                  </a:lnTo>
                  <a:lnTo>
                    <a:pt x="52904" y="45747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8" name="Полилиния 37">
              <a:extLst>
                <a:ext uri="{FF2B5EF4-FFF2-40B4-BE49-F238E27FC236}">
                  <a16:creationId xmlns:a16="http://schemas.microsoft.com/office/drawing/2014/main" id="{711E67D4-B7D2-4793-8240-2980C12001DD}"/>
                </a:ext>
              </a:extLst>
            </p:cNvPr>
            <p:cNvSpPr/>
            <p:nvPr/>
          </p:nvSpPr>
          <p:spPr>
            <a:xfrm>
              <a:off x="6425911" y="5100824"/>
              <a:ext cx="91400" cy="114825"/>
            </a:xfrm>
            <a:custGeom>
              <a:avLst/>
              <a:gdLst>
                <a:gd name="connsiteX0" fmla="*/ 48143 w 91400"/>
                <a:gd name="connsiteY0" fmla="*/ 0 h 114825"/>
                <a:gd name="connsiteX1" fmla="*/ 22772 w 91400"/>
                <a:gd name="connsiteY1" fmla="*/ 9297 h 114825"/>
                <a:gd name="connsiteX2" fmla="*/ 19255 w 91400"/>
                <a:gd name="connsiteY2" fmla="*/ 2744 h 114825"/>
                <a:gd name="connsiteX3" fmla="*/ 0 w 91400"/>
                <a:gd name="connsiteY3" fmla="*/ 2744 h 114825"/>
                <a:gd name="connsiteX4" fmla="*/ 0 w 91400"/>
                <a:gd name="connsiteY4" fmla="*/ 114825 h 114825"/>
                <a:gd name="connsiteX5" fmla="*/ 27972 w 91400"/>
                <a:gd name="connsiteY5" fmla="*/ 114825 h 114825"/>
                <a:gd name="connsiteX6" fmla="*/ 27972 w 91400"/>
                <a:gd name="connsiteY6" fmla="*/ 82348 h 114825"/>
                <a:gd name="connsiteX7" fmla="*/ 48143 w 91400"/>
                <a:gd name="connsiteY7" fmla="*/ 87836 h 114825"/>
                <a:gd name="connsiteX8" fmla="*/ 79242 w 91400"/>
                <a:gd name="connsiteY8" fmla="*/ 75481 h 114825"/>
                <a:gd name="connsiteX9" fmla="*/ 91401 w 91400"/>
                <a:gd name="connsiteY9" fmla="*/ 43918 h 114825"/>
                <a:gd name="connsiteX10" fmla="*/ 79242 w 91400"/>
                <a:gd name="connsiteY10" fmla="*/ 12355 h 114825"/>
                <a:gd name="connsiteX11" fmla="*/ 48143 w 91400"/>
                <a:gd name="connsiteY11" fmla="*/ 0 h 114825"/>
                <a:gd name="connsiteX12" fmla="*/ 57538 w 91400"/>
                <a:gd name="connsiteY12" fmla="*/ 57413 h 114825"/>
                <a:gd name="connsiteX13" fmla="*/ 44313 w 91400"/>
                <a:gd name="connsiteY13" fmla="*/ 62826 h 114825"/>
                <a:gd name="connsiteX14" fmla="*/ 34842 w 91400"/>
                <a:gd name="connsiteY14" fmla="*/ 60382 h 114825"/>
                <a:gd name="connsiteX15" fmla="*/ 28198 w 91400"/>
                <a:gd name="connsiteY15" fmla="*/ 53591 h 114825"/>
                <a:gd name="connsiteX16" fmla="*/ 25824 w 91400"/>
                <a:gd name="connsiteY16" fmla="*/ 43905 h 114825"/>
                <a:gd name="connsiteX17" fmla="*/ 31099 w 91400"/>
                <a:gd name="connsiteY17" fmla="*/ 30410 h 114825"/>
                <a:gd name="connsiteX18" fmla="*/ 44325 w 91400"/>
                <a:gd name="connsiteY18" fmla="*/ 24997 h 114825"/>
                <a:gd name="connsiteX19" fmla="*/ 57551 w 91400"/>
                <a:gd name="connsiteY19" fmla="*/ 30410 h 114825"/>
                <a:gd name="connsiteX20" fmla="*/ 62826 w 91400"/>
                <a:gd name="connsiteY20" fmla="*/ 43905 h 114825"/>
                <a:gd name="connsiteX21" fmla="*/ 57538 w 91400"/>
                <a:gd name="connsiteY21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00" h="114825">
                  <a:moveTo>
                    <a:pt x="48143" y="0"/>
                  </a:moveTo>
                  <a:cubicBezTo>
                    <a:pt x="38359" y="0"/>
                    <a:pt x="29893" y="3095"/>
                    <a:pt x="22772" y="9297"/>
                  </a:cubicBezTo>
                  <a:lnTo>
                    <a:pt x="19255" y="2744"/>
                  </a:lnTo>
                  <a:lnTo>
                    <a:pt x="0" y="2744"/>
                  </a:lnTo>
                  <a:lnTo>
                    <a:pt x="0" y="114825"/>
                  </a:lnTo>
                  <a:lnTo>
                    <a:pt x="27972" y="114825"/>
                  </a:lnTo>
                  <a:lnTo>
                    <a:pt x="27972" y="82348"/>
                  </a:lnTo>
                  <a:cubicBezTo>
                    <a:pt x="34088" y="86006"/>
                    <a:pt x="40808" y="87836"/>
                    <a:pt x="48143" y="87836"/>
                  </a:cubicBezTo>
                  <a:cubicBezTo>
                    <a:pt x="60779" y="87836"/>
                    <a:pt x="71141" y="83726"/>
                    <a:pt x="79242" y="75481"/>
                  </a:cubicBezTo>
                  <a:cubicBezTo>
                    <a:pt x="87344" y="67249"/>
                    <a:pt x="91401" y="56724"/>
                    <a:pt x="91401" y="43918"/>
                  </a:cubicBezTo>
                  <a:cubicBezTo>
                    <a:pt x="91401" y="31112"/>
                    <a:pt x="87344" y="20587"/>
                    <a:pt x="79242" y="12355"/>
                  </a:cubicBezTo>
                  <a:cubicBezTo>
                    <a:pt x="71141" y="4110"/>
                    <a:pt x="60779" y="0"/>
                    <a:pt x="48143" y="0"/>
                  </a:cubicBezTo>
                  <a:close/>
                  <a:moveTo>
                    <a:pt x="57538" y="57413"/>
                  </a:moveTo>
                  <a:cubicBezTo>
                    <a:pt x="54022" y="61021"/>
                    <a:pt x="49613" y="62826"/>
                    <a:pt x="44313" y="62826"/>
                  </a:cubicBezTo>
                  <a:cubicBezTo>
                    <a:pt x="40846" y="62826"/>
                    <a:pt x="37693" y="62011"/>
                    <a:pt x="34842" y="60382"/>
                  </a:cubicBezTo>
                  <a:cubicBezTo>
                    <a:pt x="31991" y="58753"/>
                    <a:pt x="29768" y="56498"/>
                    <a:pt x="28198" y="53591"/>
                  </a:cubicBezTo>
                  <a:cubicBezTo>
                    <a:pt x="26615" y="50697"/>
                    <a:pt x="25824" y="47464"/>
                    <a:pt x="25824" y="43905"/>
                  </a:cubicBezTo>
                  <a:cubicBezTo>
                    <a:pt x="25824" y="38517"/>
                    <a:pt x="27582" y="34019"/>
                    <a:pt x="31099" y="30410"/>
                  </a:cubicBezTo>
                  <a:cubicBezTo>
                    <a:pt x="34616" y="26802"/>
                    <a:pt x="39025" y="24997"/>
                    <a:pt x="44325" y="24997"/>
                  </a:cubicBezTo>
                  <a:cubicBezTo>
                    <a:pt x="49625" y="24997"/>
                    <a:pt x="54034" y="26802"/>
                    <a:pt x="57551" y="30410"/>
                  </a:cubicBezTo>
                  <a:cubicBezTo>
                    <a:pt x="61068" y="34019"/>
                    <a:pt x="62826" y="38517"/>
                    <a:pt x="62826" y="43905"/>
                  </a:cubicBezTo>
                  <a:cubicBezTo>
                    <a:pt x="62814" y="49306"/>
                    <a:pt x="61055" y="53804"/>
                    <a:pt x="57538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29" name="Полилиния 38">
              <a:extLst>
                <a:ext uri="{FF2B5EF4-FFF2-40B4-BE49-F238E27FC236}">
                  <a16:creationId xmlns:a16="http://schemas.microsoft.com/office/drawing/2014/main" id="{0215ADF0-4469-426A-ACE6-1EFD7311914A}"/>
                </a:ext>
              </a:extLst>
            </p:cNvPr>
            <p:cNvSpPr/>
            <p:nvPr/>
          </p:nvSpPr>
          <p:spPr>
            <a:xfrm>
              <a:off x="5538017" y="4793136"/>
              <a:ext cx="368529" cy="367631"/>
            </a:xfrm>
            <a:custGeom>
              <a:avLst/>
              <a:gdLst>
                <a:gd name="connsiteX0" fmla="*/ 192511 w 368529"/>
                <a:gd name="connsiteY0" fmla="*/ 0 h 367631"/>
                <a:gd name="connsiteX1" fmla="*/ 176019 w 368529"/>
                <a:gd name="connsiteY1" fmla="*/ 0 h 367631"/>
                <a:gd name="connsiteX2" fmla="*/ 176019 w 368529"/>
                <a:gd name="connsiteY2" fmla="*/ 163943 h 367631"/>
                <a:gd name="connsiteX3" fmla="*/ 91740 w 368529"/>
                <a:gd name="connsiteY3" fmla="*/ 79879 h 367631"/>
                <a:gd name="connsiteX4" fmla="*/ 58995 w 368529"/>
                <a:gd name="connsiteY4" fmla="*/ 47201 h 367631"/>
                <a:gd name="connsiteX5" fmla="*/ 47327 w 368529"/>
                <a:gd name="connsiteY5" fmla="*/ 58841 h 367631"/>
                <a:gd name="connsiteX6" fmla="*/ 80084 w 368529"/>
                <a:gd name="connsiteY6" fmla="*/ 91520 h 367631"/>
                <a:gd name="connsiteX7" fmla="*/ 164351 w 368529"/>
                <a:gd name="connsiteY7" fmla="*/ 175584 h 367631"/>
                <a:gd name="connsiteX8" fmla="*/ 0 w 368529"/>
                <a:gd name="connsiteY8" fmla="*/ 175584 h 367631"/>
                <a:gd name="connsiteX9" fmla="*/ 0 w 368529"/>
                <a:gd name="connsiteY9" fmla="*/ 192048 h 367631"/>
                <a:gd name="connsiteX10" fmla="*/ 176019 w 368529"/>
                <a:gd name="connsiteY10" fmla="*/ 192048 h 367631"/>
                <a:gd name="connsiteX11" fmla="*/ 176019 w 368529"/>
                <a:gd name="connsiteY11" fmla="*/ 367632 h 367631"/>
                <a:gd name="connsiteX12" fmla="*/ 192511 w 368529"/>
                <a:gd name="connsiteY12" fmla="*/ 367632 h 367631"/>
                <a:gd name="connsiteX13" fmla="*/ 192511 w 368529"/>
                <a:gd name="connsiteY13" fmla="*/ 203676 h 367631"/>
                <a:gd name="connsiteX14" fmla="*/ 276790 w 368529"/>
                <a:gd name="connsiteY14" fmla="*/ 287753 h 367631"/>
                <a:gd name="connsiteX15" fmla="*/ 306093 w 368529"/>
                <a:gd name="connsiteY15" fmla="*/ 316985 h 367631"/>
                <a:gd name="connsiteX16" fmla="*/ 317749 w 368529"/>
                <a:gd name="connsiteY16" fmla="*/ 305345 h 367631"/>
                <a:gd name="connsiteX17" fmla="*/ 288458 w 368529"/>
                <a:gd name="connsiteY17" fmla="*/ 276112 h 367631"/>
                <a:gd name="connsiteX18" fmla="*/ 204179 w 368529"/>
                <a:gd name="connsiteY18" fmla="*/ 192048 h 367631"/>
                <a:gd name="connsiteX19" fmla="*/ 368530 w 368529"/>
                <a:gd name="connsiteY19" fmla="*/ 192048 h 367631"/>
                <a:gd name="connsiteX20" fmla="*/ 368530 w 368529"/>
                <a:gd name="connsiteY20" fmla="*/ 175584 h 367631"/>
                <a:gd name="connsiteX21" fmla="*/ 192511 w 368529"/>
                <a:gd name="connsiteY21" fmla="*/ 175584 h 36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8529" h="367631">
                  <a:moveTo>
                    <a:pt x="192511" y="0"/>
                  </a:moveTo>
                  <a:lnTo>
                    <a:pt x="176019" y="0"/>
                  </a:lnTo>
                  <a:lnTo>
                    <a:pt x="176019" y="163943"/>
                  </a:lnTo>
                  <a:lnTo>
                    <a:pt x="91740" y="79879"/>
                  </a:lnTo>
                  <a:lnTo>
                    <a:pt x="58995" y="47201"/>
                  </a:lnTo>
                  <a:lnTo>
                    <a:pt x="47327" y="58841"/>
                  </a:lnTo>
                  <a:lnTo>
                    <a:pt x="80084" y="91520"/>
                  </a:lnTo>
                  <a:lnTo>
                    <a:pt x="164351" y="175584"/>
                  </a:lnTo>
                  <a:lnTo>
                    <a:pt x="0" y="175584"/>
                  </a:lnTo>
                  <a:lnTo>
                    <a:pt x="0" y="192048"/>
                  </a:lnTo>
                  <a:lnTo>
                    <a:pt x="176019" y="192048"/>
                  </a:lnTo>
                  <a:lnTo>
                    <a:pt x="176019" y="367632"/>
                  </a:lnTo>
                  <a:lnTo>
                    <a:pt x="192511" y="367632"/>
                  </a:lnTo>
                  <a:lnTo>
                    <a:pt x="192511" y="203676"/>
                  </a:lnTo>
                  <a:lnTo>
                    <a:pt x="276790" y="287753"/>
                  </a:lnTo>
                  <a:lnTo>
                    <a:pt x="306093" y="316985"/>
                  </a:lnTo>
                  <a:lnTo>
                    <a:pt x="317749" y="305345"/>
                  </a:lnTo>
                  <a:lnTo>
                    <a:pt x="288458" y="276112"/>
                  </a:lnTo>
                  <a:lnTo>
                    <a:pt x="204179" y="192048"/>
                  </a:lnTo>
                  <a:lnTo>
                    <a:pt x="368530" y="192048"/>
                  </a:lnTo>
                  <a:lnTo>
                    <a:pt x="368530" y="175584"/>
                  </a:lnTo>
                  <a:lnTo>
                    <a:pt x="192511" y="17558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0" name="Полилиния 39">
              <a:extLst>
                <a:ext uri="{FF2B5EF4-FFF2-40B4-BE49-F238E27FC236}">
                  <a16:creationId xmlns:a16="http://schemas.microsoft.com/office/drawing/2014/main" id="{D5EB4918-40C3-4EAB-9922-9460432FAEE9}"/>
                </a:ext>
              </a:extLst>
            </p:cNvPr>
            <p:cNvSpPr/>
            <p:nvPr/>
          </p:nvSpPr>
          <p:spPr>
            <a:xfrm rot="-2706320">
              <a:off x="5717548" y="4848307"/>
              <a:ext cx="248979" cy="16464"/>
            </a:xfrm>
            <a:custGeom>
              <a:avLst/>
              <a:gdLst>
                <a:gd name="connsiteX0" fmla="*/ 0 w 248979"/>
                <a:gd name="connsiteY0" fmla="*/ 0 h 16464"/>
                <a:gd name="connsiteX1" fmla="*/ 248979 w 248979"/>
                <a:gd name="connsiteY1" fmla="*/ 0 h 16464"/>
                <a:gd name="connsiteX2" fmla="*/ 248979 w 248979"/>
                <a:gd name="connsiteY2" fmla="*/ 16464 h 16464"/>
                <a:gd name="connsiteX3" fmla="*/ 0 w 248979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79" h="16464">
                  <a:moveTo>
                    <a:pt x="0" y="0"/>
                  </a:moveTo>
                  <a:lnTo>
                    <a:pt x="248979" y="0"/>
                  </a:lnTo>
                  <a:lnTo>
                    <a:pt x="248979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31" name="Полилиния 40">
              <a:extLst>
                <a:ext uri="{FF2B5EF4-FFF2-40B4-BE49-F238E27FC236}">
                  <a16:creationId xmlns:a16="http://schemas.microsoft.com/office/drawing/2014/main" id="{B05336DF-0DC6-4D3F-847F-A12451E9B053}"/>
                </a:ext>
              </a:extLst>
            </p:cNvPr>
            <p:cNvSpPr/>
            <p:nvPr/>
          </p:nvSpPr>
          <p:spPr>
            <a:xfrm rot="-2711668">
              <a:off x="5478608" y="5089681"/>
              <a:ext cx="246342" cy="16464"/>
            </a:xfrm>
            <a:custGeom>
              <a:avLst/>
              <a:gdLst>
                <a:gd name="connsiteX0" fmla="*/ 0 w 246342"/>
                <a:gd name="connsiteY0" fmla="*/ 0 h 16464"/>
                <a:gd name="connsiteX1" fmla="*/ 246343 w 246342"/>
                <a:gd name="connsiteY1" fmla="*/ 0 h 16464"/>
                <a:gd name="connsiteX2" fmla="*/ 246343 w 246342"/>
                <a:gd name="connsiteY2" fmla="*/ 16464 h 16464"/>
                <a:gd name="connsiteX3" fmla="*/ 0 w 246342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342" h="16464">
                  <a:moveTo>
                    <a:pt x="0" y="0"/>
                  </a:moveTo>
                  <a:lnTo>
                    <a:pt x="246343" y="0"/>
                  </a:lnTo>
                  <a:lnTo>
                    <a:pt x="246343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</p:grpSp>
      <p:sp>
        <p:nvSpPr>
          <p:cNvPr id="32" name="Прямоугольник 30">
            <a:extLst>
              <a:ext uri="{FF2B5EF4-FFF2-40B4-BE49-F238E27FC236}">
                <a16:creationId xmlns:a16="http://schemas.microsoft.com/office/drawing/2014/main" id="{FE57F87A-CA61-4246-8A70-9351376628A5}"/>
              </a:ext>
            </a:extLst>
          </p:cNvPr>
          <p:cNvSpPr/>
          <p:nvPr/>
        </p:nvSpPr>
        <p:spPr>
          <a:xfrm>
            <a:off x="351558" y="3148518"/>
            <a:ext cx="7285613" cy="241912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latin typeface="Montserrat" pitchFamily="2" charset="0"/>
              </a:rPr>
              <a:t>Что будет лежать в фундаменте сильного </a:t>
            </a: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  <a:t>БРЕНДА?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6EB19D-0028-4D90-BF86-F78E9BAB9363}"/>
              </a:ext>
            </a:extLst>
          </p:cNvPr>
          <p:cNvSpPr txBox="1"/>
          <p:nvPr/>
        </p:nvSpPr>
        <p:spPr>
          <a:xfrm>
            <a:off x="428831" y="5504526"/>
            <a:ext cx="5559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tserrat Light" panose="02110004020202020204"/>
                <a:ea typeface="+mn-ea"/>
                <a:cs typeface="+mn-cs"/>
              </a:rPr>
              <a:t>С учетом тенденций аудитории и медиа рынка в среднесрочном горизонте до 2030</a:t>
            </a:r>
          </a:p>
        </p:txBody>
      </p:sp>
    </p:spTree>
    <p:extLst>
      <p:ext uri="{BB962C8B-B14F-4D97-AF65-F5344CB8AC3E}">
        <p14:creationId xmlns:p14="http://schemas.microsoft.com/office/powerpoint/2010/main" val="2292019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E487E-B8B0-78DE-4361-4499AA5BA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AE226-402A-4366-83CC-24C5FA71F7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5" y="-1263560"/>
            <a:ext cx="12192000" cy="812799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FAD11E-3A3E-4F4D-9F86-28C113999E01}"/>
              </a:ext>
            </a:extLst>
          </p:cNvPr>
          <p:cNvSpPr/>
          <p:nvPr/>
        </p:nvSpPr>
        <p:spPr>
          <a:xfrm>
            <a:off x="9445" y="0"/>
            <a:ext cx="12368163" cy="6858000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30">
            <a:extLst>
              <a:ext uri="{FF2B5EF4-FFF2-40B4-BE49-F238E27FC236}">
                <a16:creationId xmlns:a16="http://schemas.microsoft.com/office/drawing/2014/main" id="{527A63A0-4F9D-45E8-8F79-C1C678A2E648}"/>
              </a:ext>
            </a:extLst>
          </p:cNvPr>
          <p:cNvSpPr/>
          <p:nvPr/>
        </p:nvSpPr>
        <p:spPr>
          <a:xfrm>
            <a:off x="629322" y="3967134"/>
            <a:ext cx="6322414" cy="241912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  <a:t>ВСЕ ЛЮБЯТ СМОТРЕТЬ </a:t>
            </a: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</a:b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25695">
                    <a:srgbClr val="0D2E44">
                      <a:alpha val="40000"/>
                    </a:srgbClr>
                  </a:glow>
                  <a:outerShdw blurRad="504572" algn="ctr" rotWithShape="0">
                    <a:prstClr val="black"/>
                  </a:outerShdw>
                </a:effectLst>
                <a:uLnTx/>
                <a:uFillTx/>
                <a:latin typeface="Montserrat" pitchFamily="2" charset="0"/>
                <a:ea typeface="+mn-ea"/>
                <a:cs typeface="+mn-cs"/>
              </a:rPr>
              <a:t>ВИДЕО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F4FCB3-1ED0-4757-A2E2-712AA81FDA94}"/>
              </a:ext>
            </a:extLst>
          </p:cNvPr>
          <p:cNvSpPr txBox="1"/>
          <p:nvPr/>
        </p:nvSpPr>
        <p:spPr>
          <a:xfrm>
            <a:off x="6341061" y="4596643"/>
            <a:ext cx="5403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latin typeface="Montserrat Bold" panose="00000800000000000000" charset="0"/>
                <a:cs typeface="Montserrat Bold" panose="00000800000000000000" charset="0"/>
              </a:rPr>
              <a:t>Видеореклама </a:t>
            </a:r>
            <a:r>
              <a:rPr lang="ru-RU" dirty="0">
                <a:solidFill>
                  <a:schemeClr val="bg1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latin typeface="Montserrat Light" panose="02110004020202020204"/>
              </a:rPr>
              <a:t>– всегда будет оставаться наиболее эффективной для построения бренда</a:t>
            </a:r>
          </a:p>
          <a:p>
            <a:pPr>
              <a:defRPr/>
            </a:pPr>
            <a:endParaRPr lang="ru-RU" dirty="0">
              <a:solidFill>
                <a:schemeClr val="bg1"/>
              </a:solidFill>
              <a:effectLst>
                <a:outerShdw blurRad="268623" algn="ctr" rotWithShape="0">
                  <a:prstClr val="black">
                    <a:alpha val="40000"/>
                  </a:prstClr>
                </a:outerShdw>
              </a:effectLst>
              <a:latin typeface="Montserrat Light" panose="02110004020202020204"/>
            </a:endParaRPr>
          </a:p>
          <a:p>
            <a:pPr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268623" algn="ctr" rotWithShape="0">
                    <a:prstClr val="black">
                      <a:alpha val="40000"/>
                    </a:prstClr>
                  </a:outerShdw>
                </a:effectLst>
                <a:latin typeface="Montserrat Light" panose="02110004020202020204"/>
              </a:rPr>
              <a:t>Но пока 78% инвентаря по-прежнему на ТВ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BA9A9A5-8EE2-48C4-BAE4-8CE5741E2BB5}"/>
              </a:ext>
            </a:extLst>
          </p:cNvPr>
          <p:cNvGrpSpPr/>
          <p:nvPr/>
        </p:nvGrpSpPr>
        <p:grpSpPr>
          <a:xfrm>
            <a:off x="5057809" y="438179"/>
            <a:ext cx="6921648" cy="3803937"/>
            <a:chOff x="5345481" y="1310266"/>
            <a:chExt cx="6921648" cy="3803937"/>
          </a:xfrm>
        </p:grpSpPr>
        <p:graphicFrame>
          <p:nvGraphicFramePr>
            <p:cNvPr id="7" name="Диаграмма 9">
              <a:extLst>
                <a:ext uri="{FF2B5EF4-FFF2-40B4-BE49-F238E27FC236}">
                  <a16:creationId xmlns:a16="http://schemas.microsoft.com/office/drawing/2014/main" id="{EF5F6F8F-85BA-4AC3-A0F6-C634C126845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00962544"/>
                </p:ext>
              </p:extLst>
            </p:nvPr>
          </p:nvGraphicFramePr>
          <p:xfrm>
            <a:off x="6918244" y="1929016"/>
            <a:ext cx="3185187" cy="31851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TextBox 69">
              <a:extLst>
                <a:ext uri="{FF2B5EF4-FFF2-40B4-BE49-F238E27FC236}">
                  <a16:creationId xmlns:a16="http://schemas.microsoft.com/office/drawing/2014/main" id="{230B4356-CC38-4B22-A155-D78E8EAADF35}"/>
                </a:ext>
              </a:extLst>
            </p:cNvPr>
            <p:cNvSpPr txBox="1"/>
            <p:nvPr/>
          </p:nvSpPr>
          <p:spPr>
            <a:xfrm>
              <a:off x="9923824" y="1367352"/>
              <a:ext cx="1072447" cy="3404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00">
                  <a:solidFill>
                    <a:srgbClr val="FFFFFF"/>
                  </a:solidFill>
                  <a:latin typeface="Roboto Mono Regular"/>
                  <a:ea typeface="Roboto Mono Regular"/>
                  <a:cs typeface="Roboto Mono Regular"/>
                  <a:sym typeface="Roboto Mono Regular"/>
                </a:defRPr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0000800000000000000" charset="0"/>
                  <a:ea typeface="Roboto Mono Regular"/>
                  <a:cs typeface="Montserrat Bold" panose="00000800000000000000" charset="0"/>
                  <a:sym typeface="Roboto Mono Regular"/>
                </a:rPr>
                <a:t>OLV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 panose="00000800000000000000" charset="0"/>
                <a:ea typeface="Roboto Mono Regular"/>
                <a:cs typeface="Montserrat Bold" panose="00000800000000000000" charset="0"/>
                <a:sym typeface="Roboto Mono Regular"/>
              </a:endParaRPr>
            </a:p>
          </p:txBody>
        </p:sp>
        <p:sp>
          <p:nvSpPr>
            <p:cNvPr id="9" name="Straight Connector 2">
              <a:extLst>
                <a:ext uri="{FF2B5EF4-FFF2-40B4-BE49-F238E27FC236}">
                  <a16:creationId xmlns:a16="http://schemas.microsoft.com/office/drawing/2014/main" id="{A88CD17E-1D31-4C8E-A12C-DFC0E75145A7}"/>
                </a:ext>
              </a:extLst>
            </p:cNvPr>
            <p:cNvSpPr/>
            <p:nvPr/>
          </p:nvSpPr>
          <p:spPr>
            <a:xfrm>
              <a:off x="9863113" y="1777321"/>
              <a:ext cx="1330875" cy="1"/>
            </a:xfrm>
            <a:prstGeom prst="line">
              <a:avLst/>
            </a:prstGeom>
            <a:ln w="12700">
              <a:solidFill>
                <a:srgbClr val="FFFFFF"/>
              </a:solidFill>
              <a:miter lim="400000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0000400000000000000" pitchFamily="2" charset="-52"/>
                <a:ea typeface="Roboto Mono Light"/>
                <a:cs typeface="Helvetica"/>
                <a:sym typeface="Roboto Mono Light"/>
              </a:endParaRPr>
            </a:p>
          </p:txBody>
        </p:sp>
        <p:sp>
          <p:nvSpPr>
            <p:cNvPr id="10" name="Straight Connector 2">
              <a:extLst>
                <a:ext uri="{FF2B5EF4-FFF2-40B4-BE49-F238E27FC236}">
                  <a16:creationId xmlns:a16="http://schemas.microsoft.com/office/drawing/2014/main" id="{B34963B5-A964-4E9C-8E4E-A9424B6F1D06}"/>
                </a:ext>
              </a:extLst>
            </p:cNvPr>
            <p:cNvSpPr/>
            <p:nvPr/>
          </p:nvSpPr>
          <p:spPr>
            <a:xfrm flipH="1">
              <a:off x="9589714" y="1775132"/>
              <a:ext cx="280459" cy="296948"/>
            </a:xfrm>
            <a:prstGeom prst="line">
              <a:avLst/>
            </a:prstGeom>
            <a:ln w="12700">
              <a:solidFill>
                <a:srgbClr val="FFFFFF"/>
              </a:solidFill>
              <a:miter lim="400000"/>
              <a:tailEnd type="arrow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0000400000000000000" pitchFamily="2" charset="-52"/>
                <a:ea typeface="Roboto Mono Light"/>
                <a:cs typeface="Helvetica"/>
                <a:sym typeface="Roboto Mono Light"/>
              </a:endParaRPr>
            </a:p>
          </p:txBody>
        </p:sp>
        <p:sp>
          <p:nvSpPr>
            <p:cNvPr id="11" name="TextBox 72">
              <a:extLst>
                <a:ext uri="{FF2B5EF4-FFF2-40B4-BE49-F238E27FC236}">
                  <a16:creationId xmlns:a16="http://schemas.microsoft.com/office/drawing/2014/main" id="{53D41071-F8E9-4C81-A45F-CD9807D7B13A}"/>
                </a:ext>
              </a:extLst>
            </p:cNvPr>
            <p:cNvSpPr txBox="1"/>
            <p:nvPr/>
          </p:nvSpPr>
          <p:spPr>
            <a:xfrm>
              <a:off x="10672577" y="1310266"/>
              <a:ext cx="566239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Roboto Mono"/>
                  <a:ea typeface="Roboto Mono"/>
                  <a:cs typeface="Roboto Mono"/>
                  <a:sym typeface="Roboto Mono Semi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0000800000000000000" charset="0"/>
                  <a:cs typeface="Montserrat Bold" panose="00000800000000000000" charset="0"/>
                  <a:sym typeface="Roboto Mono SemiBold"/>
                </a:rPr>
                <a:t>15%</a:t>
              </a:r>
            </a:p>
          </p:txBody>
        </p:sp>
        <p:sp>
          <p:nvSpPr>
            <p:cNvPr id="12" name="TextBox 73">
              <a:extLst>
                <a:ext uri="{FF2B5EF4-FFF2-40B4-BE49-F238E27FC236}">
                  <a16:creationId xmlns:a16="http://schemas.microsoft.com/office/drawing/2014/main" id="{5A02378C-FDB5-4A62-9A1E-BA5CDA08BBF1}"/>
                </a:ext>
              </a:extLst>
            </p:cNvPr>
            <p:cNvSpPr txBox="1"/>
            <p:nvPr/>
          </p:nvSpPr>
          <p:spPr>
            <a:xfrm>
              <a:off x="10442042" y="2811432"/>
              <a:ext cx="1295614" cy="4877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lnSpc>
                  <a:spcPct val="80000"/>
                </a:lnSpc>
                <a:defRPr sz="1300">
                  <a:solidFill>
                    <a:srgbClr val="FFFFFF"/>
                  </a:solidFill>
                  <a:latin typeface="Roboto Mono Regular"/>
                  <a:ea typeface="Roboto Mono Regular"/>
                  <a:cs typeface="Roboto Mono Regular"/>
                  <a:sym typeface="Roboto Mono Regular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0000800000000000000" charset="0"/>
                  <a:cs typeface="Montserrat Bold" panose="00000800000000000000" charset="0"/>
                  <a:sym typeface="Roboto Mono Regular"/>
                </a:rPr>
                <a:t>Видео</a:t>
              </a: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0000800000000000000" charset="0"/>
                  <a:cs typeface="Montserrat Bold" panose="00000800000000000000" charset="0"/>
                  <a:sym typeface="Roboto Mono Regular"/>
                </a:rPr>
                <a:t> </a:t>
              </a:r>
              <a:r>
                <a:rPr kumimoji="0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0000800000000000000" charset="0"/>
                  <a:cs typeface="Montserrat Bold" panose="00000800000000000000" charset="0"/>
                  <a:sym typeface="Roboto Mono Regular"/>
                </a:rPr>
                <a:t>блогеры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 panose="00000800000000000000" charset="0"/>
                <a:cs typeface="Montserrat Bold" panose="00000800000000000000" charset="0"/>
                <a:sym typeface="Roboto Mono Regular"/>
              </a:endParaRPr>
            </a:p>
          </p:txBody>
        </p:sp>
        <p:sp>
          <p:nvSpPr>
            <p:cNvPr id="13" name="Straight Connector 2">
              <a:extLst>
                <a:ext uri="{FF2B5EF4-FFF2-40B4-BE49-F238E27FC236}">
                  <a16:creationId xmlns:a16="http://schemas.microsoft.com/office/drawing/2014/main" id="{BAECADF2-1709-4CA3-9DB7-92978F25E4ED}"/>
                </a:ext>
              </a:extLst>
            </p:cNvPr>
            <p:cNvSpPr/>
            <p:nvPr/>
          </p:nvSpPr>
          <p:spPr>
            <a:xfrm>
              <a:off x="10500044" y="3363421"/>
              <a:ext cx="1330875" cy="1"/>
            </a:xfrm>
            <a:prstGeom prst="line">
              <a:avLst/>
            </a:prstGeom>
            <a:ln w="12700">
              <a:solidFill>
                <a:srgbClr val="FFFFFF"/>
              </a:solidFill>
              <a:miter lim="400000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0000400000000000000" pitchFamily="2" charset="-52"/>
                <a:ea typeface="Roboto Mono Light"/>
                <a:cs typeface="Helvetica"/>
                <a:sym typeface="Roboto Mono Light"/>
              </a:endParaRPr>
            </a:p>
          </p:txBody>
        </p:sp>
        <p:sp>
          <p:nvSpPr>
            <p:cNvPr id="14" name="Straight Connector 2">
              <a:extLst>
                <a:ext uri="{FF2B5EF4-FFF2-40B4-BE49-F238E27FC236}">
                  <a16:creationId xmlns:a16="http://schemas.microsoft.com/office/drawing/2014/main" id="{6618B62E-F494-48D5-AE80-D0A69CA628AA}"/>
                </a:ext>
              </a:extLst>
            </p:cNvPr>
            <p:cNvSpPr/>
            <p:nvPr/>
          </p:nvSpPr>
          <p:spPr>
            <a:xfrm flipH="1" flipV="1">
              <a:off x="10161433" y="3033818"/>
              <a:ext cx="345459" cy="332199"/>
            </a:xfrm>
            <a:prstGeom prst="line">
              <a:avLst/>
            </a:prstGeom>
            <a:ln w="12700">
              <a:solidFill>
                <a:srgbClr val="FFFFFF"/>
              </a:solidFill>
              <a:miter lim="400000"/>
              <a:tailEnd type="arrow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0000400000000000000" pitchFamily="2" charset="-52"/>
                <a:ea typeface="Roboto Mono Light"/>
                <a:cs typeface="Helvetica"/>
                <a:sym typeface="Roboto Mono Light"/>
              </a:endParaRPr>
            </a:p>
          </p:txBody>
        </p:sp>
        <p:sp>
          <p:nvSpPr>
            <p:cNvPr id="15" name="TextBox 76">
              <a:extLst>
                <a:ext uri="{FF2B5EF4-FFF2-40B4-BE49-F238E27FC236}">
                  <a16:creationId xmlns:a16="http://schemas.microsoft.com/office/drawing/2014/main" id="{A798B90C-4869-4384-805B-8B8E2C3D66DD}"/>
                </a:ext>
              </a:extLst>
            </p:cNvPr>
            <p:cNvSpPr txBox="1"/>
            <p:nvPr/>
          </p:nvSpPr>
          <p:spPr>
            <a:xfrm>
              <a:off x="11545097" y="2866298"/>
              <a:ext cx="566239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Roboto Mono"/>
                  <a:ea typeface="Roboto Mono"/>
                  <a:cs typeface="Roboto Mono"/>
                  <a:sym typeface="Roboto Mono Semi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0000800000000000000" charset="0"/>
                  <a:cs typeface="Montserrat Bold" panose="00000800000000000000" charset="0"/>
                  <a:sym typeface="Roboto Mono SemiBold"/>
                </a:rPr>
                <a:t>7%</a:t>
              </a:r>
            </a:p>
          </p:txBody>
        </p:sp>
        <p:sp>
          <p:nvSpPr>
            <p:cNvPr id="16" name="TextBox 65">
              <a:extLst>
                <a:ext uri="{FF2B5EF4-FFF2-40B4-BE49-F238E27FC236}">
                  <a16:creationId xmlns:a16="http://schemas.microsoft.com/office/drawing/2014/main" id="{3BDCA61B-59F0-4672-A0BB-94817B091F0B}"/>
                </a:ext>
              </a:extLst>
            </p:cNvPr>
            <p:cNvSpPr txBox="1"/>
            <p:nvPr/>
          </p:nvSpPr>
          <p:spPr>
            <a:xfrm>
              <a:off x="6262860" y="1702865"/>
              <a:ext cx="446595" cy="3404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lnSpc>
                  <a:spcPct val="80000"/>
                </a:lnSpc>
                <a:defRPr sz="1300">
                  <a:solidFill>
                    <a:srgbClr val="FFFFFF"/>
                  </a:solidFill>
                  <a:latin typeface="Roboto Mono Regular"/>
                  <a:ea typeface="Roboto Mono Regular"/>
                  <a:cs typeface="Roboto Mono Regular"/>
                  <a:sym typeface="Roboto Mono Regular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kern="0" dirty="0">
                  <a:latin typeface="Montserrat Bold" panose="00000800000000000000" charset="0"/>
                  <a:cs typeface="Montserrat Bold" panose="00000800000000000000" charset="0"/>
                </a:rPr>
                <a:t>ТВ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 panose="00000800000000000000" charset="0"/>
                <a:cs typeface="Montserrat Bold" panose="00000800000000000000" charset="0"/>
                <a:sym typeface="Roboto Mono Regular"/>
              </a:endParaRPr>
            </a:p>
          </p:txBody>
        </p:sp>
        <p:sp>
          <p:nvSpPr>
            <p:cNvPr id="17" name="TextBox 66">
              <a:extLst>
                <a:ext uri="{FF2B5EF4-FFF2-40B4-BE49-F238E27FC236}">
                  <a16:creationId xmlns:a16="http://schemas.microsoft.com/office/drawing/2014/main" id="{ACCB1E85-B604-49F2-873D-D45681503707}"/>
                </a:ext>
              </a:extLst>
            </p:cNvPr>
            <p:cNvSpPr txBox="1"/>
            <p:nvPr/>
          </p:nvSpPr>
          <p:spPr>
            <a:xfrm>
              <a:off x="5345481" y="1580580"/>
              <a:ext cx="1003617" cy="5232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Roboto Mono"/>
                  <a:ea typeface="Roboto Mono"/>
                  <a:cs typeface="Roboto Mono"/>
                  <a:sym typeface="Roboto Mono Semi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 panose="00000800000000000000" charset="0"/>
                  <a:cs typeface="Montserrat Bold" panose="00000800000000000000" charset="0"/>
                  <a:sym typeface="Roboto Mono SemiBold"/>
                </a:rPr>
                <a:t>78%</a:t>
              </a:r>
            </a:p>
          </p:txBody>
        </p:sp>
        <p:sp>
          <p:nvSpPr>
            <p:cNvPr id="18" name="Straight Connector 2">
              <a:extLst>
                <a:ext uri="{FF2B5EF4-FFF2-40B4-BE49-F238E27FC236}">
                  <a16:creationId xmlns:a16="http://schemas.microsoft.com/office/drawing/2014/main" id="{650A0894-4067-4F39-AE13-4BE246CD4226}"/>
                </a:ext>
              </a:extLst>
            </p:cNvPr>
            <p:cNvSpPr/>
            <p:nvPr/>
          </p:nvSpPr>
          <p:spPr>
            <a:xfrm>
              <a:off x="5380819" y="2134819"/>
              <a:ext cx="1671093" cy="1"/>
            </a:xfrm>
            <a:prstGeom prst="line">
              <a:avLst/>
            </a:prstGeom>
            <a:ln w="12700">
              <a:solidFill>
                <a:srgbClr val="FFFFFF"/>
              </a:solidFill>
              <a:miter lim="400000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0000400000000000000" pitchFamily="2" charset="-52"/>
                <a:ea typeface="Roboto Mono Light"/>
                <a:cs typeface="Helvetica"/>
                <a:sym typeface="Roboto Mono Light"/>
              </a:endParaRPr>
            </a:p>
          </p:txBody>
        </p:sp>
        <p:sp>
          <p:nvSpPr>
            <p:cNvPr id="19" name="Straight Connector 2">
              <a:extLst>
                <a:ext uri="{FF2B5EF4-FFF2-40B4-BE49-F238E27FC236}">
                  <a16:creationId xmlns:a16="http://schemas.microsoft.com/office/drawing/2014/main" id="{48511305-7D93-4809-92D4-64B4B4C7E0DA}"/>
                </a:ext>
              </a:extLst>
            </p:cNvPr>
            <p:cNvSpPr/>
            <p:nvPr/>
          </p:nvSpPr>
          <p:spPr>
            <a:xfrm>
              <a:off x="7046808" y="2134536"/>
              <a:ext cx="171984" cy="204529"/>
            </a:xfrm>
            <a:prstGeom prst="line">
              <a:avLst/>
            </a:prstGeom>
            <a:ln w="12700">
              <a:solidFill>
                <a:srgbClr val="FFFFFF"/>
              </a:solidFill>
              <a:miter lim="400000"/>
              <a:tailEnd type="arrow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0000400000000000000" pitchFamily="2" charset="-52"/>
                <a:ea typeface="Roboto Mono Light"/>
                <a:cs typeface="Helvetica"/>
                <a:sym typeface="Roboto Mono Light"/>
              </a:endParaRPr>
            </a:p>
          </p:txBody>
        </p:sp>
        <p:sp>
          <p:nvSpPr>
            <p:cNvPr id="20" name="TextBox 81">
              <a:extLst>
                <a:ext uri="{FF2B5EF4-FFF2-40B4-BE49-F238E27FC236}">
                  <a16:creationId xmlns:a16="http://schemas.microsoft.com/office/drawing/2014/main" id="{C4E2C004-62B5-4A0E-9091-4D11605A4354}"/>
                </a:ext>
              </a:extLst>
            </p:cNvPr>
            <p:cNvSpPr txBox="1"/>
            <p:nvPr/>
          </p:nvSpPr>
          <p:spPr>
            <a:xfrm>
              <a:off x="6410791" y="2307114"/>
              <a:ext cx="1144350" cy="2535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lnSpc>
                  <a:spcPct val="80000"/>
                </a:lnSpc>
                <a:defRPr sz="1300">
                  <a:solidFill>
                    <a:srgbClr val="FFFFFF"/>
                  </a:solidFill>
                  <a:latin typeface="Roboto Mono Regular"/>
                  <a:ea typeface="Roboto Mono Regular"/>
                  <a:cs typeface="Roboto Mono Regular"/>
                  <a:sym typeface="Roboto Mono Regular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latin typeface="Montserrat Light" panose="00000400000000000000" pitchFamily="2" charset="-52"/>
                </a:rPr>
                <a:t>CPT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0000400000000000000" pitchFamily="2" charset="-52"/>
                <a:ea typeface="Roboto Mono Regular"/>
                <a:sym typeface="Roboto Mono Regular"/>
              </a:endParaRPr>
            </a:p>
          </p:txBody>
        </p:sp>
        <p:sp>
          <p:nvSpPr>
            <p:cNvPr id="21" name="TextBox 82">
              <a:extLst>
                <a:ext uri="{FF2B5EF4-FFF2-40B4-BE49-F238E27FC236}">
                  <a16:creationId xmlns:a16="http://schemas.microsoft.com/office/drawing/2014/main" id="{2BC1F697-D86C-4E29-BE1B-21204503DCF2}"/>
                </a:ext>
              </a:extLst>
            </p:cNvPr>
            <p:cNvSpPr txBox="1"/>
            <p:nvPr/>
          </p:nvSpPr>
          <p:spPr>
            <a:xfrm>
              <a:off x="5386881" y="2233632"/>
              <a:ext cx="994592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Roboto Mono"/>
                  <a:ea typeface="Roboto Mono"/>
                  <a:cs typeface="Roboto Mono"/>
                  <a:sym typeface="Roboto Mono Semi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dirty="0">
                  <a:latin typeface="Montserrat Light" panose="00000400000000000000" pitchFamily="2" charset="-52"/>
                </a:rPr>
                <a:t>240 </a:t>
              </a:r>
              <a:r>
                <a:rPr lang="ru-RU" sz="1600" kern="0" dirty="0" err="1">
                  <a:latin typeface="Montserrat Light" panose="00000400000000000000" pitchFamily="2" charset="-52"/>
                </a:rPr>
                <a:t>руб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0000400000000000000" pitchFamily="2" charset="-52"/>
                <a:ea typeface="Roboto Mono"/>
                <a:sym typeface="Roboto Mono SemiBold"/>
              </a:endParaRPr>
            </a:p>
          </p:txBody>
        </p:sp>
        <p:sp>
          <p:nvSpPr>
            <p:cNvPr id="22" name="TextBox 78">
              <a:extLst>
                <a:ext uri="{FF2B5EF4-FFF2-40B4-BE49-F238E27FC236}">
                  <a16:creationId xmlns:a16="http://schemas.microsoft.com/office/drawing/2014/main" id="{DB1346B5-E98B-421E-8389-5440E83BC50F}"/>
                </a:ext>
              </a:extLst>
            </p:cNvPr>
            <p:cNvSpPr txBox="1"/>
            <p:nvPr/>
          </p:nvSpPr>
          <p:spPr>
            <a:xfrm>
              <a:off x="7351996" y="3094324"/>
              <a:ext cx="2244545" cy="9183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Roboto Mono Light"/>
                  <a:cs typeface="Helvetica"/>
                  <a:sym typeface="Roboto Mono Light"/>
                </a:rPr>
                <a:t>Объем рынка видео рекламы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Roboto Mono Light"/>
                  <a:cs typeface="Helvetica"/>
                  <a:sym typeface="Roboto Mono Light"/>
                </a:rPr>
                <a:t> 2025</a:t>
              </a:r>
              <a:endPara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-52"/>
                <a:ea typeface="Roboto Mono Light"/>
                <a:cs typeface="Helvetica"/>
                <a:sym typeface="Roboto Mono Light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r>
                <a:rPr kumimoji="0" lang="ru-RU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Roboto Mono Light"/>
                  <a:cs typeface="Helvetica"/>
                  <a:sym typeface="Roboto Mono Light"/>
                </a:rPr>
                <a:t>Млрд. </a:t>
              </a:r>
              <a:r>
                <a:rPr kumimoji="0" lang="ru-RU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Roboto Mono Light"/>
                  <a:cs typeface="Helvetica"/>
                  <a:sym typeface="Roboto Mono Light"/>
                </a:rPr>
                <a:t>руб</a:t>
              </a:r>
              <a:endPara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-52"/>
                <a:ea typeface="Roboto Mono Light"/>
                <a:cs typeface="Helvetica"/>
                <a:sym typeface="Roboto Mono Light"/>
              </a:endParaRPr>
            </a:p>
          </p:txBody>
        </p:sp>
        <p:sp>
          <p:nvSpPr>
            <p:cNvPr id="25" name="Дуга 24">
              <a:extLst>
                <a:ext uri="{FF2B5EF4-FFF2-40B4-BE49-F238E27FC236}">
                  <a16:creationId xmlns:a16="http://schemas.microsoft.com/office/drawing/2014/main" id="{5E251D2B-671A-4EF8-888B-478B8D4D2102}"/>
                </a:ext>
              </a:extLst>
            </p:cNvPr>
            <p:cNvSpPr/>
            <p:nvPr/>
          </p:nvSpPr>
          <p:spPr>
            <a:xfrm>
              <a:off x="7390233" y="2396855"/>
              <a:ext cx="2224685" cy="2224685"/>
            </a:xfrm>
            <a:prstGeom prst="arc">
              <a:avLst>
                <a:gd name="adj1" fmla="val 16200000"/>
                <a:gd name="adj2" fmla="val 21111278"/>
              </a:avLst>
            </a:prstGeom>
            <a:noFill/>
            <a:ln w="28575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6" name="TextBox 81">
              <a:extLst>
                <a:ext uri="{FF2B5EF4-FFF2-40B4-BE49-F238E27FC236}">
                  <a16:creationId xmlns:a16="http://schemas.microsoft.com/office/drawing/2014/main" id="{127E3CFC-5F8B-4146-9C95-D0609A3CC46C}"/>
                </a:ext>
              </a:extLst>
            </p:cNvPr>
            <p:cNvSpPr txBox="1"/>
            <p:nvPr/>
          </p:nvSpPr>
          <p:spPr>
            <a:xfrm>
              <a:off x="9347106" y="1894331"/>
              <a:ext cx="1144350" cy="2535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lnSpc>
                  <a:spcPct val="80000"/>
                </a:lnSpc>
                <a:defRPr sz="1300">
                  <a:solidFill>
                    <a:srgbClr val="FFFFFF"/>
                  </a:solidFill>
                  <a:latin typeface="Roboto Mono Regular"/>
                  <a:ea typeface="Roboto Mono Regular"/>
                  <a:cs typeface="Roboto Mono Regular"/>
                  <a:sym typeface="Roboto Mono Regular"/>
                </a:defRPr>
              </a:lvl1pPr>
            </a:lstStyle>
            <a:p>
              <a:pPr marL="0" marR="0" lvl="0" indent="0" algn="r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latin typeface="Montserrat Light" panose="00000400000000000000" pitchFamily="2" charset="-52"/>
                </a:rPr>
                <a:t>CPT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0000400000000000000" pitchFamily="2" charset="-52"/>
                <a:ea typeface="Roboto Mono Regular"/>
                <a:sym typeface="Roboto Mono Regular"/>
              </a:endParaRPr>
            </a:p>
          </p:txBody>
        </p:sp>
        <p:sp>
          <p:nvSpPr>
            <p:cNvPr id="27" name="TextBox 82">
              <a:extLst>
                <a:ext uri="{FF2B5EF4-FFF2-40B4-BE49-F238E27FC236}">
                  <a16:creationId xmlns:a16="http://schemas.microsoft.com/office/drawing/2014/main" id="{B79C5127-015D-461B-9C91-C3CD52B7D190}"/>
                </a:ext>
              </a:extLst>
            </p:cNvPr>
            <p:cNvSpPr txBox="1"/>
            <p:nvPr/>
          </p:nvSpPr>
          <p:spPr>
            <a:xfrm>
              <a:off x="10517164" y="1822136"/>
              <a:ext cx="994592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Roboto Mono"/>
                  <a:ea typeface="Roboto Mono"/>
                  <a:cs typeface="Roboto Mono"/>
                  <a:sym typeface="Roboto Mono Semi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dirty="0">
                  <a:latin typeface="Montserrat Light" panose="00000400000000000000" pitchFamily="2" charset="-52"/>
                </a:rPr>
                <a:t>390 </a:t>
              </a:r>
              <a:r>
                <a:rPr lang="ru-RU" sz="1600" kern="0" dirty="0" err="1">
                  <a:latin typeface="Montserrat Light" panose="00000400000000000000" pitchFamily="2" charset="-52"/>
                </a:rPr>
                <a:t>руб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0000400000000000000" pitchFamily="2" charset="-52"/>
                <a:ea typeface="Roboto Mono"/>
                <a:sym typeface="Roboto Mono SemiBold"/>
              </a:endParaRPr>
            </a:p>
          </p:txBody>
        </p:sp>
        <p:sp>
          <p:nvSpPr>
            <p:cNvPr id="28" name="TextBox 81">
              <a:extLst>
                <a:ext uri="{FF2B5EF4-FFF2-40B4-BE49-F238E27FC236}">
                  <a16:creationId xmlns:a16="http://schemas.microsoft.com/office/drawing/2014/main" id="{A8C4F6C1-DDB4-46FE-A927-F42AF6DB6F07}"/>
                </a:ext>
              </a:extLst>
            </p:cNvPr>
            <p:cNvSpPr txBox="1"/>
            <p:nvPr/>
          </p:nvSpPr>
          <p:spPr>
            <a:xfrm>
              <a:off x="9923824" y="3442674"/>
              <a:ext cx="1144350" cy="2535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lnSpc>
                  <a:spcPct val="80000"/>
                </a:lnSpc>
                <a:defRPr sz="1300">
                  <a:solidFill>
                    <a:srgbClr val="FFFFFF"/>
                  </a:solidFill>
                  <a:latin typeface="Roboto Mono Regular"/>
                  <a:ea typeface="Roboto Mono Regular"/>
                  <a:cs typeface="Roboto Mono Regular"/>
                  <a:sym typeface="Roboto Mono Regular"/>
                </a:defRPr>
              </a:lvl1pPr>
            </a:lstStyle>
            <a:p>
              <a:pPr marL="0" marR="0" lvl="0" indent="0" algn="r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latin typeface="Montserrat Light" panose="00000400000000000000" pitchFamily="2" charset="-52"/>
                </a:rPr>
                <a:t>CPT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0000400000000000000" pitchFamily="2" charset="-52"/>
                <a:ea typeface="Roboto Mono Regular"/>
                <a:sym typeface="Roboto Mono Regular"/>
              </a:endParaRPr>
            </a:p>
          </p:txBody>
        </p:sp>
        <p:sp>
          <p:nvSpPr>
            <p:cNvPr id="29" name="TextBox 82">
              <a:extLst>
                <a:ext uri="{FF2B5EF4-FFF2-40B4-BE49-F238E27FC236}">
                  <a16:creationId xmlns:a16="http://schemas.microsoft.com/office/drawing/2014/main" id="{3963716B-8F06-4B0A-827A-0396481DAB8C}"/>
                </a:ext>
              </a:extLst>
            </p:cNvPr>
            <p:cNvSpPr txBox="1"/>
            <p:nvPr/>
          </p:nvSpPr>
          <p:spPr>
            <a:xfrm>
              <a:off x="11122779" y="3390767"/>
              <a:ext cx="1144350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Roboto Mono"/>
                  <a:ea typeface="Roboto Mono"/>
                  <a:cs typeface="Roboto Mono"/>
                  <a:sym typeface="Roboto Mono Semi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dirty="0">
                  <a:latin typeface="Montserrat Light" panose="00000400000000000000" pitchFamily="2" charset="-52"/>
                </a:rPr>
                <a:t>1400 </a:t>
              </a:r>
              <a:r>
                <a:rPr lang="ru-RU" sz="1600" kern="0" dirty="0" err="1">
                  <a:latin typeface="Montserrat Light" panose="00000400000000000000" pitchFamily="2" charset="-52"/>
                </a:rPr>
                <a:t>руб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anose="00000400000000000000" pitchFamily="2" charset="-52"/>
                <a:ea typeface="Roboto Mono"/>
                <a:sym typeface="Roboto Mono SemiBold"/>
              </a:endParaRPr>
            </a:p>
          </p:txBody>
        </p:sp>
      </p:grpSp>
      <p:grpSp>
        <p:nvGrpSpPr>
          <p:cNvPr id="80" name="Рисунок 7">
            <a:extLst>
              <a:ext uri="{FF2B5EF4-FFF2-40B4-BE49-F238E27FC236}">
                <a16:creationId xmlns:a16="http://schemas.microsoft.com/office/drawing/2014/main" id="{C79E4B72-D20A-46C0-99B9-98F1E0EA4A55}"/>
              </a:ext>
            </a:extLst>
          </p:cNvPr>
          <p:cNvGrpSpPr/>
          <p:nvPr/>
        </p:nvGrpSpPr>
        <p:grpSpPr>
          <a:xfrm>
            <a:off x="551451" y="218462"/>
            <a:ext cx="851205" cy="341383"/>
            <a:chOff x="5509125" y="4762752"/>
            <a:chExt cx="1129254" cy="452897"/>
          </a:xfrm>
          <a:solidFill>
            <a:schemeClr val="bg1"/>
          </a:solidFill>
        </p:grpSpPr>
        <p:sp>
          <p:nvSpPr>
            <p:cNvPr id="81" name="Полилиния 15">
              <a:extLst>
                <a:ext uri="{FF2B5EF4-FFF2-40B4-BE49-F238E27FC236}">
                  <a16:creationId xmlns:a16="http://schemas.microsoft.com/office/drawing/2014/main" id="{210E7183-F1ED-485E-A86B-5D0A1C2F774B}"/>
                </a:ext>
              </a:extLst>
            </p:cNvPr>
            <p:cNvSpPr/>
            <p:nvPr/>
          </p:nvSpPr>
          <p:spPr>
            <a:xfrm>
              <a:off x="6037813" y="4775256"/>
              <a:ext cx="141541" cy="106893"/>
            </a:xfrm>
            <a:custGeom>
              <a:avLst/>
              <a:gdLst>
                <a:gd name="connsiteX0" fmla="*/ 38057 w 141541"/>
                <a:gd name="connsiteY0" fmla="*/ 45284 h 106893"/>
                <a:gd name="connsiteX1" fmla="*/ 66481 w 141541"/>
                <a:gd name="connsiteY1" fmla="*/ 106894 h 106893"/>
                <a:gd name="connsiteX2" fmla="*/ 75198 w 141541"/>
                <a:gd name="connsiteY2" fmla="*/ 106894 h 106893"/>
                <a:gd name="connsiteX3" fmla="*/ 103471 w 141541"/>
                <a:gd name="connsiteY3" fmla="*/ 45284 h 106893"/>
                <a:gd name="connsiteX4" fmla="*/ 111886 w 141541"/>
                <a:gd name="connsiteY4" fmla="*/ 106744 h 106893"/>
                <a:gd name="connsiteX5" fmla="*/ 141541 w 141541"/>
                <a:gd name="connsiteY5" fmla="*/ 106744 h 106893"/>
                <a:gd name="connsiteX6" fmla="*/ 125640 w 141541"/>
                <a:gd name="connsiteY6" fmla="*/ 0 h 106893"/>
                <a:gd name="connsiteX7" fmla="*/ 96136 w 141541"/>
                <a:gd name="connsiteY7" fmla="*/ 0 h 106893"/>
                <a:gd name="connsiteX8" fmla="*/ 70764 w 141541"/>
                <a:gd name="connsiteY8" fmla="*/ 58102 h 106893"/>
                <a:gd name="connsiteX9" fmla="*/ 45543 w 141541"/>
                <a:gd name="connsiteY9" fmla="*/ 0 h 106893"/>
                <a:gd name="connsiteX10" fmla="*/ 16190 w 141541"/>
                <a:gd name="connsiteY10" fmla="*/ 0 h 106893"/>
                <a:gd name="connsiteX11" fmla="*/ 0 w 141541"/>
                <a:gd name="connsiteY11" fmla="*/ 106744 h 106893"/>
                <a:gd name="connsiteX12" fmla="*/ 29805 w 141541"/>
                <a:gd name="connsiteY12" fmla="*/ 106744 h 10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541" h="106893">
                  <a:moveTo>
                    <a:pt x="38057" y="45284"/>
                  </a:moveTo>
                  <a:lnTo>
                    <a:pt x="66481" y="106894"/>
                  </a:lnTo>
                  <a:lnTo>
                    <a:pt x="75198" y="106894"/>
                  </a:lnTo>
                  <a:lnTo>
                    <a:pt x="103471" y="45284"/>
                  </a:lnTo>
                  <a:lnTo>
                    <a:pt x="111886" y="106744"/>
                  </a:lnTo>
                  <a:lnTo>
                    <a:pt x="141541" y="106744"/>
                  </a:lnTo>
                  <a:lnTo>
                    <a:pt x="125640" y="0"/>
                  </a:lnTo>
                  <a:lnTo>
                    <a:pt x="96136" y="0"/>
                  </a:lnTo>
                  <a:lnTo>
                    <a:pt x="70764" y="58102"/>
                  </a:lnTo>
                  <a:lnTo>
                    <a:pt x="45543" y="0"/>
                  </a:lnTo>
                  <a:lnTo>
                    <a:pt x="16190" y="0"/>
                  </a:lnTo>
                  <a:lnTo>
                    <a:pt x="0" y="106744"/>
                  </a:lnTo>
                  <a:lnTo>
                    <a:pt x="29805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82" name="Полилиния 17">
              <a:extLst>
                <a:ext uri="{FF2B5EF4-FFF2-40B4-BE49-F238E27FC236}">
                  <a16:creationId xmlns:a16="http://schemas.microsoft.com/office/drawing/2014/main" id="{BE4ED755-726E-4C12-8E4F-5C1DF5D9E9BE}"/>
                </a:ext>
              </a:extLst>
            </p:cNvPr>
            <p:cNvSpPr/>
            <p:nvPr/>
          </p:nvSpPr>
          <p:spPr>
            <a:xfrm>
              <a:off x="6186714" y="4796933"/>
              <a:ext cx="89868" cy="87810"/>
            </a:xfrm>
            <a:custGeom>
              <a:avLst/>
              <a:gdLst>
                <a:gd name="connsiteX0" fmla="*/ 44765 w 89868"/>
                <a:gd name="connsiteY0" fmla="*/ 87811 h 87810"/>
                <a:gd name="connsiteX1" fmla="*/ 72045 w 89868"/>
                <a:gd name="connsiteY1" fmla="*/ 79578 h 87810"/>
                <a:gd name="connsiteX2" fmla="*/ 88022 w 89868"/>
                <a:gd name="connsiteY2" fmla="*/ 57162 h 87810"/>
                <a:gd name="connsiteX3" fmla="*/ 59749 w 89868"/>
                <a:gd name="connsiteY3" fmla="*/ 57162 h 87810"/>
                <a:gd name="connsiteX4" fmla="*/ 56157 w 89868"/>
                <a:gd name="connsiteY4" fmla="*/ 61360 h 87810"/>
                <a:gd name="connsiteX5" fmla="*/ 51032 w 89868"/>
                <a:gd name="connsiteY5" fmla="*/ 64029 h 87810"/>
                <a:gd name="connsiteX6" fmla="*/ 44765 w 89868"/>
                <a:gd name="connsiteY6" fmla="*/ 64943 h 87810"/>
                <a:gd name="connsiteX7" fmla="*/ 33687 w 89868"/>
                <a:gd name="connsiteY7" fmla="*/ 61285 h 87810"/>
                <a:gd name="connsiteX8" fmla="*/ 27959 w 89868"/>
                <a:gd name="connsiteY8" fmla="*/ 50609 h 87810"/>
                <a:gd name="connsiteX9" fmla="*/ 89253 w 89868"/>
                <a:gd name="connsiteY9" fmla="*/ 50609 h 87810"/>
                <a:gd name="connsiteX10" fmla="*/ 89868 w 89868"/>
                <a:gd name="connsiteY10" fmla="*/ 43141 h 87810"/>
                <a:gd name="connsiteX11" fmla="*/ 84216 w 89868"/>
                <a:gd name="connsiteY11" fmla="*/ 21264 h 87810"/>
                <a:gd name="connsiteX12" fmla="*/ 68240 w 89868"/>
                <a:gd name="connsiteY12" fmla="*/ 5714 h 87810"/>
                <a:gd name="connsiteX13" fmla="*/ 44777 w 89868"/>
                <a:gd name="connsiteY13" fmla="*/ 0 h 87810"/>
                <a:gd name="connsiteX14" fmla="*/ 21855 w 89868"/>
                <a:gd name="connsiteY14" fmla="*/ 5639 h 87810"/>
                <a:gd name="connsiteX15" fmla="*/ 5803 w 89868"/>
                <a:gd name="connsiteY15" fmla="*/ 21351 h 87810"/>
                <a:gd name="connsiteX16" fmla="*/ 0 w 89868"/>
                <a:gd name="connsiteY16" fmla="*/ 43918 h 87810"/>
                <a:gd name="connsiteX17" fmla="*/ 12761 w 89868"/>
                <a:gd name="connsiteY17" fmla="*/ 75256 h 87810"/>
                <a:gd name="connsiteX18" fmla="*/ 44765 w 89868"/>
                <a:gd name="connsiteY18" fmla="*/ 87811 h 87810"/>
                <a:gd name="connsiteX19" fmla="*/ 34440 w 89868"/>
                <a:gd name="connsiteY19" fmla="*/ 25511 h 87810"/>
                <a:gd name="connsiteX20" fmla="*/ 44765 w 89868"/>
                <a:gd name="connsiteY20" fmla="*/ 22228 h 87810"/>
                <a:gd name="connsiteX21" fmla="*/ 61884 w 89868"/>
                <a:gd name="connsiteY21" fmla="*/ 34884 h 87810"/>
                <a:gd name="connsiteX22" fmla="*/ 28411 w 89868"/>
                <a:gd name="connsiteY22" fmla="*/ 34884 h 87810"/>
                <a:gd name="connsiteX23" fmla="*/ 34440 w 89868"/>
                <a:gd name="connsiteY23" fmla="*/ 25511 h 8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868" h="87810">
                  <a:moveTo>
                    <a:pt x="44765" y="87811"/>
                  </a:moveTo>
                  <a:cubicBezTo>
                    <a:pt x="55165" y="87811"/>
                    <a:pt x="64258" y="85067"/>
                    <a:pt x="72045" y="79578"/>
                  </a:cubicBezTo>
                  <a:cubicBezTo>
                    <a:pt x="79845" y="74090"/>
                    <a:pt x="85171" y="66622"/>
                    <a:pt x="88022" y="57162"/>
                  </a:cubicBezTo>
                  <a:lnTo>
                    <a:pt x="59749" y="57162"/>
                  </a:lnTo>
                  <a:cubicBezTo>
                    <a:pt x="58832" y="58791"/>
                    <a:pt x="57626" y="60194"/>
                    <a:pt x="56157" y="61360"/>
                  </a:cubicBezTo>
                  <a:cubicBezTo>
                    <a:pt x="54675" y="62525"/>
                    <a:pt x="52967" y="63415"/>
                    <a:pt x="51032" y="64029"/>
                  </a:cubicBezTo>
                  <a:cubicBezTo>
                    <a:pt x="49098" y="64643"/>
                    <a:pt x="47000" y="64943"/>
                    <a:pt x="44765" y="64943"/>
                  </a:cubicBezTo>
                  <a:cubicBezTo>
                    <a:pt x="40281" y="64943"/>
                    <a:pt x="36588" y="63728"/>
                    <a:pt x="33687" y="61285"/>
                  </a:cubicBezTo>
                  <a:cubicBezTo>
                    <a:pt x="30785" y="58841"/>
                    <a:pt x="28876" y="55283"/>
                    <a:pt x="27959" y="50609"/>
                  </a:cubicBezTo>
                  <a:lnTo>
                    <a:pt x="89253" y="50609"/>
                  </a:lnTo>
                  <a:cubicBezTo>
                    <a:pt x="89655" y="47965"/>
                    <a:pt x="89868" y="45484"/>
                    <a:pt x="89868" y="43141"/>
                  </a:cubicBezTo>
                  <a:cubicBezTo>
                    <a:pt x="89868" y="35109"/>
                    <a:pt x="87984" y="27817"/>
                    <a:pt x="84216" y="21264"/>
                  </a:cubicBezTo>
                  <a:cubicBezTo>
                    <a:pt x="80448" y="14710"/>
                    <a:pt x="75123" y="9523"/>
                    <a:pt x="68240" y="5714"/>
                  </a:cubicBezTo>
                  <a:cubicBezTo>
                    <a:pt x="61357" y="1905"/>
                    <a:pt x="53544" y="0"/>
                    <a:pt x="44777" y="0"/>
                  </a:cubicBezTo>
                  <a:cubicBezTo>
                    <a:pt x="36312" y="0"/>
                    <a:pt x="28675" y="1880"/>
                    <a:pt x="21855" y="5639"/>
                  </a:cubicBezTo>
                  <a:cubicBezTo>
                    <a:pt x="15022" y="9398"/>
                    <a:pt x="9671" y="14635"/>
                    <a:pt x="5803" y="21351"/>
                  </a:cubicBezTo>
                  <a:cubicBezTo>
                    <a:pt x="1934" y="28055"/>
                    <a:pt x="0" y="35585"/>
                    <a:pt x="0" y="43918"/>
                  </a:cubicBezTo>
                  <a:cubicBezTo>
                    <a:pt x="0" y="56423"/>
                    <a:pt x="4258" y="66873"/>
                    <a:pt x="12761" y="75256"/>
                  </a:cubicBezTo>
                  <a:cubicBezTo>
                    <a:pt x="21239" y="83613"/>
                    <a:pt x="31916" y="87811"/>
                    <a:pt x="44765" y="87811"/>
                  </a:cubicBezTo>
                  <a:close/>
                  <a:moveTo>
                    <a:pt x="34440" y="25511"/>
                  </a:moveTo>
                  <a:cubicBezTo>
                    <a:pt x="37241" y="23331"/>
                    <a:pt x="40683" y="22228"/>
                    <a:pt x="44765" y="22228"/>
                  </a:cubicBezTo>
                  <a:cubicBezTo>
                    <a:pt x="53632" y="22228"/>
                    <a:pt x="59334" y="26451"/>
                    <a:pt x="61884" y="34884"/>
                  </a:cubicBezTo>
                  <a:lnTo>
                    <a:pt x="28411" y="34884"/>
                  </a:lnTo>
                  <a:cubicBezTo>
                    <a:pt x="29630" y="30824"/>
                    <a:pt x="31639" y="27704"/>
                    <a:pt x="34440" y="25511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83" name="Полилиния 18">
              <a:extLst>
                <a:ext uri="{FF2B5EF4-FFF2-40B4-BE49-F238E27FC236}">
                  <a16:creationId xmlns:a16="http://schemas.microsoft.com/office/drawing/2014/main" id="{9083118C-8127-44EA-8983-8026D2880530}"/>
                </a:ext>
              </a:extLst>
            </p:cNvPr>
            <p:cNvSpPr/>
            <p:nvPr/>
          </p:nvSpPr>
          <p:spPr>
            <a:xfrm>
              <a:off x="6284659" y="4769918"/>
              <a:ext cx="92028" cy="114825"/>
            </a:xfrm>
            <a:custGeom>
              <a:avLst/>
              <a:gdLst>
                <a:gd name="connsiteX0" fmla="*/ 43421 w 92028"/>
                <a:gd name="connsiteY0" fmla="*/ 114825 h 114825"/>
                <a:gd name="connsiteX1" fmla="*/ 68340 w 92028"/>
                <a:gd name="connsiteY1" fmla="*/ 105979 h 114825"/>
                <a:gd name="connsiteX2" fmla="*/ 70940 w 92028"/>
                <a:gd name="connsiteY2" fmla="*/ 112081 h 114825"/>
                <a:gd name="connsiteX3" fmla="*/ 92029 w 92028"/>
                <a:gd name="connsiteY3" fmla="*/ 112081 h 114825"/>
                <a:gd name="connsiteX4" fmla="*/ 92029 w 92028"/>
                <a:gd name="connsiteY4" fmla="*/ 0 h 114825"/>
                <a:gd name="connsiteX5" fmla="*/ 63906 w 92028"/>
                <a:gd name="connsiteY5" fmla="*/ 0 h 114825"/>
                <a:gd name="connsiteX6" fmla="*/ 63906 w 92028"/>
                <a:gd name="connsiteY6" fmla="*/ 32779 h 114825"/>
                <a:gd name="connsiteX7" fmla="*/ 43421 w 92028"/>
                <a:gd name="connsiteY7" fmla="*/ 26990 h 114825"/>
                <a:gd name="connsiteX8" fmla="*/ 12234 w 92028"/>
                <a:gd name="connsiteY8" fmla="*/ 39344 h 114825"/>
                <a:gd name="connsiteX9" fmla="*/ 0 w 92028"/>
                <a:gd name="connsiteY9" fmla="*/ 70908 h 114825"/>
                <a:gd name="connsiteX10" fmla="*/ 12234 w 92028"/>
                <a:gd name="connsiteY10" fmla="*/ 102471 h 114825"/>
                <a:gd name="connsiteX11" fmla="*/ 43421 w 92028"/>
                <a:gd name="connsiteY11" fmla="*/ 114825 h 114825"/>
                <a:gd name="connsiteX12" fmla="*/ 34026 w 92028"/>
                <a:gd name="connsiteY12" fmla="*/ 57413 h 114825"/>
                <a:gd name="connsiteX13" fmla="*/ 47252 w 92028"/>
                <a:gd name="connsiteY13" fmla="*/ 52000 h 114825"/>
                <a:gd name="connsiteX14" fmla="*/ 54511 w 92028"/>
                <a:gd name="connsiteY14" fmla="*/ 53453 h 114825"/>
                <a:gd name="connsiteX15" fmla="*/ 60402 w 92028"/>
                <a:gd name="connsiteY15" fmla="*/ 57413 h 114825"/>
                <a:gd name="connsiteX16" fmla="*/ 64296 w 92028"/>
                <a:gd name="connsiteY16" fmla="*/ 63440 h 114825"/>
                <a:gd name="connsiteX17" fmla="*/ 65753 w 92028"/>
                <a:gd name="connsiteY17" fmla="*/ 70908 h 114825"/>
                <a:gd name="connsiteX18" fmla="*/ 60477 w 92028"/>
                <a:gd name="connsiteY18" fmla="*/ 84402 h 114825"/>
                <a:gd name="connsiteX19" fmla="*/ 47264 w 92028"/>
                <a:gd name="connsiteY19" fmla="*/ 89815 h 114825"/>
                <a:gd name="connsiteX20" fmla="*/ 34038 w 92028"/>
                <a:gd name="connsiteY20" fmla="*/ 84402 h 114825"/>
                <a:gd name="connsiteX21" fmla="*/ 28763 w 92028"/>
                <a:gd name="connsiteY21" fmla="*/ 70908 h 114825"/>
                <a:gd name="connsiteX22" fmla="*/ 34026 w 92028"/>
                <a:gd name="connsiteY22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2028" h="114825">
                  <a:moveTo>
                    <a:pt x="43421" y="114825"/>
                  </a:moveTo>
                  <a:cubicBezTo>
                    <a:pt x="52904" y="114825"/>
                    <a:pt x="61206" y="111881"/>
                    <a:pt x="68340" y="105979"/>
                  </a:cubicBezTo>
                  <a:lnTo>
                    <a:pt x="70940" y="112081"/>
                  </a:lnTo>
                  <a:lnTo>
                    <a:pt x="92029" y="112081"/>
                  </a:lnTo>
                  <a:lnTo>
                    <a:pt x="92029" y="0"/>
                  </a:lnTo>
                  <a:lnTo>
                    <a:pt x="63906" y="0"/>
                  </a:lnTo>
                  <a:lnTo>
                    <a:pt x="63906" y="32779"/>
                  </a:lnTo>
                  <a:cubicBezTo>
                    <a:pt x="57790" y="28919"/>
                    <a:pt x="50957" y="26990"/>
                    <a:pt x="43421" y="26990"/>
                  </a:cubicBezTo>
                  <a:cubicBezTo>
                    <a:pt x="30785" y="26990"/>
                    <a:pt x="20385" y="31112"/>
                    <a:pt x="12234" y="39344"/>
                  </a:cubicBezTo>
                  <a:cubicBezTo>
                    <a:pt x="4082" y="47577"/>
                    <a:pt x="0" y="58102"/>
                    <a:pt x="0" y="70908"/>
                  </a:cubicBezTo>
                  <a:cubicBezTo>
                    <a:pt x="0" y="83713"/>
                    <a:pt x="4082" y="94239"/>
                    <a:pt x="12234" y="102471"/>
                  </a:cubicBezTo>
                  <a:cubicBezTo>
                    <a:pt x="20385" y="110703"/>
                    <a:pt x="30785" y="114825"/>
                    <a:pt x="43421" y="114825"/>
                  </a:cubicBezTo>
                  <a:close/>
                  <a:moveTo>
                    <a:pt x="34026" y="57413"/>
                  </a:moveTo>
                  <a:cubicBezTo>
                    <a:pt x="37542" y="53804"/>
                    <a:pt x="41951" y="52000"/>
                    <a:pt x="47252" y="52000"/>
                  </a:cubicBezTo>
                  <a:cubicBezTo>
                    <a:pt x="49801" y="52000"/>
                    <a:pt x="52213" y="52488"/>
                    <a:pt x="54511" y="53453"/>
                  </a:cubicBezTo>
                  <a:cubicBezTo>
                    <a:pt x="56797" y="54418"/>
                    <a:pt x="58769" y="55746"/>
                    <a:pt x="60402" y="57413"/>
                  </a:cubicBezTo>
                  <a:cubicBezTo>
                    <a:pt x="62035" y="59092"/>
                    <a:pt x="63329" y="61097"/>
                    <a:pt x="64296" y="63440"/>
                  </a:cubicBezTo>
                  <a:cubicBezTo>
                    <a:pt x="65263" y="65783"/>
                    <a:pt x="65753" y="68264"/>
                    <a:pt x="65753" y="70908"/>
                  </a:cubicBezTo>
                  <a:cubicBezTo>
                    <a:pt x="65753" y="76296"/>
                    <a:pt x="63994" y="80794"/>
                    <a:pt x="60477" y="84402"/>
                  </a:cubicBezTo>
                  <a:cubicBezTo>
                    <a:pt x="56961" y="88011"/>
                    <a:pt x="52552" y="89815"/>
                    <a:pt x="47264" y="89815"/>
                  </a:cubicBezTo>
                  <a:cubicBezTo>
                    <a:pt x="41964" y="89815"/>
                    <a:pt x="37555" y="88011"/>
                    <a:pt x="34038" y="84402"/>
                  </a:cubicBezTo>
                  <a:cubicBezTo>
                    <a:pt x="30521" y="80794"/>
                    <a:pt x="28763" y="76296"/>
                    <a:pt x="28763" y="70908"/>
                  </a:cubicBezTo>
                  <a:cubicBezTo>
                    <a:pt x="28750" y="65520"/>
                    <a:pt x="30509" y="61021"/>
                    <a:pt x="34026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84" name="Полилиния 19">
              <a:extLst>
                <a:ext uri="{FF2B5EF4-FFF2-40B4-BE49-F238E27FC236}">
                  <a16:creationId xmlns:a16="http://schemas.microsoft.com/office/drawing/2014/main" id="{FC4ECF63-9EA3-482E-B8E2-2AF39BABB0EC}"/>
                </a:ext>
              </a:extLst>
            </p:cNvPr>
            <p:cNvSpPr/>
            <p:nvPr/>
          </p:nvSpPr>
          <p:spPr>
            <a:xfrm>
              <a:off x="6394574" y="4799652"/>
              <a:ext cx="28423" cy="82347"/>
            </a:xfrm>
            <a:custGeom>
              <a:avLst/>
              <a:gdLst>
                <a:gd name="connsiteX0" fmla="*/ 0 w 28423"/>
                <a:gd name="connsiteY0" fmla="*/ 0 h 82347"/>
                <a:gd name="connsiteX1" fmla="*/ 28424 w 28423"/>
                <a:gd name="connsiteY1" fmla="*/ 0 h 82347"/>
                <a:gd name="connsiteX2" fmla="*/ 28424 w 28423"/>
                <a:gd name="connsiteY2" fmla="*/ 82348 h 82347"/>
                <a:gd name="connsiteX3" fmla="*/ 0 w 28423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3" h="82347">
                  <a:moveTo>
                    <a:pt x="0" y="0"/>
                  </a:moveTo>
                  <a:lnTo>
                    <a:pt x="28424" y="0"/>
                  </a:lnTo>
                  <a:lnTo>
                    <a:pt x="28424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85" name="Полилиния 22">
              <a:extLst>
                <a:ext uri="{FF2B5EF4-FFF2-40B4-BE49-F238E27FC236}">
                  <a16:creationId xmlns:a16="http://schemas.microsoft.com/office/drawing/2014/main" id="{99840683-3280-4152-B51F-7F107F3C4182}"/>
                </a:ext>
              </a:extLst>
            </p:cNvPr>
            <p:cNvSpPr/>
            <p:nvPr/>
          </p:nvSpPr>
          <p:spPr>
            <a:xfrm>
              <a:off x="6394724" y="4765344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86" name="Полилиния 23">
              <a:extLst>
                <a:ext uri="{FF2B5EF4-FFF2-40B4-BE49-F238E27FC236}">
                  <a16:creationId xmlns:a16="http://schemas.microsoft.com/office/drawing/2014/main" id="{2BAF5354-4352-47A1-9B1A-DE38D5B409FD}"/>
                </a:ext>
              </a:extLst>
            </p:cNvPr>
            <p:cNvSpPr/>
            <p:nvPr/>
          </p:nvSpPr>
          <p:spPr>
            <a:xfrm>
              <a:off x="6435985" y="4797058"/>
              <a:ext cx="92644" cy="87672"/>
            </a:xfrm>
            <a:custGeom>
              <a:avLst/>
              <a:gdLst>
                <a:gd name="connsiteX0" fmla="*/ 21026 w 92644"/>
                <a:gd name="connsiteY0" fmla="*/ 82034 h 87672"/>
                <a:gd name="connsiteX1" fmla="*/ 43421 w 92644"/>
                <a:gd name="connsiteY1" fmla="*/ 87673 h 87672"/>
                <a:gd name="connsiteX2" fmla="*/ 68340 w 92644"/>
                <a:gd name="connsiteY2" fmla="*/ 78977 h 87672"/>
                <a:gd name="connsiteX3" fmla="*/ 70789 w 92644"/>
                <a:gd name="connsiteY3" fmla="*/ 84766 h 87672"/>
                <a:gd name="connsiteX4" fmla="*/ 92644 w 92644"/>
                <a:gd name="connsiteY4" fmla="*/ 84766 h 87672"/>
                <a:gd name="connsiteX5" fmla="*/ 92644 w 92644"/>
                <a:gd name="connsiteY5" fmla="*/ 2443 h 87672"/>
                <a:gd name="connsiteX6" fmla="*/ 71543 w 92644"/>
                <a:gd name="connsiteY6" fmla="*/ 2443 h 87672"/>
                <a:gd name="connsiteX7" fmla="*/ 68642 w 92644"/>
                <a:gd name="connsiteY7" fmla="*/ 8846 h 87672"/>
                <a:gd name="connsiteX8" fmla="*/ 43421 w 92644"/>
                <a:gd name="connsiteY8" fmla="*/ 0 h 87672"/>
                <a:gd name="connsiteX9" fmla="*/ 12234 w 92644"/>
                <a:gd name="connsiteY9" fmla="*/ 12279 h 87672"/>
                <a:gd name="connsiteX10" fmla="*/ 0 w 92644"/>
                <a:gd name="connsiteY10" fmla="*/ 43617 h 87672"/>
                <a:gd name="connsiteX11" fmla="*/ 5577 w 92644"/>
                <a:gd name="connsiteY11" fmla="*/ 66334 h 87672"/>
                <a:gd name="connsiteX12" fmla="*/ 21026 w 92644"/>
                <a:gd name="connsiteY12" fmla="*/ 82034 h 87672"/>
                <a:gd name="connsiteX13" fmla="*/ 33938 w 92644"/>
                <a:gd name="connsiteY13" fmla="*/ 30348 h 87672"/>
                <a:gd name="connsiteX14" fmla="*/ 47239 w 92644"/>
                <a:gd name="connsiteY14" fmla="*/ 25010 h 87672"/>
                <a:gd name="connsiteX15" fmla="*/ 60390 w 92644"/>
                <a:gd name="connsiteY15" fmla="*/ 30348 h 87672"/>
                <a:gd name="connsiteX16" fmla="*/ 65589 w 92644"/>
                <a:gd name="connsiteY16" fmla="*/ 43767 h 87672"/>
                <a:gd name="connsiteX17" fmla="*/ 60390 w 92644"/>
                <a:gd name="connsiteY17" fmla="*/ 57187 h 87672"/>
                <a:gd name="connsiteX18" fmla="*/ 47164 w 92644"/>
                <a:gd name="connsiteY18" fmla="*/ 62525 h 87672"/>
                <a:gd name="connsiteX19" fmla="*/ 33938 w 92644"/>
                <a:gd name="connsiteY19" fmla="*/ 57187 h 87672"/>
                <a:gd name="connsiteX20" fmla="*/ 28738 w 92644"/>
                <a:gd name="connsiteY20" fmla="*/ 43767 h 87672"/>
                <a:gd name="connsiteX21" fmla="*/ 33938 w 92644"/>
                <a:gd name="connsiteY21" fmla="*/ 30348 h 8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644" h="87672">
                  <a:moveTo>
                    <a:pt x="21026" y="82034"/>
                  </a:moveTo>
                  <a:cubicBezTo>
                    <a:pt x="27595" y="85793"/>
                    <a:pt x="35056" y="87673"/>
                    <a:pt x="43421" y="87673"/>
                  </a:cubicBezTo>
                  <a:cubicBezTo>
                    <a:pt x="52904" y="87673"/>
                    <a:pt x="61206" y="84778"/>
                    <a:pt x="68340" y="78977"/>
                  </a:cubicBezTo>
                  <a:lnTo>
                    <a:pt x="70789" y="84766"/>
                  </a:lnTo>
                  <a:lnTo>
                    <a:pt x="92644" y="84766"/>
                  </a:lnTo>
                  <a:lnTo>
                    <a:pt x="92644" y="2443"/>
                  </a:lnTo>
                  <a:lnTo>
                    <a:pt x="71543" y="2443"/>
                  </a:lnTo>
                  <a:lnTo>
                    <a:pt x="68642" y="8846"/>
                  </a:lnTo>
                  <a:cubicBezTo>
                    <a:pt x="61407" y="2945"/>
                    <a:pt x="52992" y="0"/>
                    <a:pt x="43421" y="0"/>
                  </a:cubicBezTo>
                  <a:cubicBezTo>
                    <a:pt x="30785" y="0"/>
                    <a:pt x="20385" y="4097"/>
                    <a:pt x="12234" y="12279"/>
                  </a:cubicBezTo>
                  <a:cubicBezTo>
                    <a:pt x="4082" y="20462"/>
                    <a:pt x="0" y="30912"/>
                    <a:pt x="0" y="43617"/>
                  </a:cubicBezTo>
                  <a:cubicBezTo>
                    <a:pt x="0" y="52050"/>
                    <a:pt x="1859" y="59631"/>
                    <a:pt x="5577" y="66334"/>
                  </a:cubicBezTo>
                  <a:cubicBezTo>
                    <a:pt x="9307" y="73050"/>
                    <a:pt x="14457" y="78275"/>
                    <a:pt x="21026" y="82034"/>
                  </a:cubicBezTo>
                  <a:close/>
                  <a:moveTo>
                    <a:pt x="33938" y="30348"/>
                  </a:moveTo>
                  <a:cubicBezTo>
                    <a:pt x="37404" y="26789"/>
                    <a:pt x="41838" y="25010"/>
                    <a:pt x="47239" y="25010"/>
                  </a:cubicBezTo>
                  <a:cubicBezTo>
                    <a:pt x="52539" y="25010"/>
                    <a:pt x="56923" y="26789"/>
                    <a:pt x="60390" y="30348"/>
                  </a:cubicBezTo>
                  <a:cubicBezTo>
                    <a:pt x="63856" y="33906"/>
                    <a:pt x="65589" y="38380"/>
                    <a:pt x="65589" y="43767"/>
                  </a:cubicBezTo>
                  <a:cubicBezTo>
                    <a:pt x="65589" y="49155"/>
                    <a:pt x="63856" y="53629"/>
                    <a:pt x="60390" y="57187"/>
                  </a:cubicBezTo>
                  <a:cubicBezTo>
                    <a:pt x="56923" y="60746"/>
                    <a:pt x="52514" y="62525"/>
                    <a:pt x="47164" y="62525"/>
                  </a:cubicBezTo>
                  <a:cubicBezTo>
                    <a:pt x="41813" y="62525"/>
                    <a:pt x="37404" y="60746"/>
                    <a:pt x="33938" y="57187"/>
                  </a:cubicBezTo>
                  <a:cubicBezTo>
                    <a:pt x="30471" y="53629"/>
                    <a:pt x="28738" y="49155"/>
                    <a:pt x="28738" y="43767"/>
                  </a:cubicBezTo>
                  <a:cubicBezTo>
                    <a:pt x="28738" y="38380"/>
                    <a:pt x="30471" y="33906"/>
                    <a:pt x="33938" y="3034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87" name="Полилиния 24">
              <a:extLst>
                <a:ext uri="{FF2B5EF4-FFF2-40B4-BE49-F238E27FC236}">
                  <a16:creationId xmlns:a16="http://schemas.microsoft.com/office/drawing/2014/main" id="{97DEC8DC-B545-47EF-9792-3DADF98D09D2}"/>
                </a:ext>
              </a:extLst>
            </p:cNvPr>
            <p:cNvSpPr/>
            <p:nvPr/>
          </p:nvSpPr>
          <p:spPr>
            <a:xfrm>
              <a:off x="6043917" y="4927208"/>
              <a:ext cx="29805" cy="106743"/>
            </a:xfrm>
            <a:custGeom>
              <a:avLst/>
              <a:gdLst>
                <a:gd name="connsiteX0" fmla="*/ 0 w 29805"/>
                <a:gd name="connsiteY0" fmla="*/ 0 h 106743"/>
                <a:gd name="connsiteX1" fmla="*/ 29805 w 29805"/>
                <a:gd name="connsiteY1" fmla="*/ 0 h 106743"/>
                <a:gd name="connsiteX2" fmla="*/ 29805 w 29805"/>
                <a:gd name="connsiteY2" fmla="*/ 106744 h 106743"/>
                <a:gd name="connsiteX3" fmla="*/ 0 w 29805"/>
                <a:gd name="connsiteY3" fmla="*/ 106744 h 1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05" h="106743">
                  <a:moveTo>
                    <a:pt x="0" y="0"/>
                  </a:moveTo>
                  <a:lnTo>
                    <a:pt x="29805" y="0"/>
                  </a:lnTo>
                  <a:lnTo>
                    <a:pt x="29805" y="106744"/>
                  </a:lnTo>
                  <a:lnTo>
                    <a:pt x="0" y="10674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88" name="Полилиния 25">
              <a:extLst>
                <a:ext uri="{FF2B5EF4-FFF2-40B4-BE49-F238E27FC236}">
                  <a16:creationId xmlns:a16="http://schemas.microsoft.com/office/drawing/2014/main" id="{FAD1DDC2-D1FD-4230-B0A5-B0DA0456B424}"/>
                </a:ext>
              </a:extLst>
            </p:cNvPr>
            <p:cNvSpPr/>
            <p:nvPr/>
          </p:nvSpPr>
          <p:spPr>
            <a:xfrm>
              <a:off x="6092061" y="4949160"/>
              <a:ext cx="81478" cy="84790"/>
            </a:xfrm>
            <a:custGeom>
              <a:avLst/>
              <a:gdLst>
                <a:gd name="connsiteX0" fmla="*/ 81478 w 81478"/>
                <a:gd name="connsiteY0" fmla="*/ 84791 h 84790"/>
                <a:gd name="connsiteX1" fmla="*/ 81478 w 81478"/>
                <a:gd name="connsiteY1" fmla="*/ 34621 h 84790"/>
                <a:gd name="connsiteX2" fmla="*/ 72837 w 81478"/>
                <a:gd name="connsiteY2" fmla="*/ 9460 h 84790"/>
                <a:gd name="connsiteX3" fmla="*/ 49826 w 81478"/>
                <a:gd name="connsiteY3" fmla="*/ 0 h 84790"/>
                <a:gd name="connsiteX4" fmla="*/ 23839 w 81478"/>
                <a:gd name="connsiteY4" fmla="*/ 10976 h 84790"/>
                <a:gd name="connsiteX5" fmla="*/ 19870 w 81478"/>
                <a:gd name="connsiteY5" fmla="*/ 2431 h 84790"/>
                <a:gd name="connsiteX6" fmla="*/ 0 w 81478"/>
                <a:gd name="connsiteY6" fmla="*/ 2431 h 84790"/>
                <a:gd name="connsiteX7" fmla="*/ 0 w 81478"/>
                <a:gd name="connsiteY7" fmla="*/ 84778 h 84790"/>
                <a:gd name="connsiteX8" fmla="*/ 28424 w 81478"/>
                <a:gd name="connsiteY8" fmla="*/ 84778 h 84790"/>
                <a:gd name="connsiteX9" fmla="*/ 28424 w 81478"/>
                <a:gd name="connsiteY9" fmla="*/ 40861 h 84790"/>
                <a:gd name="connsiteX10" fmla="*/ 30031 w 81478"/>
                <a:gd name="connsiteY10" fmla="*/ 31789 h 84790"/>
                <a:gd name="connsiteX11" fmla="*/ 34767 w 81478"/>
                <a:gd name="connsiteY11" fmla="*/ 26075 h 84790"/>
                <a:gd name="connsiteX12" fmla="*/ 42341 w 81478"/>
                <a:gd name="connsiteY12" fmla="*/ 24095 h 84790"/>
                <a:gd name="connsiteX13" fmla="*/ 53042 w 81478"/>
                <a:gd name="connsiteY13" fmla="*/ 38430 h 84790"/>
                <a:gd name="connsiteX14" fmla="*/ 53042 w 81478"/>
                <a:gd name="connsiteY14" fmla="*/ 84791 h 84790"/>
                <a:gd name="connsiteX15" fmla="*/ 81478 w 81478"/>
                <a:gd name="connsiteY15" fmla="*/ 84791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81478" y="84791"/>
                  </a:move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24" y="84778"/>
                  </a:lnTo>
                  <a:lnTo>
                    <a:pt x="28424" y="40861"/>
                  </a:lnTo>
                  <a:cubicBezTo>
                    <a:pt x="28424" y="37302"/>
                    <a:pt x="28964" y="34282"/>
                    <a:pt x="30031" y="31789"/>
                  </a:cubicBezTo>
                  <a:cubicBezTo>
                    <a:pt x="31099" y="29295"/>
                    <a:pt x="32682" y="27391"/>
                    <a:pt x="34767" y="26075"/>
                  </a:cubicBezTo>
                  <a:cubicBezTo>
                    <a:pt x="36852" y="24759"/>
                    <a:pt x="39376" y="24095"/>
                    <a:pt x="42341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lnTo>
                    <a:pt x="53042" y="84791"/>
                  </a:lnTo>
                  <a:lnTo>
                    <a:pt x="81478" y="84791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89" name="Полилиния 26">
              <a:extLst>
                <a:ext uri="{FF2B5EF4-FFF2-40B4-BE49-F238E27FC236}">
                  <a16:creationId xmlns:a16="http://schemas.microsoft.com/office/drawing/2014/main" id="{CF2AA32B-5DF0-408D-866F-203B9AC7633A}"/>
                </a:ext>
              </a:extLst>
            </p:cNvPr>
            <p:cNvSpPr/>
            <p:nvPr/>
          </p:nvSpPr>
          <p:spPr>
            <a:xfrm>
              <a:off x="6185873" y="4948859"/>
              <a:ext cx="73113" cy="87835"/>
            </a:xfrm>
            <a:custGeom>
              <a:avLst/>
              <a:gdLst>
                <a:gd name="connsiteX0" fmla="*/ 73113 w 73113"/>
                <a:gd name="connsiteY0" fmla="*/ 59317 h 87835"/>
                <a:gd name="connsiteX1" fmla="*/ 72422 w 73113"/>
                <a:gd name="connsiteY1" fmla="*/ 52990 h 87835"/>
                <a:gd name="connsiteX2" fmla="*/ 70815 w 73113"/>
                <a:gd name="connsiteY2" fmla="*/ 47877 h 87835"/>
                <a:gd name="connsiteX3" fmla="*/ 67988 w 73113"/>
                <a:gd name="connsiteY3" fmla="*/ 43843 h 87835"/>
                <a:gd name="connsiteX4" fmla="*/ 64698 w 73113"/>
                <a:gd name="connsiteY4" fmla="*/ 40723 h 87835"/>
                <a:gd name="connsiteX5" fmla="*/ 60565 w 73113"/>
                <a:gd name="connsiteY5" fmla="*/ 38279 h 87835"/>
                <a:gd name="connsiteX6" fmla="*/ 56358 w 73113"/>
                <a:gd name="connsiteY6" fmla="*/ 36525 h 87835"/>
                <a:gd name="connsiteX7" fmla="*/ 51698 w 73113"/>
                <a:gd name="connsiteY7" fmla="*/ 35222 h 87835"/>
                <a:gd name="connsiteX8" fmla="*/ 47189 w 73113"/>
                <a:gd name="connsiteY8" fmla="*/ 34232 h 87835"/>
                <a:gd name="connsiteX9" fmla="*/ 42680 w 73113"/>
                <a:gd name="connsiteY9" fmla="*/ 33393 h 87835"/>
                <a:gd name="connsiteX10" fmla="*/ 36952 w 73113"/>
                <a:gd name="connsiteY10" fmla="*/ 32328 h 87835"/>
                <a:gd name="connsiteX11" fmla="*/ 32820 w 73113"/>
                <a:gd name="connsiteY11" fmla="*/ 31112 h 87835"/>
                <a:gd name="connsiteX12" fmla="*/ 29454 w 73113"/>
                <a:gd name="connsiteY12" fmla="*/ 29132 h 87835"/>
                <a:gd name="connsiteX13" fmla="*/ 28461 w 73113"/>
                <a:gd name="connsiteY13" fmla="*/ 26238 h 87835"/>
                <a:gd name="connsiteX14" fmla="*/ 30521 w 73113"/>
                <a:gd name="connsiteY14" fmla="*/ 21815 h 87835"/>
                <a:gd name="connsiteX15" fmla="*/ 36098 w 73113"/>
                <a:gd name="connsiteY15" fmla="*/ 20136 h 87835"/>
                <a:gd name="connsiteX16" fmla="*/ 42441 w 73113"/>
                <a:gd name="connsiteY16" fmla="*/ 22116 h 87835"/>
                <a:gd name="connsiteX17" fmla="*/ 44802 w 73113"/>
                <a:gd name="connsiteY17" fmla="*/ 28067 h 87835"/>
                <a:gd name="connsiteX18" fmla="*/ 71405 w 73113"/>
                <a:gd name="connsiteY18" fmla="*/ 28067 h 87835"/>
                <a:gd name="connsiteX19" fmla="*/ 61696 w 73113"/>
                <a:gd name="connsiteY19" fmla="*/ 7706 h 87835"/>
                <a:gd name="connsiteX20" fmla="*/ 36400 w 73113"/>
                <a:gd name="connsiteY20" fmla="*/ 0 h 87835"/>
                <a:gd name="connsiteX21" fmla="*/ 10877 w 73113"/>
                <a:gd name="connsiteY21" fmla="*/ 7393 h 87835"/>
                <a:gd name="connsiteX22" fmla="*/ 1243 w 73113"/>
                <a:gd name="connsiteY22" fmla="*/ 27140 h 87835"/>
                <a:gd name="connsiteX23" fmla="*/ 3228 w 73113"/>
                <a:gd name="connsiteY23" fmla="*/ 37352 h 87835"/>
                <a:gd name="connsiteX24" fmla="*/ 7888 w 73113"/>
                <a:gd name="connsiteY24" fmla="*/ 44369 h 87835"/>
                <a:gd name="connsiteX25" fmla="*/ 14997 w 73113"/>
                <a:gd name="connsiteY25" fmla="*/ 48867 h 87835"/>
                <a:gd name="connsiteX26" fmla="*/ 22797 w 73113"/>
                <a:gd name="connsiteY26" fmla="*/ 51536 h 87835"/>
                <a:gd name="connsiteX27" fmla="*/ 30973 w 73113"/>
                <a:gd name="connsiteY27" fmla="*/ 53065 h 87835"/>
                <a:gd name="connsiteX28" fmla="*/ 38384 w 73113"/>
                <a:gd name="connsiteY28" fmla="*/ 54518 h 87835"/>
                <a:gd name="connsiteX29" fmla="*/ 43044 w 73113"/>
                <a:gd name="connsiteY29" fmla="*/ 56724 h 87835"/>
                <a:gd name="connsiteX30" fmla="*/ 45104 w 73113"/>
                <a:gd name="connsiteY30" fmla="*/ 60533 h 87835"/>
                <a:gd name="connsiteX31" fmla="*/ 42730 w 73113"/>
                <a:gd name="connsiteY31" fmla="*/ 65257 h 87835"/>
                <a:gd name="connsiteX32" fmla="*/ 37002 w 73113"/>
                <a:gd name="connsiteY32" fmla="*/ 66936 h 87835"/>
                <a:gd name="connsiteX33" fmla="*/ 30119 w 73113"/>
                <a:gd name="connsiteY33" fmla="*/ 64655 h 87835"/>
                <a:gd name="connsiteX34" fmla="*/ 27519 w 73113"/>
                <a:gd name="connsiteY34" fmla="*/ 58102 h 87835"/>
                <a:gd name="connsiteX35" fmla="*/ 0 w 73113"/>
                <a:gd name="connsiteY35" fmla="*/ 58102 h 87835"/>
                <a:gd name="connsiteX36" fmla="*/ 10011 w 73113"/>
                <a:gd name="connsiteY36" fmla="*/ 79754 h 87835"/>
                <a:gd name="connsiteX37" fmla="*/ 36538 w 73113"/>
                <a:gd name="connsiteY37" fmla="*/ 87836 h 87835"/>
                <a:gd name="connsiteX38" fmla="*/ 63052 w 73113"/>
                <a:gd name="connsiteY38" fmla="*/ 80055 h 87835"/>
                <a:gd name="connsiteX39" fmla="*/ 73113 w 73113"/>
                <a:gd name="connsiteY39" fmla="*/ 59317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3113" h="87835">
                  <a:moveTo>
                    <a:pt x="73113" y="59317"/>
                  </a:moveTo>
                  <a:cubicBezTo>
                    <a:pt x="73113" y="57087"/>
                    <a:pt x="72887" y="54969"/>
                    <a:pt x="72422" y="52990"/>
                  </a:cubicBezTo>
                  <a:cubicBezTo>
                    <a:pt x="71957" y="51010"/>
                    <a:pt x="71430" y="49306"/>
                    <a:pt x="70815" y="47877"/>
                  </a:cubicBezTo>
                  <a:cubicBezTo>
                    <a:pt x="70199" y="46461"/>
                    <a:pt x="69257" y="45108"/>
                    <a:pt x="67988" y="43843"/>
                  </a:cubicBezTo>
                  <a:cubicBezTo>
                    <a:pt x="66707" y="42577"/>
                    <a:pt x="65615" y="41537"/>
                    <a:pt x="64698" y="40723"/>
                  </a:cubicBezTo>
                  <a:cubicBezTo>
                    <a:pt x="63781" y="39908"/>
                    <a:pt x="62399" y="39094"/>
                    <a:pt x="60565" y="38279"/>
                  </a:cubicBezTo>
                  <a:cubicBezTo>
                    <a:pt x="58732" y="37465"/>
                    <a:pt x="57325" y="36888"/>
                    <a:pt x="56358" y="36525"/>
                  </a:cubicBezTo>
                  <a:cubicBezTo>
                    <a:pt x="55391" y="36174"/>
                    <a:pt x="53833" y="35736"/>
                    <a:pt x="51698" y="35222"/>
                  </a:cubicBezTo>
                  <a:cubicBezTo>
                    <a:pt x="49563" y="34721"/>
                    <a:pt x="48055" y="34382"/>
                    <a:pt x="47189" y="34232"/>
                  </a:cubicBezTo>
                  <a:cubicBezTo>
                    <a:pt x="46322" y="34082"/>
                    <a:pt x="44815" y="33794"/>
                    <a:pt x="42680" y="33393"/>
                  </a:cubicBezTo>
                  <a:cubicBezTo>
                    <a:pt x="40029" y="32992"/>
                    <a:pt x="38120" y="32628"/>
                    <a:pt x="36952" y="32328"/>
                  </a:cubicBezTo>
                  <a:cubicBezTo>
                    <a:pt x="35784" y="32027"/>
                    <a:pt x="34402" y="31626"/>
                    <a:pt x="32820" y="31112"/>
                  </a:cubicBezTo>
                  <a:cubicBezTo>
                    <a:pt x="31237" y="30611"/>
                    <a:pt x="30119" y="29947"/>
                    <a:pt x="29454" y="29132"/>
                  </a:cubicBezTo>
                  <a:cubicBezTo>
                    <a:pt x="28788" y="28318"/>
                    <a:pt x="28461" y="27353"/>
                    <a:pt x="28461" y="26238"/>
                  </a:cubicBezTo>
                  <a:cubicBezTo>
                    <a:pt x="28461" y="24409"/>
                    <a:pt x="29152" y="22930"/>
                    <a:pt x="30521" y="21815"/>
                  </a:cubicBezTo>
                  <a:cubicBezTo>
                    <a:pt x="31903" y="20700"/>
                    <a:pt x="33762" y="20136"/>
                    <a:pt x="36098" y="20136"/>
                  </a:cubicBezTo>
                  <a:cubicBezTo>
                    <a:pt x="38748" y="20136"/>
                    <a:pt x="40858" y="20800"/>
                    <a:pt x="42441" y="22116"/>
                  </a:cubicBezTo>
                  <a:cubicBezTo>
                    <a:pt x="44024" y="23431"/>
                    <a:pt x="44802" y="25423"/>
                    <a:pt x="44802" y="28067"/>
                  </a:cubicBezTo>
                  <a:lnTo>
                    <a:pt x="71405" y="28067"/>
                  </a:lnTo>
                  <a:cubicBezTo>
                    <a:pt x="71304" y="19635"/>
                    <a:pt x="68064" y="12843"/>
                    <a:pt x="61696" y="7706"/>
                  </a:cubicBezTo>
                  <a:cubicBezTo>
                    <a:pt x="55328" y="2581"/>
                    <a:pt x="46887" y="0"/>
                    <a:pt x="36400" y="0"/>
                  </a:cubicBezTo>
                  <a:cubicBezTo>
                    <a:pt x="25799" y="0"/>
                    <a:pt x="17295" y="2468"/>
                    <a:pt x="10877" y="7393"/>
                  </a:cubicBezTo>
                  <a:cubicBezTo>
                    <a:pt x="4459" y="12330"/>
                    <a:pt x="1243" y="18908"/>
                    <a:pt x="1243" y="27140"/>
                  </a:cubicBezTo>
                  <a:cubicBezTo>
                    <a:pt x="1243" y="30999"/>
                    <a:pt x="1897" y="34408"/>
                    <a:pt x="3228" y="37352"/>
                  </a:cubicBezTo>
                  <a:cubicBezTo>
                    <a:pt x="4547" y="40309"/>
                    <a:pt x="6104" y="42640"/>
                    <a:pt x="7888" y="44369"/>
                  </a:cubicBezTo>
                  <a:cubicBezTo>
                    <a:pt x="9671" y="46098"/>
                    <a:pt x="12033" y="47602"/>
                    <a:pt x="14997" y="48867"/>
                  </a:cubicBezTo>
                  <a:cubicBezTo>
                    <a:pt x="17949" y="50145"/>
                    <a:pt x="20549" y="51035"/>
                    <a:pt x="22797" y="51536"/>
                  </a:cubicBezTo>
                  <a:cubicBezTo>
                    <a:pt x="25033" y="52050"/>
                    <a:pt x="27758" y="52551"/>
                    <a:pt x="30973" y="53065"/>
                  </a:cubicBezTo>
                  <a:cubicBezTo>
                    <a:pt x="34189" y="53579"/>
                    <a:pt x="36651" y="54055"/>
                    <a:pt x="38384" y="54518"/>
                  </a:cubicBezTo>
                  <a:cubicBezTo>
                    <a:pt x="40117" y="54969"/>
                    <a:pt x="41675" y="55709"/>
                    <a:pt x="43044" y="56724"/>
                  </a:cubicBezTo>
                  <a:cubicBezTo>
                    <a:pt x="44413" y="57738"/>
                    <a:pt x="45104" y="59017"/>
                    <a:pt x="45104" y="60533"/>
                  </a:cubicBezTo>
                  <a:cubicBezTo>
                    <a:pt x="45104" y="62563"/>
                    <a:pt x="44313" y="64141"/>
                    <a:pt x="42730" y="65257"/>
                  </a:cubicBezTo>
                  <a:cubicBezTo>
                    <a:pt x="41147" y="66384"/>
                    <a:pt x="39238" y="66936"/>
                    <a:pt x="37002" y="66936"/>
                  </a:cubicBezTo>
                  <a:cubicBezTo>
                    <a:pt x="34151" y="66936"/>
                    <a:pt x="31853" y="66171"/>
                    <a:pt x="30119" y="64655"/>
                  </a:cubicBezTo>
                  <a:cubicBezTo>
                    <a:pt x="28386" y="63126"/>
                    <a:pt x="27519" y="60946"/>
                    <a:pt x="27519" y="58102"/>
                  </a:cubicBezTo>
                  <a:lnTo>
                    <a:pt x="0" y="58102"/>
                  </a:lnTo>
                  <a:cubicBezTo>
                    <a:pt x="201" y="67149"/>
                    <a:pt x="3542" y="74366"/>
                    <a:pt x="10011" y="79754"/>
                  </a:cubicBezTo>
                  <a:cubicBezTo>
                    <a:pt x="16479" y="85142"/>
                    <a:pt x="25321" y="87836"/>
                    <a:pt x="36538" y="87836"/>
                  </a:cubicBezTo>
                  <a:cubicBezTo>
                    <a:pt x="47540" y="87836"/>
                    <a:pt x="56383" y="85242"/>
                    <a:pt x="63052" y="80055"/>
                  </a:cubicBezTo>
                  <a:cubicBezTo>
                    <a:pt x="69772" y="74880"/>
                    <a:pt x="73113" y="67963"/>
                    <a:pt x="73113" y="59317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90" name="Полилиния 27">
              <a:extLst>
                <a:ext uri="{FF2B5EF4-FFF2-40B4-BE49-F238E27FC236}">
                  <a16:creationId xmlns:a16="http://schemas.microsoft.com/office/drawing/2014/main" id="{13CD51A5-2A63-48D0-8748-1921A280F517}"/>
                </a:ext>
              </a:extLst>
            </p:cNvPr>
            <p:cNvSpPr/>
            <p:nvPr/>
          </p:nvSpPr>
          <p:spPr>
            <a:xfrm>
              <a:off x="6263118" y="4927521"/>
              <a:ext cx="63893" cy="106430"/>
            </a:xfrm>
            <a:custGeom>
              <a:avLst/>
              <a:gdLst>
                <a:gd name="connsiteX0" fmla="*/ 46083 w 63893"/>
                <a:gd name="connsiteY0" fmla="*/ 79065 h 106430"/>
                <a:gd name="connsiteX1" fmla="*/ 43559 w 63893"/>
                <a:gd name="connsiteY1" fmla="*/ 72123 h 106430"/>
                <a:gd name="connsiteX2" fmla="*/ 43559 w 63893"/>
                <a:gd name="connsiteY2" fmla="*/ 45747 h 106430"/>
                <a:gd name="connsiteX3" fmla="*/ 63429 w 63893"/>
                <a:gd name="connsiteY3" fmla="*/ 45747 h 106430"/>
                <a:gd name="connsiteX4" fmla="*/ 63429 w 63893"/>
                <a:gd name="connsiteY4" fmla="*/ 24095 h 106430"/>
                <a:gd name="connsiteX5" fmla="*/ 42793 w 63893"/>
                <a:gd name="connsiteY5" fmla="*/ 24095 h 106430"/>
                <a:gd name="connsiteX6" fmla="*/ 42793 w 63893"/>
                <a:gd name="connsiteY6" fmla="*/ 0 h 106430"/>
                <a:gd name="connsiteX7" fmla="*/ 36990 w 63893"/>
                <a:gd name="connsiteY7" fmla="*/ 0 h 106430"/>
                <a:gd name="connsiteX8" fmla="*/ 0 w 63893"/>
                <a:gd name="connsiteY8" fmla="*/ 39344 h 106430"/>
                <a:gd name="connsiteX9" fmla="*/ 0 w 63893"/>
                <a:gd name="connsiteY9" fmla="*/ 45747 h 106430"/>
                <a:gd name="connsiteX10" fmla="*/ 15135 w 63893"/>
                <a:gd name="connsiteY10" fmla="*/ 45747 h 106430"/>
                <a:gd name="connsiteX11" fmla="*/ 15135 w 63893"/>
                <a:gd name="connsiteY11" fmla="*/ 77010 h 106430"/>
                <a:gd name="connsiteX12" fmla="*/ 18652 w 63893"/>
                <a:gd name="connsiteY12" fmla="*/ 92785 h 106430"/>
                <a:gd name="connsiteX13" fmla="*/ 28738 w 63893"/>
                <a:gd name="connsiteY13" fmla="*/ 102922 h 106430"/>
                <a:gd name="connsiteX14" fmla="*/ 44476 w 63893"/>
                <a:gd name="connsiteY14" fmla="*/ 106430 h 106430"/>
                <a:gd name="connsiteX15" fmla="*/ 63894 w 63893"/>
                <a:gd name="connsiteY15" fmla="*/ 106430 h 106430"/>
                <a:gd name="connsiteX16" fmla="*/ 63894 w 63893"/>
                <a:gd name="connsiteY16" fmla="*/ 81571 h 106430"/>
                <a:gd name="connsiteX17" fmla="*/ 53042 w 63893"/>
                <a:gd name="connsiteY17" fmla="*/ 81571 h 106430"/>
                <a:gd name="connsiteX18" fmla="*/ 46083 w 63893"/>
                <a:gd name="connsiteY18" fmla="*/ 79065 h 10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93" h="106430">
                  <a:moveTo>
                    <a:pt x="46083" y="79065"/>
                  </a:move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747"/>
                  </a:lnTo>
                  <a:lnTo>
                    <a:pt x="63429" y="45747"/>
                  </a:lnTo>
                  <a:lnTo>
                    <a:pt x="63429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747"/>
                  </a:lnTo>
                  <a:lnTo>
                    <a:pt x="15135" y="45747"/>
                  </a:lnTo>
                  <a:lnTo>
                    <a:pt x="15135" y="77010"/>
                  </a:lnTo>
                  <a:cubicBezTo>
                    <a:pt x="15135" y="83112"/>
                    <a:pt x="16303" y="88374"/>
                    <a:pt x="18652" y="92785"/>
                  </a:cubicBezTo>
                  <a:cubicBezTo>
                    <a:pt x="20988" y="97208"/>
                    <a:pt x="24354" y="100591"/>
                    <a:pt x="28738" y="102922"/>
                  </a:cubicBezTo>
                  <a:cubicBezTo>
                    <a:pt x="33121" y="105265"/>
                    <a:pt x="38371" y="106430"/>
                    <a:pt x="44476" y="106430"/>
                  </a:cubicBezTo>
                  <a:lnTo>
                    <a:pt x="63894" y="106430"/>
                  </a:lnTo>
                  <a:lnTo>
                    <a:pt x="63894" y="81571"/>
                  </a:lnTo>
                  <a:lnTo>
                    <a:pt x="53042" y="81571"/>
                  </a:lnTo>
                  <a:cubicBezTo>
                    <a:pt x="50078" y="81571"/>
                    <a:pt x="47767" y="80731"/>
                    <a:pt x="46083" y="7906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91" name="Полилиния 28">
              <a:extLst>
                <a:ext uri="{FF2B5EF4-FFF2-40B4-BE49-F238E27FC236}">
                  <a16:creationId xmlns:a16="http://schemas.microsoft.com/office/drawing/2014/main" id="{4D4C6584-26B8-499D-9C23-BAF8E6A1E693}"/>
                </a:ext>
              </a:extLst>
            </p:cNvPr>
            <p:cNvSpPr/>
            <p:nvPr/>
          </p:nvSpPr>
          <p:spPr>
            <a:xfrm>
              <a:off x="6341368" y="4951604"/>
              <a:ext cx="28436" cy="82347"/>
            </a:xfrm>
            <a:custGeom>
              <a:avLst/>
              <a:gdLst>
                <a:gd name="connsiteX0" fmla="*/ 0 w 28436"/>
                <a:gd name="connsiteY0" fmla="*/ 0 h 82347"/>
                <a:gd name="connsiteX1" fmla="*/ 28436 w 28436"/>
                <a:gd name="connsiteY1" fmla="*/ 0 h 82347"/>
                <a:gd name="connsiteX2" fmla="*/ 28436 w 28436"/>
                <a:gd name="connsiteY2" fmla="*/ 82348 h 82347"/>
                <a:gd name="connsiteX3" fmla="*/ 0 w 28436"/>
                <a:gd name="connsiteY3" fmla="*/ 82348 h 8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6" h="82347">
                  <a:moveTo>
                    <a:pt x="0" y="0"/>
                  </a:moveTo>
                  <a:lnTo>
                    <a:pt x="28436" y="0"/>
                  </a:lnTo>
                  <a:lnTo>
                    <a:pt x="28436" y="82348"/>
                  </a:lnTo>
                  <a:lnTo>
                    <a:pt x="0" y="8234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92" name="Полилиния 29">
              <a:extLst>
                <a:ext uri="{FF2B5EF4-FFF2-40B4-BE49-F238E27FC236}">
                  <a16:creationId xmlns:a16="http://schemas.microsoft.com/office/drawing/2014/main" id="{12E78B0A-944F-4301-8B98-735A3E3837BF}"/>
                </a:ext>
              </a:extLst>
            </p:cNvPr>
            <p:cNvSpPr/>
            <p:nvPr/>
          </p:nvSpPr>
          <p:spPr>
            <a:xfrm>
              <a:off x="6341519" y="4917296"/>
              <a:ext cx="27971" cy="23944"/>
            </a:xfrm>
            <a:custGeom>
              <a:avLst/>
              <a:gdLst>
                <a:gd name="connsiteX0" fmla="*/ 0 w 27971"/>
                <a:gd name="connsiteY0" fmla="*/ 0 h 23944"/>
                <a:gd name="connsiteX1" fmla="*/ 27972 w 27971"/>
                <a:gd name="connsiteY1" fmla="*/ 0 h 23944"/>
                <a:gd name="connsiteX2" fmla="*/ 27972 w 27971"/>
                <a:gd name="connsiteY2" fmla="*/ 23945 h 23944"/>
                <a:gd name="connsiteX3" fmla="*/ 0 w 27971"/>
                <a:gd name="connsiteY3" fmla="*/ 23945 h 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71" h="23944">
                  <a:moveTo>
                    <a:pt x="0" y="0"/>
                  </a:moveTo>
                  <a:lnTo>
                    <a:pt x="27972" y="0"/>
                  </a:lnTo>
                  <a:lnTo>
                    <a:pt x="27972" y="23945"/>
                  </a:lnTo>
                  <a:lnTo>
                    <a:pt x="0" y="23945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93" name="Полилиния 30">
              <a:extLst>
                <a:ext uri="{FF2B5EF4-FFF2-40B4-BE49-F238E27FC236}">
                  <a16:creationId xmlns:a16="http://schemas.microsoft.com/office/drawing/2014/main" id="{5BEFF7C5-2665-416A-BF11-43A605262EA4}"/>
                </a:ext>
              </a:extLst>
            </p:cNvPr>
            <p:cNvSpPr/>
            <p:nvPr/>
          </p:nvSpPr>
          <p:spPr>
            <a:xfrm>
              <a:off x="6387690" y="4949173"/>
              <a:ext cx="81478" cy="84790"/>
            </a:xfrm>
            <a:custGeom>
              <a:avLst/>
              <a:gdLst>
                <a:gd name="connsiteX0" fmla="*/ 53042 w 81478"/>
                <a:gd name="connsiteY0" fmla="*/ 38430 h 84790"/>
                <a:gd name="connsiteX1" fmla="*/ 53042 w 81478"/>
                <a:gd name="connsiteY1" fmla="*/ 84791 h 84790"/>
                <a:gd name="connsiteX2" fmla="*/ 81478 w 81478"/>
                <a:gd name="connsiteY2" fmla="*/ 84791 h 84790"/>
                <a:gd name="connsiteX3" fmla="*/ 81478 w 81478"/>
                <a:gd name="connsiteY3" fmla="*/ 34621 h 84790"/>
                <a:gd name="connsiteX4" fmla="*/ 72837 w 81478"/>
                <a:gd name="connsiteY4" fmla="*/ 9460 h 84790"/>
                <a:gd name="connsiteX5" fmla="*/ 49826 w 81478"/>
                <a:gd name="connsiteY5" fmla="*/ 0 h 84790"/>
                <a:gd name="connsiteX6" fmla="*/ 23839 w 81478"/>
                <a:gd name="connsiteY6" fmla="*/ 10976 h 84790"/>
                <a:gd name="connsiteX7" fmla="*/ 19870 w 81478"/>
                <a:gd name="connsiteY7" fmla="*/ 2431 h 84790"/>
                <a:gd name="connsiteX8" fmla="*/ 0 w 81478"/>
                <a:gd name="connsiteY8" fmla="*/ 2431 h 84790"/>
                <a:gd name="connsiteX9" fmla="*/ 0 w 81478"/>
                <a:gd name="connsiteY9" fmla="*/ 84778 h 84790"/>
                <a:gd name="connsiteX10" fmla="*/ 28436 w 81478"/>
                <a:gd name="connsiteY10" fmla="*/ 84778 h 84790"/>
                <a:gd name="connsiteX11" fmla="*/ 28436 w 81478"/>
                <a:gd name="connsiteY11" fmla="*/ 40861 h 84790"/>
                <a:gd name="connsiteX12" fmla="*/ 30044 w 81478"/>
                <a:gd name="connsiteY12" fmla="*/ 31789 h 84790"/>
                <a:gd name="connsiteX13" fmla="*/ 34779 w 81478"/>
                <a:gd name="connsiteY13" fmla="*/ 26075 h 84790"/>
                <a:gd name="connsiteX14" fmla="*/ 42353 w 81478"/>
                <a:gd name="connsiteY14" fmla="*/ 24095 h 84790"/>
                <a:gd name="connsiteX15" fmla="*/ 53042 w 81478"/>
                <a:gd name="connsiteY15" fmla="*/ 38430 h 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78" h="84790">
                  <a:moveTo>
                    <a:pt x="53042" y="38430"/>
                  </a:moveTo>
                  <a:lnTo>
                    <a:pt x="53042" y="84791"/>
                  </a:lnTo>
                  <a:lnTo>
                    <a:pt x="81478" y="84791"/>
                  </a:lnTo>
                  <a:lnTo>
                    <a:pt x="81478" y="34621"/>
                  </a:lnTo>
                  <a:cubicBezTo>
                    <a:pt x="81478" y="24145"/>
                    <a:pt x="78602" y="15763"/>
                    <a:pt x="72837" y="9460"/>
                  </a:cubicBezTo>
                  <a:cubicBezTo>
                    <a:pt x="67072" y="3158"/>
                    <a:pt x="59410" y="0"/>
                    <a:pt x="49826" y="0"/>
                  </a:cubicBezTo>
                  <a:cubicBezTo>
                    <a:pt x="39025" y="0"/>
                    <a:pt x="30358" y="3659"/>
                    <a:pt x="23839" y="10976"/>
                  </a:cubicBezTo>
                  <a:lnTo>
                    <a:pt x="19870" y="2431"/>
                  </a:lnTo>
                  <a:lnTo>
                    <a:pt x="0" y="2431"/>
                  </a:lnTo>
                  <a:lnTo>
                    <a:pt x="0" y="84778"/>
                  </a:lnTo>
                  <a:lnTo>
                    <a:pt x="28436" y="84778"/>
                  </a:lnTo>
                  <a:lnTo>
                    <a:pt x="28436" y="40861"/>
                  </a:lnTo>
                  <a:cubicBezTo>
                    <a:pt x="28436" y="37302"/>
                    <a:pt x="28976" y="34282"/>
                    <a:pt x="30044" y="31789"/>
                  </a:cubicBezTo>
                  <a:cubicBezTo>
                    <a:pt x="31112" y="29295"/>
                    <a:pt x="32694" y="27391"/>
                    <a:pt x="34779" y="26075"/>
                  </a:cubicBezTo>
                  <a:cubicBezTo>
                    <a:pt x="36864" y="24759"/>
                    <a:pt x="39389" y="24095"/>
                    <a:pt x="42353" y="24095"/>
                  </a:cubicBezTo>
                  <a:cubicBezTo>
                    <a:pt x="49475" y="24095"/>
                    <a:pt x="53042" y="28869"/>
                    <a:pt x="53042" y="38430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94" name="Полилиния 31">
              <a:extLst>
                <a:ext uri="{FF2B5EF4-FFF2-40B4-BE49-F238E27FC236}">
                  <a16:creationId xmlns:a16="http://schemas.microsoft.com/office/drawing/2014/main" id="{3A129AC1-40BD-486B-8B21-8573FDFD021D}"/>
                </a:ext>
              </a:extLst>
            </p:cNvPr>
            <p:cNvSpPr/>
            <p:nvPr/>
          </p:nvSpPr>
          <p:spPr>
            <a:xfrm>
              <a:off x="6481402" y="4949022"/>
              <a:ext cx="89730" cy="87660"/>
            </a:xfrm>
            <a:custGeom>
              <a:avLst/>
              <a:gdLst>
                <a:gd name="connsiteX0" fmla="*/ 55705 w 89730"/>
                <a:gd name="connsiteY0" fmla="*/ 58929 h 87660"/>
                <a:gd name="connsiteX1" fmla="*/ 45694 w 89730"/>
                <a:gd name="connsiteY1" fmla="*/ 62212 h 87660"/>
                <a:gd name="connsiteX2" fmla="*/ 33385 w 89730"/>
                <a:gd name="connsiteY2" fmla="*/ 57024 h 87660"/>
                <a:gd name="connsiteX3" fmla="*/ 28575 w 89730"/>
                <a:gd name="connsiteY3" fmla="*/ 43755 h 87660"/>
                <a:gd name="connsiteX4" fmla="*/ 33385 w 89730"/>
                <a:gd name="connsiteY4" fmla="*/ 30573 h 87660"/>
                <a:gd name="connsiteX5" fmla="*/ 45694 w 89730"/>
                <a:gd name="connsiteY5" fmla="*/ 25461 h 87660"/>
                <a:gd name="connsiteX6" fmla="*/ 55554 w 89730"/>
                <a:gd name="connsiteY6" fmla="*/ 28431 h 87660"/>
                <a:gd name="connsiteX7" fmla="*/ 61746 w 89730"/>
                <a:gd name="connsiteY7" fmla="*/ 36437 h 87660"/>
                <a:gd name="connsiteX8" fmla="*/ 89416 w 89730"/>
                <a:gd name="connsiteY8" fmla="*/ 36437 h 87660"/>
                <a:gd name="connsiteX9" fmla="*/ 81930 w 89730"/>
                <a:gd name="connsiteY9" fmla="*/ 17379 h 87660"/>
                <a:gd name="connsiteX10" fmla="*/ 66569 w 89730"/>
                <a:gd name="connsiteY10" fmla="*/ 4573 h 87660"/>
                <a:gd name="connsiteX11" fmla="*/ 45707 w 89730"/>
                <a:gd name="connsiteY11" fmla="*/ 0 h 87660"/>
                <a:gd name="connsiteX12" fmla="*/ 22169 w 89730"/>
                <a:gd name="connsiteY12" fmla="*/ 5563 h 87660"/>
                <a:gd name="connsiteX13" fmla="*/ 5891 w 89730"/>
                <a:gd name="connsiteY13" fmla="*/ 21113 h 87660"/>
                <a:gd name="connsiteX14" fmla="*/ 0 w 89730"/>
                <a:gd name="connsiteY14" fmla="*/ 43680 h 87660"/>
                <a:gd name="connsiteX15" fmla="*/ 5891 w 89730"/>
                <a:gd name="connsiteY15" fmla="*/ 66322 h 87660"/>
                <a:gd name="connsiteX16" fmla="*/ 22169 w 89730"/>
                <a:gd name="connsiteY16" fmla="*/ 82022 h 87660"/>
                <a:gd name="connsiteX17" fmla="*/ 45707 w 89730"/>
                <a:gd name="connsiteY17" fmla="*/ 87660 h 87660"/>
                <a:gd name="connsiteX18" fmla="*/ 75211 w 89730"/>
                <a:gd name="connsiteY18" fmla="*/ 77285 h 87660"/>
                <a:gd name="connsiteX19" fmla="*/ 89730 w 89730"/>
                <a:gd name="connsiteY19" fmla="*/ 50145 h 87660"/>
                <a:gd name="connsiteX20" fmla="*/ 61759 w 89730"/>
                <a:gd name="connsiteY20" fmla="*/ 50145 h 87660"/>
                <a:gd name="connsiteX21" fmla="*/ 55705 w 89730"/>
                <a:gd name="connsiteY21" fmla="*/ 58929 h 8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730" h="87660">
                  <a:moveTo>
                    <a:pt x="55705" y="58929"/>
                  </a:moveTo>
                  <a:cubicBezTo>
                    <a:pt x="52803" y="61122"/>
                    <a:pt x="49462" y="62212"/>
                    <a:pt x="45694" y="62212"/>
                  </a:cubicBezTo>
                  <a:cubicBezTo>
                    <a:pt x="40708" y="62212"/>
                    <a:pt x="36601" y="60483"/>
                    <a:pt x="33385" y="57024"/>
                  </a:cubicBezTo>
                  <a:cubicBezTo>
                    <a:pt x="30170" y="53566"/>
                    <a:pt x="28575" y="49143"/>
                    <a:pt x="28575" y="43755"/>
                  </a:cubicBezTo>
                  <a:cubicBezTo>
                    <a:pt x="28575" y="38367"/>
                    <a:pt x="30182" y="33969"/>
                    <a:pt x="33385" y="30573"/>
                  </a:cubicBezTo>
                  <a:cubicBezTo>
                    <a:pt x="36601" y="27165"/>
                    <a:pt x="40695" y="25461"/>
                    <a:pt x="45694" y="25461"/>
                  </a:cubicBezTo>
                  <a:cubicBezTo>
                    <a:pt x="49362" y="25461"/>
                    <a:pt x="52653" y="26451"/>
                    <a:pt x="55554" y="28431"/>
                  </a:cubicBezTo>
                  <a:cubicBezTo>
                    <a:pt x="58455" y="30410"/>
                    <a:pt x="60515" y="33079"/>
                    <a:pt x="61746" y="36437"/>
                  </a:cubicBezTo>
                  <a:lnTo>
                    <a:pt x="89416" y="36437"/>
                  </a:lnTo>
                  <a:cubicBezTo>
                    <a:pt x="88399" y="29220"/>
                    <a:pt x="85899" y="22867"/>
                    <a:pt x="81930" y="17379"/>
                  </a:cubicBezTo>
                  <a:cubicBezTo>
                    <a:pt x="77961" y="11891"/>
                    <a:pt x="72837" y="7618"/>
                    <a:pt x="66569" y="4573"/>
                  </a:cubicBezTo>
                  <a:cubicBezTo>
                    <a:pt x="60302" y="1529"/>
                    <a:pt x="53343" y="0"/>
                    <a:pt x="45707" y="0"/>
                  </a:cubicBezTo>
                  <a:cubicBezTo>
                    <a:pt x="36940" y="0"/>
                    <a:pt x="29102" y="1854"/>
                    <a:pt x="22169" y="5563"/>
                  </a:cubicBezTo>
                  <a:cubicBezTo>
                    <a:pt x="15236" y="9272"/>
                    <a:pt x="9810" y="14460"/>
                    <a:pt x="5891" y="21113"/>
                  </a:cubicBezTo>
                  <a:cubicBezTo>
                    <a:pt x="1972" y="27767"/>
                    <a:pt x="0" y="35297"/>
                    <a:pt x="0" y="43680"/>
                  </a:cubicBezTo>
                  <a:cubicBezTo>
                    <a:pt x="0" y="52062"/>
                    <a:pt x="1959" y="59618"/>
                    <a:pt x="5891" y="66322"/>
                  </a:cubicBezTo>
                  <a:cubicBezTo>
                    <a:pt x="9810" y="73025"/>
                    <a:pt x="15236" y="78263"/>
                    <a:pt x="22169" y="82022"/>
                  </a:cubicBezTo>
                  <a:cubicBezTo>
                    <a:pt x="29102" y="85781"/>
                    <a:pt x="36940" y="87660"/>
                    <a:pt x="45707" y="87660"/>
                  </a:cubicBezTo>
                  <a:cubicBezTo>
                    <a:pt x="57325" y="87660"/>
                    <a:pt x="67160" y="84202"/>
                    <a:pt x="75211" y="77285"/>
                  </a:cubicBezTo>
                  <a:cubicBezTo>
                    <a:pt x="83262" y="70369"/>
                    <a:pt x="88097" y="61322"/>
                    <a:pt x="89730" y="50145"/>
                  </a:cubicBezTo>
                  <a:lnTo>
                    <a:pt x="61759" y="50145"/>
                  </a:lnTo>
                  <a:cubicBezTo>
                    <a:pt x="60616" y="53817"/>
                    <a:pt x="58606" y="56749"/>
                    <a:pt x="55705" y="58929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95" name="Полилиния 32">
              <a:extLst>
                <a:ext uri="{FF2B5EF4-FFF2-40B4-BE49-F238E27FC236}">
                  <a16:creationId xmlns:a16="http://schemas.microsoft.com/office/drawing/2014/main" id="{623115D3-7766-4153-A800-AA2328E83DDF}"/>
                </a:ext>
              </a:extLst>
            </p:cNvPr>
            <p:cNvSpPr/>
            <p:nvPr/>
          </p:nvSpPr>
          <p:spPr>
            <a:xfrm>
              <a:off x="6574323" y="4927508"/>
              <a:ext cx="64057" cy="106442"/>
            </a:xfrm>
            <a:custGeom>
              <a:avLst/>
              <a:gdLst>
                <a:gd name="connsiteX0" fmla="*/ 53042 w 64057"/>
                <a:gd name="connsiteY0" fmla="*/ 81583 h 106442"/>
                <a:gd name="connsiteX1" fmla="*/ 46083 w 64057"/>
                <a:gd name="connsiteY1" fmla="*/ 79065 h 106442"/>
                <a:gd name="connsiteX2" fmla="*/ 43559 w 64057"/>
                <a:gd name="connsiteY2" fmla="*/ 72123 h 106442"/>
                <a:gd name="connsiteX3" fmla="*/ 43559 w 64057"/>
                <a:gd name="connsiteY3" fmla="*/ 45898 h 106442"/>
                <a:gd name="connsiteX4" fmla="*/ 63580 w 64057"/>
                <a:gd name="connsiteY4" fmla="*/ 45898 h 106442"/>
                <a:gd name="connsiteX5" fmla="*/ 63580 w 64057"/>
                <a:gd name="connsiteY5" fmla="*/ 24095 h 106442"/>
                <a:gd name="connsiteX6" fmla="*/ 42793 w 64057"/>
                <a:gd name="connsiteY6" fmla="*/ 24095 h 106442"/>
                <a:gd name="connsiteX7" fmla="*/ 42793 w 64057"/>
                <a:gd name="connsiteY7" fmla="*/ 0 h 106442"/>
                <a:gd name="connsiteX8" fmla="*/ 36990 w 64057"/>
                <a:gd name="connsiteY8" fmla="*/ 0 h 106442"/>
                <a:gd name="connsiteX9" fmla="*/ 0 w 64057"/>
                <a:gd name="connsiteY9" fmla="*/ 39344 h 106442"/>
                <a:gd name="connsiteX10" fmla="*/ 0 w 64057"/>
                <a:gd name="connsiteY10" fmla="*/ 45910 h 106442"/>
                <a:gd name="connsiteX11" fmla="*/ 15135 w 64057"/>
                <a:gd name="connsiteY11" fmla="*/ 45910 h 106442"/>
                <a:gd name="connsiteX12" fmla="*/ 15135 w 64057"/>
                <a:gd name="connsiteY12" fmla="*/ 77010 h 106442"/>
                <a:gd name="connsiteX13" fmla="*/ 22935 w 64057"/>
                <a:gd name="connsiteY13" fmla="*/ 98586 h 106442"/>
                <a:gd name="connsiteX14" fmla="*/ 44488 w 64057"/>
                <a:gd name="connsiteY14" fmla="*/ 106443 h 106442"/>
                <a:gd name="connsiteX15" fmla="*/ 64057 w 64057"/>
                <a:gd name="connsiteY15" fmla="*/ 106443 h 106442"/>
                <a:gd name="connsiteX16" fmla="*/ 64057 w 64057"/>
                <a:gd name="connsiteY16" fmla="*/ 81583 h 106442"/>
                <a:gd name="connsiteX17" fmla="*/ 53042 w 64057"/>
                <a:gd name="connsiteY17" fmla="*/ 81583 h 10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057" h="106442">
                  <a:moveTo>
                    <a:pt x="53042" y="81583"/>
                  </a:moveTo>
                  <a:cubicBezTo>
                    <a:pt x="50090" y="81583"/>
                    <a:pt x="47766" y="80744"/>
                    <a:pt x="46083" y="79065"/>
                  </a:cubicBezTo>
                  <a:cubicBezTo>
                    <a:pt x="44400" y="77386"/>
                    <a:pt x="43559" y="75080"/>
                    <a:pt x="43559" y="72123"/>
                  </a:cubicBezTo>
                  <a:lnTo>
                    <a:pt x="43559" y="45898"/>
                  </a:lnTo>
                  <a:lnTo>
                    <a:pt x="63580" y="45898"/>
                  </a:lnTo>
                  <a:lnTo>
                    <a:pt x="63580" y="24095"/>
                  </a:lnTo>
                  <a:lnTo>
                    <a:pt x="42793" y="24095"/>
                  </a:lnTo>
                  <a:lnTo>
                    <a:pt x="42793" y="0"/>
                  </a:lnTo>
                  <a:lnTo>
                    <a:pt x="36990" y="0"/>
                  </a:lnTo>
                  <a:lnTo>
                    <a:pt x="0" y="39344"/>
                  </a:lnTo>
                  <a:lnTo>
                    <a:pt x="0" y="45910"/>
                  </a:lnTo>
                  <a:lnTo>
                    <a:pt x="15135" y="45910"/>
                  </a:lnTo>
                  <a:lnTo>
                    <a:pt x="15135" y="77010"/>
                  </a:lnTo>
                  <a:cubicBezTo>
                    <a:pt x="15135" y="86157"/>
                    <a:pt x="17735" y="93349"/>
                    <a:pt x="22935" y="98586"/>
                  </a:cubicBezTo>
                  <a:cubicBezTo>
                    <a:pt x="28135" y="103824"/>
                    <a:pt x="35319" y="106443"/>
                    <a:pt x="44488" y="106443"/>
                  </a:cubicBezTo>
                  <a:lnTo>
                    <a:pt x="64057" y="106443"/>
                  </a:lnTo>
                  <a:lnTo>
                    <a:pt x="64057" y="81583"/>
                  </a:lnTo>
                  <a:lnTo>
                    <a:pt x="53042" y="81583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96" name="Полилиния 33">
              <a:extLst>
                <a:ext uri="{FF2B5EF4-FFF2-40B4-BE49-F238E27FC236}">
                  <a16:creationId xmlns:a16="http://schemas.microsoft.com/office/drawing/2014/main" id="{098C6D0F-D2B4-4AF9-B970-87954EDF845A}"/>
                </a:ext>
              </a:extLst>
            </p:cNvPr>
            <p:cNvSpPr/>
            <p:nvPr/>
          </p:nvSpPr>
          <p:spPr>
            <a:xfrm>
              <a:off x="6038391" y="5076428"/>
              <a:ext cx="113268" cy="112244"/>
            </a:xfrm>
            <a:custGeom>
              <a:avLst/>
              <a:gdLst>
                <a:gd name="connsiteX0" fmla="*/ 54599 w 113268"/>
                <a:gd name="connsiteY0" fmla="*/ 70908 h 112244"/>
                <a:gd name="connsiteX1" fmla="*/ 81189 w 113268"/>
                <a:gd name="connsiteY1" fmla="*/ 70908 h 112244"/>
                <a:gd name="connsiteX2" fmla="*/ 72096 w 113268"/>
                <a:gd name="connsiteY2" fmla="*/ 80894 h 112244"/>
                <a:gd name="connsiteX3" fmla="*/ 57036 w 113268"/>
                <a:gd name="connsiteY3" fmla="*/ 84628 h 112244"/>
                <a:gd name="connsiteX4" fmla="*/ 42818 w 113268"/>
                <a:gd name="connsiteY4" fmla="*/ 81044 h 112244"/>
                <a:gd name="connsiteX5" fmla="*/ 33410 w 113268"/>
                <a:gd name="connsiteY5" fmla="*/ 70983 h 112244"/>
                <a:gd name="connsiteX6" fmla="*/ 30132 w 113268"/>
                <a:gd name="connsiteY6" fmla="*/ 56272 h 112244"/>
                <a:gd name="connsiteX7" fmla="*/ 37542 w 113268"/>
                <a:gd name="connsiteY7" fmla="*/ 35535 h 112244"/>
                <a:gd name="connsiteX8" fmla="*/ 57023 w 113268"/>
                <a:gd name="connsiteY8" fmla="*/ 27604 h 112244"/>
                <a:gd name="connsiteX9" fmla="*/ 71769 w 113268"/>
                <a:gd name="connsiteY9" fmla="*/ 31638 h 112244"/>
                <a:gd name="connsiteX10" fmla="*/ 81327 w 113268"/>
                <a:gd name="connsiteY10" fmla="*/ 42389 h 112244"/>
                <a:gd name="connsiteX11" fmla="*/ 112200 w 113268"/>
                <a:gd name="connsiteY11" fmla="*/ 42389 h 112244"/>
                <a:gd name="connsiteX12" fmla="*/ 93247 w 113268"/>
                <a:gd name="connsiteY12" fmla="*/ 11891 h 112244"/>
                <a:gd name="connsiteX13" fmla="*/ 56709 w 113268"/>
                <a:gd name="connsiteY13" fmla="*/ 0 h 112244"/>
                <a:gd name="connsiteX14" fmla="*/ 15977 w 113268"/>
                <a:gd name="connsiteY14" fmla="*/ 15938 h 112244"/>
                <a:gd name="connsiteX15" fmla="*/ 0 w 113268"/>
                <a:gd name="connsiteY15" fmla="*/ 56272 h 112244"/>
                <a:gd name="connsiteX16" fmla="*/ 16127 w 113268"/>
                <a:gd name="connsiteY16" fmla="*/ 96381 h 112244"/>
                <a:gd name="connsiteX17" fmla="*/ 57011 w 113268"/>
                <a:gd name="connsiteY17" fmla="*/ 112244 h 112244"/>
                <a:gd name="connsiteX18" fmla="*/ 86364 w 113268"/>
                <a:gd name="connsiteY18" fmla="*/ 104626 h 112244"/>
                <a:gd name="connsiteX19" fmla="*/ 106234 w 113268"/>
                <a:gd name="connsiteY19" fmla="*/ 83350 h 112244"/>
                <a:gd name="connsiteX20" fmla="*/ 113268 w 113268"/>
                <a:gd name="connsiteY20" fmla="*/ 52463 h 112244"/>
                <a:gd name="connsiteX21" fmla="*/ 54574 w 113268"/>
                <a:gd name="connsiteY21" fmla="*/ 52463 h 112244"/>
                <a:gd name="connsiteX22" fmla="*/ 54574 w 113268"/>
                <a:gd name="connsiteY22" fmla="*/ 70908 h 11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268" h="112244">
                  <a:moveTo>
                    <a:pt x="54599" y="70908"/>
                  </a:moveTo>
                  <a:lnTo>
                    <a:pt x="81189" y="70908"/>
                  </a:lnTo>
                  <a:cubicBezTo>
                    <a:pt x="79556" y="75080"/>
                    <a:pt x="76529" y="78401"/>
                    <a:pt x="72096" y="80894"/>
                  </a:cubicBezTo>
                  <a:cubicBezTo>
                    <a:pt x="67662" y="83388"/>
                    <a:pt x="62650" y="84628"/>
                    <a:pt x="57036" y="84628"/>
                  </a:cubicBezTo>
                  <a:cubicBezTo>
                    <a:pt x="51635" y="84628"/>
                    <a:pt x="46900" y="83438"/>
                    <a:pt x="42818" y="81044"/>
                  </a:cubicBezTo>
                  <a:cubicBezTo>
                    <a:pt x="38736" y="78651"/>
                    <a:pt x="35608" y="75306"/>
                    <a:pt x="33410" y="70983"/>
                  </a:cubicBezTo>
                  <a:cubicBezTo>
                    <a:pt x="31225" y="66660"/>
                    <a:pt x="30132" y="61761"/>
                    <a:pt x="30132" y="56272"/>
                  </a:cubicBezTo>
                  <a:cubicBezTo>
                    <a:pt x="30132" y="47727"/>
                    <a:pt x="32606" y="40823"/>
                    <a:pt x="37542" y="35535"/>
                  </a:cubicBezTo>
                  <a:cubicBezTo>
                    <a:pt x="42479" y="30248"/>
                    <a:pt x="48972" y="27604"/>
                    <a:pt x="57023" y="27604"/>
                  </a:cubicBezTo>
                  <a:cubicBezTo>
                    <a:pt x="62424" y="27604"/>
                    <a:pt x="67348" y="28957"/>
                    <a:pt x="71769" y="31638"/>
                  </a:cubicBezTo>
                  <a:cubicBezTo>
                    <a:pt x="76203" y="34332"/>
                    <a:pt x="79381" y="37916"/>
                    <a:pt x="81327" y="42389"/>
                  </a:cubicBezTo>
                  <a:lnTo>
                    <a:pt x="112200" y="42389"/>
                  </a:lnTo>
                  <a:cubicBezTo>
                    <a:pt x="109952" y="29984"/>
                    <a:pt x="103647" y="19823"/>
                    <a:pt x="93247" y="11891"/>
                  </a:cubicBezTo>
                  <a:cubicBezTo>
                    <a:pt x="82860" y="3960"/>
                    <a:pt x="70676" y="0"/>
                    <a:pt x="56709" y="0"/>
                  </a:cubicBezTo>
                  <a:cubicBezTo>
                    <a:pt x="40205" y="0"/>
                    <a:pt x="26615" y="5313"/>
                    <a:pt x="15977" y="15938"/>
                  </a:cubicBezTo>
                  <a:cubicBezTo>
                    <a:pt x="5326" y="26564"/>
                    <a:pt x="0" y="40008"/>
                    <a:pt x="0" y="56272"/>
                  </a:cubicBezTo>
                  <a:cubicBezTo>
                    <a:pt x="0" y="72436"/>
                    <a:pt x="5376" y="85806"/>
                    <a:pt x="16127" y="96381"/>
                  </a:cubicBezTo>
                  <a:cubicBezTo>
                    <a:pt x="26879" y="106957"/>
                    <a:pt x="40507" y="112244"/>
                    <a:pt x="57011" y="112244"/>
                  </a:cubicBezTo>
                  <a:cubicBezTo>
                    <a:pt x="68014" y="112244"/>
                    <a:pt x="77798" y="109701"/>
                    <a:pt x="86364" y="104626"/>
                  </a:cubicBezTo>
                  <a:cubicBezTo>
                    <a:pt x="94930" y="99539"/>
                    <a:pt x="101549" y="92447"/>
                    <a:pt x="106234" y="83350"/>
                  </a:cubicBezTo>
                  <a:cubicBezTo>
                    <a:pt x="110919" y="74253"/>
                    <a:pt x="113268" y="63953"/>
                    <a:pt x="113268" y="52463"/>
                  </a:cubicBezTo>
                  <a:lnTo>
                    <a:pt x="54574" y="52463"/>
                  </a:lnTo>
                  <a:lnTo>
                    <a:pt x="54574" y="70908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97" name="Полилиния 34">
              <a:extLst>
                <a:ext uri="{FF2B5EF4-FFF2-40B4-BE49-F238E27FC236}">
                  <a16:creationId xmlns:a16="http://schemas.microsoft.com/office/drawing/2014/main" id="{EF51C225-AC48-4C00-9C1C-6DEC0B1C6D08}"/>
                </a:ext>
              </a:extLst>
            </p:cNvPr>
            <p:cNvSpPr/>
            <p:nvPr/>
          </p:nvSpPr>
          <p:spPr>
            <a:xfrm>
              <a:off x="6164834" y="5103117"/>
              <a:ext cx="53657" cy="82798"/>
            </a:xfrm>
            <a:custGeom>
              <a:avLst/>
              <a:gdLst>
                <a:gd name="connsiteX0" fmla="*/ 23387 w 53657"/>
                <a:gd name="connsiteY0" fmla="*/ 9598 h 82798"/>
                <a:gd name="connsiteX1" fmla="*/ 18953 w 53657"/>
                <a:gd name="connsiteY1" fmla="*/ 451 h 82798"/>
                <a:gd name="connsiteX2" fmla="*/ 0 w 53657"/>
                <a:gd name="connsiteY2" fmla="*/ 451 h 82798"/>
                <a:gd name="connsiteX3" fmla="*/ 0 w 53657"/>
                <a:gd name="connsiteY3" fmla="*/ 82799 h 82798"/>
                <a:gd name="connsiteX4" fmla="*/ 28436 w 53657"/>
                <a:gd name="connsiteY4" fmla="*/ 82799 h 82798"/>
                <a:gd name="connsiteX5" fmla="*/ 28436 w 53657"/>
                <a:gd name="connsiteY5" fmla="*/ 40861 h 82798"/>
                <a:gd name="connsiteX6" fmla="*/ 31802 w 53657"/>
                <a:gd name="connsiteY6" fmla="*/ 29583 h 82798"/>
                <a:gd name="connsiteX7" fmla="*/ 42655 w 53657"/>
                <a:gd name="connsiteY7" fmla="*/ 26075 h 82798"/>
                <a:gd name="connsiteX8" fmla="*/ 53657 w 53657"/>
                <a:gd name="connsiteY8" fmla="*/ 26075 h 82798"/>
                <a:gd name="connsiteX9" fmla="*/ 53657 w 53657"/>
                <a:gd name="connsiteY9" fmla="*/ 0 h 82798"/>
                <a:gd name="connsiteX10" fmla="*/ 46171 w 53657"/>
                <a:gd name="connsiteY10" fmla="*/ 0 h 82798"/>
                <a:gd name="connsiteX11" fmla="*/ 23387 w 53657"/>
                <a:gd name="connsiteY11" fmla="*/ 9598 h 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657" h="82798">
                  <a:moveTo>
                    <a:pt x="23387" y="9598"/>
                  </a:moveTo>
                  <a:lnTo>
                    <a:pt x="18953" y="451"/>
                  </a:lnTo>
                  <a:lnTo>
                    <a:pt x="0" y="451"/>
                  </a:lnTo>
                  <a:lnTo>
                    <a:pt x="0" y="82799"/>
                  </a:lnTo>
                  <a:lnTo>
                    <a:pt x="28436" y="82799"/>
                  </a:lnTo>
                  <a:lnTo>
                    <a:pt x="28436" y="40861"/>
                  </a:lnTo>
                  <a:cubicBezTo>
                    <a:pt x="28436" y="35673"/>
                    <a:pt x="29554" y="31914"/>
                    <a:pt x="31802" y="29583"/>
                  </a:cubicBezTo>
                  <a:cubicBezTo>
                    <a:pt x="34038" y="27240"/>
                    <a:pt x="37656" y="26075"/>
                    <a:pt x="42655" y="26075"/>
                  </a:cubicBezTo>
                  <a:lnTo>
                    <a:pt x="53657" y="26075"/>
                  </a:lnTo>
                  <a:lnTo>
                    <a:pt x="53657" y="0"/>
                  </a:lnTo>
                  <a:lnTo>
                    <a:pt x="46171" y="0"/>
                  </a:lnTo>
                  <a:cubicBezTo>
                    <a:pt x="36475" y="-13"/>
                    <a:pt x="28889" y="3195"/>
                    <a:pt x="23387" y="959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98" name="Полилиния 35">
              <a:extLst>
                <a:ext uri="{FF2B5EF4-FFF2-40B4-BE49-F238E27FC236}">
                  <a16:creationId xmlns:a16="http://schemas.microsoft.com/office/drawing/2014/main" id="{D4E319E9-857A-44A1-B527-E0094E2FE031}"/>
                </a:ext>
              </a:extLst>
            </p:cNvPr>
            <p:cNvSpPr/>
            <p:nvPr/>
          </p:nvSpPr>
          <p:spPr>
            <a:xfrm>
              <a:off x="6223064" y="5100824"/>
              <a:ext cx="92644" cy="87835"/>
            </a:xfrm>
            <a:custGeom>
              <a:avLst/>
              <a:gdLst>
                <a:gd name="connsiteX0" fmla="*/ 46322 w 92644"/>
                <a:gd name="connsiteY0" fmla="*/ 0 h 87835"/>
                <a:gd name="connsiteX1" fmla="*/ 13075 w 92644"/>
                <a:gd name="connsiteY1" fmla="*/ 12355 h 87835"/>
                <a:gd name="connsiteX2" fmla="*/ 0 w 92644"/>
                <a:gd name="connsiteY2" fmla="*/ 43918 h 87835"/>
                <a:gd name="connsiteX3" fmla="*/ 13075 w 92644"/>
                <a:gd name="connsiteY3" fmla="*/ 75406 h 87835"/>
                <a:gd name="connsiteX4" fmla="*/ 46322 w 92644"/>
                <a:gd name="connsiteY4" fmla="*/ 87836 h 87835"/>
                <a:gd name="connsiteX5" fmla="*/ 79494 w 92644"/>
                <a:gd name="connsiteY5" fmla="*/ 75406 h 87835"/>
                <a:gd name="connsiteX6" fmla="*/ 92644 w 92644"/>
                <a:gd name="connsiteY6" fmla="*/ 43918 h 87835"/>
                <a:gd name="connsiteX7" fmla="*/ 79582 w 92644"/>
                <a:gd name="connsiteY7" fmla="*/ 12430 h 87835"/>
                <a:gd name="connsiteX8" fmla="*/ 46322 w 92644"/>
                <a:gd name="connsiteY8" fmla="*/ 0 h 87835"/>
                <a:gd name="connsiteX9" fmla="*/ 59083 w 92644"/>
                <a:gd name="connsiteY9" fmla="*/ 57175 h 87835"/>
                <a:gd name="connsiteX10" fmla="*/ 46322 w 92644"/>
                <a:gd name="connsiteY10" fmla="*/ 62362 h 87835"/>
                <a:gd name="connsiteX11" fmla="*/ 33486 w 92644"/>
                <a:gd name="connsiteY11" fmla="*/ 57175 h 87835"/>
                <a:gd name="connsiteX12" fmla="*/ 28436 w 92644"/>
                <a:gd name="connsiteY12" fmla="*/ 43905 h 87835"/>
                <a:gd name="connsiteX13" fmla="*/ 30722 w 92644"/>
                <a:gd name="connsiteY13" fmla="*/ 34370 h 87835"/>
                <a:gd name="connsiteX14" fmla="*/ 37065 w 92644"/>
                <a:gd name="connsiteY14" fmla="*/ 27817 h 87835"/>
                <a:gd name="connsiteX15" fmla="*/ 46310 w 92644"/>
                <a:gd name="connsiteY15" fmla="*/ 25449 h 87835"/>
                <a:gd name="connsiteX16" fmla="*/ 59071 w 92644"/>
                <a:gd name="connsiteY16" fmla="*/ 30636 h 87835"/>
                <a:gd name="connsiteX17" fmla="*/ 64045 w 92644"/>
                <a:gd name="connsiteY17" fmla="*/ 43905 h 87835"/>
                <a:gd name="connsiteX18" fmla="*/ 59083 w 92644"/>
                <a:gd name="connsiteY18" fmla="*/ 57175 h 8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644" h="87835">
                  <a:moveTo>
                    <a:pt x="46322" y="0"/>
                  </a:moveTo>
                  <a:cubicBezTo>
                    <a:pt x="32870" y="0"/>
                    <a:pt x="21792" y="4122"/>
                    <a:pt x="13075" y="12355"/>
                  </a:cubicBezTo>
                  <a:cubicBezTo>
                    <a:pt x="4358" y="20587"/>
                    <a:pt x="0" y="31112"/>
                    <a:pt x="0" y="43918"/>
                  </a:cubicBezTo>
                  <a:cubicBezTo>
                    <a:pt x="0" y="56623"/>
                    <a:pt x="4358" y="67124"/>
                    <a:pt x="13075" y="75406"/>
                  </a:cubicBezTo>
                  <a:cubicBezTo>
                    <a:pt x="21792" y="83688"/>
                    <a:pt x="32870" y="87836"/>
                    <a:pt x="46322" y="87836"/>
                  </a:cubicBezTo>
                  <a:cubicBezTo>
                    <a:pt x="59674" y="87836"/>
                    <a:pt x="70727" y="83701"/>
                    <a:pt x="79494" y="75406"/>
                  </a:cubicBezTo>
                  <a:cubicBezTo>
                    <a:pt x="88261" y="67124"/>
                    <a:pt x="92644" y="56623"/>
                    <a:pt x="92644" y="43918"/>
                  </a:cubicBezTo>
                  <a:cubicBezTo>
                    <a:pt x="92644" y="31212"/>
                    <a:pt x="88286" y="20725"/>
                    <a:pt x="79582" y="12430"/>
                  </a:cubicBezTo>
                  <a:cubicBezTo>
                    <a:pt x="70852" y="4135"/>
                    <a:pt x="59774" y="0"/>
                    <a:pt x="46322" y="0"/>
                  </a:cubicBezTo>
                  <a:close/>
                  <a:moveTo>
                    <a:pt x="59083" y="57175"/>
                  </a:moveTo>
                  <a:cubicBezTo>
                    <a:pt x="55767" y="60633"/>
                    <a:pt x="51522" y="62362"/>
                    <a:pt x="46322" y="62362"/>
                  </a:cubicBezTo>
                  <a:cubicBezTo>
                    <a:pt x="41122" y="62362"/>
                    <a:pt x="36839" y="60633"/>
                    <a:pt x="33486" y="57175"/>
                  </a:cubicBezTo>
                  <a:cubicBezTo>
                    <a:pt x="30119" y="53716"/>
                    <a:pt x="28436" y="49293"/>
                    <a:pt x="28436" y="43905"/>
                  </a:cubicBezTo>
                  <a:cubicBezTo>
                    <a:pt x="28436" y="40347"/>
                    <a:pt x="29203" y="37177"/>
                    <a:pt x="30722" y="34370"/>
                  </a:cubicBezTo>
                  <a:cubicBezTo>
                    <a:pt x="32255" y="31576"/>
                    <a:pt x="34365" y="29396"/>
                    <a:pt x="37065" y="27817"/>
                  </a:cubicBezTo>
                  <a:cubicBezTo>
                    <a:pt x="39766" y="26238"/>
                    <a:pt x="42843" y="25449"/>
                    <a:pt x="46310" y="25449"/>
                  </a:cubicBezTo>
                  <a:cubicBezTo>
                    <a:pt x="51509" y="25449"/>
                    <a:pt x="55755" y="27178"/>
                    <a:pt x="59071" y="30636"/>
                  </a:cubicBezTo>
                  <a:cubicBezTo>
                    <a:pt x="62387" y="34094"/>
                    <a:pt x="64045" y="38517"/>
                    <a:pt x="64045" y="43905"/>
                  </a:cubicBezTo>
                  <a:cubicBezTo>
                    <a:pt x="64045" y="49306"/>
                    <a:pt x="62387" y="53729"/>
                    <a:pt x="59083" y="57175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99" name="Полилиния 36">
              <a:extLst>
                <a:ext uri="{FF2B5EF4-FFF2-40B4-BE49-F238E27FC236}">
                  <a16:creationId xmlns:a16="http://schemas.microsoft.com/office/drawing/2014/main" id="{FA5577CF-8795-4629-8D87-CF72F3C3233A}"/>
                </a:ext>
              </a:extLst>
            </p:cNvPr>
            <p:cNvSpPr/>
            <p:nvPr/>
          </p:nvSpPr>
          <p:spPr>
            <a:xfrm>
              <a:off x="6327753" y="5103568"/>
              <a:ext cx="81340" cy="85091"/>
            </a:xfrm>
            <a:custGeom>
              <a:avLst/>
              <a:gdLst>
                <a:gd name="connsiteX0" fmla="*/ 52904 w 81340"/>
                <a:gd name="connsiteY0" fmla="*/ 45747 h 85091"/>
                <a:gd name="connsiteX1" fmla="*/ 49613 w 81340"/>
                <a:gd name="connsiteY1" fmla="*/ 55884 h 85091"/>
                <a:gd name="connsiteX2" fmla="*/ 40595 w 81340"/>
                <a:gd name="connsiteY2" fmla="*/ 59618 h 85091"/>
                <a:gd name="connsiteX3" fmla="*/ 31652 w 81340"/>
                <a:gd name="connsiteY3" fmla="*/ 55959 h 85091"/>
                <a:gd name="connsiteX4" fmla="*/ 28436 w 81340"/>
                <a:gd name="connsiteY4" fmla="*/ 45747 h 85091"/>
                <a:gd name="connsiteX5" fmla="*/ 28436 w 81340"/>
                <a:gd name="connsiteY5" fmla="*/ 0 h 85091"/>
                <a:gd name="connsiteX6" fmla="*/ 0 w 81340"/>
                <a:gd name="connsiteY6" fmla="*/ 0 h 85091"/>
                <a:gd name="connsiteX7" fmla="*/ 0 w 81340"/>
                <a:gd name="connsiteY7" fmla="*/ 46963 h 85091"/>
                <a:gd name="connsiteX8" fmla="*/ 11166 w 81340"/>
                <a:gd name="connsiteY8" fmla="*/ 74642 h 85091"/>
                <a:gd name="connsiteX9" fmla="*/ 40670 w 81340"/>
                <a:gd name="connsiteY9" fmla="*/ 85092 h 85091"/>
                <a:gd name="connsiteX10" fmla="*/ 61997 w 81340"/>
                <a:gd name="connsiteY10" fmla="*/ 80368 h 85091"/>
                <a:gd name="connsiteX11" fmla="*/ 76291 w 81340"/>
                <a:gd name="connsiteY11" fmla="*/ 67023 h 85091"/>
                <a:gd name="connsiteX12" fmla="*/ 81340 w 81340"/>
                <a:gd name="connsiteY12" fmla="*/ 46975 h 85091"/>
                <a:gd name="connsiteX13" fmla="*/ 81340 w 81340"/>
                <a:gd name="connsiteY13" fmla="*/ 13 h 85091"/>
                <a:gd name="connsiteX14" fmla="*/ 52904 w 81340"/>
                <a:gd name="connsiteY14" fmla="*/ 13 h 85091"/>
                <a:gd name="connsiteX15" fmla="*/ 52904 w 81340"/>
                <a:gd name="connsiteY15" fmla="*/ 45747 h 8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340" h="85091">
                  <a:moveTo>
                    <a:pt x="52904" y="45747"/>
                  </a:moveTo>
                  <a:cubicBezTo>
                    <a:pt x="52904" y="50020"/>
                    <a:pt x="51811" y="53391"/>
                    <a:pt x="49613" y="55884"/>
                  </a:cubicBezTo>
                  <a:cubicBezTo>
                    <a:pt x="47415" y="58378"/>
                    <a:pt x="44413" y="59618"/>
                    <a:pt x="40595" y="59618"/>
                  </a:cubicBezTo>
                  <a:cubicBezTo>
                    <a:pt x="36776" y="59618"/>
                    <a:pt x="33787" y="58403"/>
                    <a:pt x="31652" y="55959"/>
                  </a:cubicBezTo>
                  <a:cubicBezTo>
                    <a:pt x="29504" y="53516"/>
                    <a:pt x="28436" y="50120"/>
                    <a:pt x="28436" y="45747"/>
                  </a:cubicBezTo>
                  <a:lnTo>
                    <a:pt x="28436" y="0"/>
                  </a:lnTo>
                  <a:lnTo>
                    <a:pt x="0" y="0"/>
                  </a:lnTo>
                  <a:lnTo>
                    <a:pt x="0" y="46963"/>
                  </a:lnTo>
                  <a:cubicBezTo>
                    <a:pt x="0" y="58453"/>
                    <a:pt x="3718" y="67675"/>
                    <a:pt x="11166" y="74642"/>
                  </a:cubicBezTo>
                  <a:cubicBezTo>
                    <a:pt x="18602" y="81608"/>
                    <a:pt x="28436" y="85092"/>
                    <a:pt x="40670" y="85092"/>
                  </a:cubicBezTo>
                  <a:cubicBezTo>
                    <a:pt x="48721" y="85092"/>
                    <a:pt x="55830" y="83513"/>
                    <a:pt x="61997" y="80368"/>
                  </a:cubicBezTo>
                  <a:cubicBezTo>
                    <a:pt x="68164" y="77223"/>
                    <a:pt x="72925" y="72775"/>
                    <a:pt x="76291" y="67023"/>
                  </a:cubicBezTo>
                  <a:cubicBezTo>
                    <a:pt x="79657" y="61285"/>
                    <a:pt x="81340" y="54593"/>
                    <a:pt x="81340" y="46975"/>
                  </a:cubicBezTo>
                  <a:lnTo>
                    <a:pt x="81340" y="13"/>
                  </a:lnTo>
                  <a:lnTo>
                    <a:pt x="52904" y="13"/>
                  </a:lnTo>
                  <a:lnTo>
                    <a:pt x="52904" y="45747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00" name="Полилиния 37">
              <a:extLst>
                <a:ext uri="{FF2B5EF4-FFF2-40B4-BE49-F238E27FC236}">
                  <a16:creationId xmlns:a16="http://schemas.microsoft.com/office/drawing/2014/main" id="{2356C8A1-C618-48C3-A6E0-E02C9227C18D}"/>
                </a:ext>
              </a:extLst>
            </p:cNvPr>
            <p:cNvSpPr/>
            <p:nvPr/>
          </p:nvSpPr>
          <p:spPr>
            <a:xfrm>
              <a:off x="6425911" y="5100824"/>
              <a:ext cx="91400" cy="114825"/>
            </a:xfrm>
            <a:custGeom>
              <a:avLst/>
              <a:gdLst>
                <a:gd name="connsiteX0" fmla="*/ 48143 w 91400"/>
                <a:gd name="connsiteY0" fmla="*/ 0 h 114825"/>
                <a:gd name="connsiteX1" fmla="*/ 22772 w 91400"/>
                <a:gd name="connsiteY1" fmla="*/ 9297 h 114825"/>
                <a:gd name="connsiteX2" fmla="*/ 19255 w 91400"/>
                <a:gd name="connsiteY2" fmla="*/ 2744 h 114825"/>
                <a:gd name="connsiteX3" fmla="*/ 0 w 91400"/>
                <a:gd name="connsiteY3" fmla="*/ 2744 h 114825"/>
                <a:gd name="connsiteX4" fmla="*/ 0 w 91400"/>
                <a:gd name="connsiteY4" fmla="*/ 114825 h 114825"/>
                <a:gd name="connsiteX5" fmla="*/ 27972 w 91400"/>
                <a:gd name="connsiteY5" fmla="*/ 114825 h 114825"/>
                <a:gd name="connsiteX6" fmla="*/ 27972 w 91400"/>
                <a:gd name="connsiteY6" fmla="*/ 82348 h 114825"/>
                <a:gd name="connsiteX7" fmla="*/ 48143 w 91400"/>
                <a:gd name="connsiteY7" fmla="*/ 87836 h 114825"/>
                <a:gd name="connsiteX8" fmla="*/ 79242 w 91400"/>
                <a:gd name="connsiteY8" fmla="*/ 75481 h 114825"/>
                <a:gd name="connsiteX9" fmla="*/ 91401 w 91400"/>
                <a:gd name="connsiteY9" fmla="*/ 43918 h 114825"/>
                <a:gd name="connsiteX10" fmla="*/ 79242 w 91400"/>
                <a:gd name="connsiteY10" fmla="*/ 12355 h 114825"/>
                <a:gd name="connsiteX11" fmla="*/ 48143 w 91400"/>
                <a:gd name="connsiteY11" fmla="*/ 0 h 114825"/>
                <a:gd name="connsiteX12" fmla="*/ 57538 w 91400"/>
                <a:gd name="connsiteY12" fmla="*/ 57413 h 114825"/>
                <a:gd name="connsiteX13" fmla="*/ 44313 w 91400"/>
                <a:gd name="connsiteY13" fmla="*/ 62826 h 114825"/>
                <a:gd name="connsiteX14" fmla="*/ 34842 w 91400"/>
                <a:gd name="connsiteY14" fmla="*/ 60382 h 114825"/>
                <a:gd name="connsiteX15" fmla="*/ 28198 w 91400"/>
                <a:gd name="connsiteY15" fmla="*/ 53591 h 114825"/>
                <a:gd name="connsiteX16" fmla="*/ 25824 w 91400"/>
                <a:gd name="connsiteY16" fmla="*/ 43905 h 114825"/>
                <a:gd name="connsiteX17" fmla="*/ 31099 w 91400"/>
                <a:gd name="connsiteY17" fmla="*/ 30410 h 114825"/>
                <a:gd name="connsiteX18" fmla="*/ 44325 w 91400"/>
                <a:gd name="connsiteY18" fmla="*/ 24997 h 114825"/>
                <a:gd name="connsiteX19" fmla="*/ 57551 w 91400"/>
                <a:gd name="connsiteY19" fmla="*/ 30410 h 114825"/>
                <a:gd name="connsiteX20" fmla="*/ 62826 w 91400"/>
                <a:gd name="connsiteY20" fmla="*/ 43905 h 114825"/>
                <a:gd name="connsiteX21" fmla="*/ 57538 w 91400"/>
                <a:gd name="connsiteY21" fmla="*/ 57413 h 1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00" h="114825">
                  <a:moveTo>
                    <a:pt x="48143" y="0"/>
                  </a:moveTo>
                  <a:cubicBezTo>
                    <a:pt x="38359" y="0"/>
                    <a:pt x="29893" y="3095"/>
                    <a:pt x="22772" y="9297"/>
                  </a:cubicBezTo>
                  <a:lnTo>
                    <a:pt x="19255" y="2744"/>
                  </a:lnTo>
                  <a:lnTo>
                    <a:pt x="0" y="2744"/>
                  </a:lnTo>
                  <a:lnTo>
                    <a:pt x="0" y="114825"/>
                  </a:lnTo>
                  <a:lnTo>
                    <a:pt x="27972" y="114825"/>
                  </a:lnTo>
                  <a:lnTo>
                    <a:pt x="27972" y="82348"/>
                  </a:lnTo>
                  <a:cubicBezTo>
                    <a:pt x="34088" y="86006"/>
                    <a:pt x="40808" y="87836"/>
                    <a:pt x="48143" y="87836"/>
                  </a:cubicBezTo>
                  <a:cubicBezTo>
                    <a:pt x="60779" y="87836"/>
                    <a:pt x="71141" y="83726"/>
                    <a:pt x="79242" y="75481"/>
                  </a:cubicBezTo>
                  <a:cubicBezTo>
                    <a:pt x="87344" y="67249"/>
                    <a:pt x="91401" y="56724"/>
                    <a:pt x="91401" y="43918"/>
                  </a:cubicBezTo>
                  <a:cubicBezTo>
                    <a:pt x="91401" y="31112"/>
                    <a:pt x="87344" y="20587"/>
                    <a:pt x="79242" y="12355"/>
                  </a:cubicBezTo>
                  <a:cubicBezTo>
                    <a:pt x="71141" y="4110"/>
                    <a:pt x="60779" y="0"/>
                    <a:pt x="48143" y="0"/>
                  </a:cubicBezTo>
                  <a:close/>
                  <a:moveTo>
                    <a:pt x="57538" y="57413"/>
                  </a:moveTo>
                  <a:cubicBezTo>
                    <a:pt x="54022" y="61021"/>
                    <a:pt x="49613" y="62826"/>
                    <a:pt x="44313" y="62826"/>
                  </a:cubicBezTo>
                  <a:cubicBezTo>
                    <a:pt x="40846" y="62826"/>
                    <a:pt x="37693" y="62011"/>
                    <a:pt x="34842" y="60382"/>
                  </a:cubicBezTo>
                  <a:cubicBezTo>
                    <a:pt x="31991" y="58753"/>
                    <a:pt x="29768" y="56498"/>
                    <a:pt x="28198" y="53591"/>
                  </a:cubicBezTo>
                  <a:cubicBezTo>
                    <a:pt x="26615" y="50697"/>
                    <a:pt x="25824" y="47464"/>
                    <a:pt x="25824" y="43905"/>
                  </a:cubicBezTo>
                  <a:cubicBezTo>
                    <a:pt x="25824" y="38517"/>
                    <a:pt x="27582" y="34019"/>
                    <a:pt x="31099" y="30410"/>
                  </a:cubicBezTo>
                  <a:cubicBezTo>
                    <a:pt x="34616" y="26802"/>
                    <a:pt x="39025" y="24997"/>
                    <a:pt x="44325" y="24997"/>
                  </a:cubicBezTo>
                  <a:cubicBezTo>
                    <a:pt x="49625" y="24997"/>
                    <a:pt x="54034" y="26802"/>
                    <a:pt x="57551" y="30410"/>
                  </a:cubicBezTo>
                  <a:cubicBezTo>
                    <a:pt x="61068" y="34019"/>
                    <a:pt x="62826" y="38517"/>
                    <a:pt x="62826" y="43905"/>
                  </a:cubicBezTo>
                  <a:cubicBezTo>
                    <a:pt x="62814" y="49306"/>
                    <a:pt x="61055" y="53804"/>
                    <a:pt x="57538" y="57413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01" name="Полилиния 38">
              <a:extLst>
                <a:ext uri="{FF2B5EF4-FFF2-40B4-BE49-F238E27FC236}">
                  <a16:creationId xmlns:a16="http://schemas.microsoft.com/office/drawing/2014/main" id="{F9D40CAC-CA5A-4DC0-A0D4-5B8847B92843}"/>
                </a:ext>
              </a:extLst>
            </p:cNvPr>
            <p:cNvSpPr/>
            <p:nvPr/>
          </p:nvSpPr>
          <p:spPr>
            <a:xfrm>
              <a:off x="5538017" y="4793136"/>
              <a:ext cx="368529" cy="367631"/>
            </a:xfrm>
            <a:custGeom>
              <a:avLst/>
              <a:gdLst>
                <a:gd name="connsiteX0" fmla="*/ 192511 w 368529"/>
                <a:gd name="connsiteY0" fmla="*/ 0 h 367631"/>
                <a:gd name="connsiteX1" fmla="*/ 176019 w 368529"/>
                <a:gd name="connsiteY1" fmla="*/ 0 h 367631"/>
                <a:gd name="connsiteX2" fmla="*/ 176019 w 368529"/>
                <a:gd name="connsiteY2" fmla="*/ 163943 h 367631"/>
                <a:gd name="connsiteX3" fmla="*/ 91740 w 368529"/>
                <a:gd name="connsiteY3" fmla="*/ 79879 h 367631"/>
                <a:gd name="connsiteX4" fmla="*/ 58995 w 368529"/>
                <a:gd name="connsiteY4" fmla="*/ 47201 h 367631"/>
                <a:gd name="connsiteX5" fmla="*/ 47327 w 368529"/>
                <a:gd name="connsiteY5" fmla="*/ 58841 h 367631"/>
                <a:gd name="connsiteX6" fmla="*/ 80084 w 368529"/>
                <a:gd name="connsiteY6" fmla="*/ 91520 h 367631"/>
                <a:gd name="connsiteX7" fmla="*/ 164351 w 368529"/>
                <a:gd name="connsiteY7" fmla="*/ 175584 h 367631"/>
                <a:gd name="connsiteX8" fmla="*/ 0 w 368529"/>
                <a:gd name="connsiteY8" fmla="*/ 175584 h 367631"/>
                <a:gd name="connsiteX9" fmla="*/ 0 w 368529"/>
                <a:gd name="connsiteY9" fmla="*/ 192048 h 367631"/>
                <a:gd name="connsiteX10" fmla="*/ 176019 w 368529"/>
                <a:gd name="connsiteY10" fmla="*/ 192048 h 367631"/>
                <a:gd name="connsiteX11" fmla="*/ 176019 w 368529"/>
                <a:gd name="connsiteY11" fmla="*/ 367632 h 367631"/>
                <a:gd name="connsiteX12" fmla="*/ 192511 w 368529"/>
                <a:gd name="connsiteY12" fmla="*/ 367632 h 367631"/>
                <a:gd name="connsiteX13" fmla="*/ 192511 w 368529"/>
                <a:gd name="connsiteY13" fmla="*/ 203676 h 367631"/>
                <a:gd name="connsiteX14" fmla="*/ 276790 w 368529"/>
                <a:gd name="connsiteY14" fmla="*/ 287753 h 367631"/>
                <a:gd name="connsiteX15" fmla="*/ 306093 w 368529"/>
                <a:gd name="connsiteY15" fmla="*/ 316985 h 367631"/>
                <a:gd name="connsiteX16" fmla="*/ 317749 w 368529"/>
                <a:gd name="connsiteY16" fmla="*/ 305345 h 367631"/>
                <a:gd name="connsiteX17" fmla="*/ 288458 w 368529"/>
                <a:gd name="connsiteY17" fmla="*/ 276112 h 367631"/>
                <a:gd name="connsiteX18" fmla="*/ 204179 w 368529"/>
                <a:gd name="connsiteY18" fmla="*/ 192048 h 367631"/>
                <a:gd name="connsiteX19" fmla="*/ 368530 w 368529"/>
                <a:gd name="connsiteY19" fmla="*/ 192048 h 367631"/>
                <a:gd name="connsiteX20" fmla="*/ 368530 w 368529"/>
                <a:gd name="connsiteY20" fmla="*/ 175584 h 367631"/>
                <a:gd name="connsiteX21" fmla="*/ 192511 w 368529"/>
                <a:gd name="connsiteY21" fmla="*/ 175584 h 36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8529" h="367631">
                  <a:moveTo>
                    <a:pt x="192511" y="0"/>
                  </a:moveTo>
                  <a:lnTo>
                    <a:pt x="176019" y="0"/>
                  </a:lnTo>
                  <a:lnTo>
                    <a:pt x="176019" y="163943"/>
                  </a:lnTo>
                  <a:lnTo>
                    <a:pt x="91740" y="79879"/>
                  </a:lnTo>
                  <a:lnTo>
                    <a:pt x="58995" y="47201"/>
                  </a:lnTo>
                  <a:lnTo>
                    <a:pt x="47327" y="58841"/>
                  </a:lnTo>
                  <a:lnTo>
                    <a:pt x="80084" y="91520"/>
                  </a:lnTo>
                  <a:lnTo>
                    <a:pt x="164351" y="175584"/>
                  </a:lnTo>
                  <a:lnTo>
                    <a:pt x="0" y="175584"/>
                  </a:lnTo>
                  <a:lnTo>
                    <a:pt x="0" y="192048"/>
                  </a:lnTo>
                  <a:lnTo>
                    <a:pt x="176019" y="192048"/>
                  </a:lnTo>
                  <a:lnTo>
                    <a:pt x="176019" y="367632"/>
                  </a:lnTo>
                  <a:lnTo>
                    <a:pt x="192511" y="367632"/>
                  </a:lnTo>
                  <a:lnTo>
                    <a:pt x="192511" y="203676"/>
                  </a:lnTo>
                  <a:lnTo>
                    <a:pt x="276790" y="287753"/>
                  </a:lnTo>
                  <a:lnTo>
                    <a:pt x="306093" y="316985"/>
                  </a:lnTo>
                  <a:lnTo>
                    <a:pt x="317749" y="305345"/>
                  </a:lnTo>
                  <a:lnTo>
                    <a:pt x="288458" y="276112"/>
                  </a:lnTo>
                  <a:lnTo>
                    <a:pt x="204179" y="192048"/>
                  </a:lnTo>
                  <a:lnTo>
                    <a:pt x="368530" y="192048"/>
                  </a:lnTo>
                  <a:lnTo>
                    <a:pt x="368530" y="175584"/>
                  </a:lnTo>
                  <a:lnTo>
                    <a:pt x="192511" y="175584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03" name="Полилиния 39">
              <a:extLst>
                <a:ext uri="{FF2B5EF4-FFF2-40B4-BE49-F238E27FC236}">
                  <a16:creationId xmlns:a16="http://schemas.microsoft.com/office/drawing/2014/main" id="{7CFC56B8-070F-42FB-9BA8-59750732AF44}"/>
                </a:ext>
              </a:extLst>
            </p:cNvPr>
            <p:cNvSpPr/>
            <p:nvPr/>
          </p:nvSpPr>
          <p:spPr>
            <a:xfrm rot="-2706320">
              <a:off x="5717548" y="4848307"/>
              <a:ext cx="248979" cy="16464"/>
            </a:xfrm>
            <a:custGeom>
              <a:avLst/>
              <a:gdLst>
                <a:gd name="connsiteX0" fmla="*/ 0 w 248979"/>
                <a:gd name="connsiteY0" fmla="*/ 0 h 16464"/>
                <a:gd name="connsiteX1" fmla="*/ 248979 w 248979"/>
                <a:gd name="connsiteY1" fmla="*/ 0 h 16464"/>
                <a:gd name="connsiteX2" fmla="*/ 248979 w 248979"/>
                <a:gd name="connsiteY2" fmla="*/ 16464 h 16464"/>
                <a:gd name="connsiteX3" fmla="*/ 0 w 248979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79" h="16464">
                  <a:moveTo>
                    <a:pt x="0" y="0"/>
                  </a:moveTo>
                  <a:lnTo>
                    <a:pt x="248979" y="0"/>
                  </a:lnTo>
                  <a:lnTo>
                    <a:pt x="248979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  <p:sp>
          <p:nvSpPr>
            <p:cNvPr id="104" name="Полилиния 40">
              <a:extLst>
                <a:ext uri="{FF2B5EF4-FFF2-40B4-BE49-F238E27FC236}">
                  <a16:creationId xmlns:a16="http://schemas.microsoft.com/office/drawing/2014/main" id="{E1CE71C8-3FA3-4AD1-890B-D76914E3CE67}"/>
                </a:ext>
              </a:extLst>
            </p:cNvPr>
            <p:cNvSpPr/>
            <p:nvPr/>
          </p:nvSpPr>
          <p:spPr>
            <a:xfrm rot="-2711668">
              <a:off x="5478608" y="5089681"/>
              <a:ext cx="246342" cy="16464"/>
            </a:xfrm>
            <a:custGeom>
              <a:avLst/>
              <a:gdLst>
                <a:gd name="connsiteX0" fmla="*/ 0 w 246342"/>
                <a:gd name="connsiteY0" fmla="*/ 0 h 16464"/>
                <a:gd name="connsiteX1" fmla="*/ 246343 w 246342"/>
                <a:gd name="connsiteY1" fmla="*/ 0 h 16464"/>
                <a:gd name="connsiteX2" fmla="*/ 246343 w 246342"/>
                <a:gd name="connsiteY2" fmla="*/ 16464 h 16464"/>
                <a:gd name="connsiteX3" fmla="*/ 0 w 246342"/>
                <a:gd name="connsiteY3" fmla="*/ 16464 h 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342" h="16464">
                  <a:moveTo>
                    <a:pt x="0" y="0"/>
                  </a:moveTo>
                  <a:lnTo>
                    <a:pt x="246343" y="0"/>
                  </a:lnTo>
                  <a:lnTo>
                    <a:pt x="246343" y="16464"/>
                  </a:lnTo>
                  <a:lnTo>
                    <a:pt x="0" y="16464"/>
                  </a:lnTo>
                  <a:close/>
                </a:path>
              </a:pathLst>
            </a:custGeom>
            <a:solidFill>
              <a:schemeClr val="accent1"/>
            </a:solidFill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935408"/>
      </p:ext>
    </p:extLst>
  </p:cSld>
  <p:clrMapOvr>
    <a:masterClrMapping/>
  </p:clrMapOvr>
</p:sld>
</file>

<file path=ppt/theme/theme1.xml><?xml version="1.0" encoding="utf-8"?>
<a:theme xmlns:a="http://schemas.openxmlformats.org/drawingml/2006/main" name="MI Group Template">
  <a:themeElements>
    <a:clrScheme name="MI Group 202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0500"/>
      </a:accent1>
      <a:accent2>
        <a:srgbClr val="0D2E44"/>
      </a:accent2>
      <a:accent3>
        <a:srgbClr val="5BC0EB"/>
      </a:accent3>
      <a:accent4>
        <a:srgbClr val="FFC857"/>
      </a:accent4>
      <a:accent5>
        <a:srgbClr val="65B891"/>
      </a:accent5>
      <a:accent6>
        <a:srgbClr val="933892"/>
      </a:accent6>
      <a:hlink>
        <a:srgbClr val="3785D4"/>
      </a:hlink>
      <a:folHlink>
        <a:srgbClr val="964098"/>
      </a:folHlink>
    </a:clrScheme>
    <a:fontScheme name="Стандартная">
      <a:majorFont>
        <a:latin typeface="Montserrat Bold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Montserrat Light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304510" dist="178762" dir="5400000" sx="93000" sy="93000" algn="t" rotWithShape="0">
            <a:schemeClr val="accent2">
              <a:alpha val="30000"/>
            </a:schemeClr>
          </a:outerShdw>
        </a:effectLst>
      </a:spPr>
      <a:bodyPr rtlCol="0" anchor="ctr"/>
      <a:lstStyle>
        <a:defPPr algn="ctr">
          <a:defRPr sz="1400" dirty="0" err="1" smtClean="0">
            <a:solidFill>
              <a:schemeClr val="accent2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none" lIns="0" tIns="0" rIns="0" bIns="0" rtlCol="0">
        <a:spAutoFit/>
      </a:bodyPr>
      <a:lstStyle>
        <a:defPPr algn="l">
          <a:defRPr sz="1400" dirty="0" err="1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MIG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0500"/>
      </a:accent1>
      <a:accent2>
        <a:srgbClr val="0D2E44"/>
      </a:accent2>
      <a:accent3>
        <a:srgbClr val="E1E1E6"/>
      </a:accent3>
      <a:accent4>
        <a:srgbClr val="AFBCC5"/>
      </a:accent4>
      <a:accent5>
        <a:srgbClr val="738FA2"/>
      </a:accent5>
      <a:accent6>
        <a:srgbClr val="356686"/>
      </a:accent6>
      <a:hlink>
        <a:srgbClr val="3785D4"/>
      </a:hlink>
      <a:folHlink>
        <a:srgbClr val="964098"/>
      </a:folHlink>
    </a:clrScheme>
    <a:fontScheme name="Стандартная">
      <a:majorFont>
        <a:latin typeface="Montserrat ExtraBold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Montserrat Light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141697</TotalTime>
  <Words>681</Words>
  <Application>Microsoft Office PowerPoint</Application>
  <PresentationFormat>Широкоэкранный</PresentationFormat>
  <Paragraphs>161</Paragraphs>
  <Slides>12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4" baseType="lpstr">
      <vt:lpstr>Arial</vt:lpstr>
      <vt:lpstr>Montserrat Medium</vt:lpstr>
      <vt:lpstr>Montserrat </vt:lpstr>
      <vt:lpstr>Montserrat Light</vt:lpstr>
      <vt:lpstr>Calibri</vt:lpstr>
      <vt:lpstr>Montserrat</vt:lpstr>
      <vt:lpstr>Tahoma</vt:lpstr>
      <vt:lpstr>Montserrat ExtraBold</vt:lpstr>
      <vt:lpstr>Montserrat Bold</vt:lpstr>
      <vt:lpstr>Roboto Mono Light</vt:lpstr>
      <vt:lpstr>MI Group Template</vt:lpstr>
      <vt:lpstr>1_Тема Office</vt:lpstr>
      <vt:lpstr>АРХИТЕКТУРА СИЛЬНОГО БРЕНДА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РАБОТАЕМ  С ФАКТАМИ!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cp:keywords/>
  <dc:description/>
  <cp:lastModifiedBy>Maryana Pilipenko</cp:lastModifiedBy>
  <cp:revision>315</cp:revision>
  <dcterms:created xsi:type="dcterms:W3CDTF">2024-06-09T22:13:08Z</dcterms:created>
  <dcterms:modified xsi:type="dcterms:W3CDTF">2025-10-09T13:01:09Z</dcterms:modified>
  <cp:category/>
</cp:coreProperties>
</file>