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2"/>
  </p:sldMasterIdLst>
  <p:sldIdLst>
    <p:sldId id="256" r:id="rId3"/>
    <p:sldId id="276" r:id="rId4"/>
    <p:sldId id="258" r:id="rId5"/>
    <p:sldId id="267" r:id="rId6"/>
    <p:sldId id="278" r:id="rId7"/>
    <p:sldId id="277" r:id="rId8"/>
    <p:sldId id="2147472386" r:id="rId9"/>
    <p:sldId id="12166" r:id="rId10"/>
  </p:sldIdLst>
  <p:sldSz cx="12192000" cy="6858000"/>
  <p:notesSz cx="12192000" cy="6858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nvolve" panose="020B0604020202020204" charset="0"/>
      <p:regular r:id="rId15"/>
      <p:bold r:id="rId16"/>
      <p:italic r:id="rId17"/>
    </p:embeddedFont>
    <p:embeddedFont>
      <p:font typeface="Involve Bold" panose="020B0604020202020204" charset="0"/>
      <p:bold r:id="rId18"/>
    </p:embeddedFont>
    <p:embeddedFont>
      <p:font typeface="Involve Medium" panose="020B0604020202020204" charset="0"/>
      <p:regular r:id="rId19"/>
    </p:embeddedFont>
    <p:embeddedFont>
      <p:font typeface="Involve SemiBold" panose="020B0604020202020204" charset="0"/>
      <p:bold r:id="rId20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DBD3BE"/>
    <a:srgbClr val="158AFF"/>
    <a:srgbClr val="FFD304"/>
    <a:srgbClr val="F73D33"/>
    <a:srgbClr val="B5B5B5"/>
    <a:srgbClr val="858585"/>
    <a:srgbClr val="FE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06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914400" y="2125980"/>
            <a:ext cx="103632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1" i="0">
                <a:latin typeface="Involve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4 в одну стр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D1D73B0E-4D6A-07DB-B697-A770DC13CF65}"/>
              </a:ext>
            </a:extLst>
          </p:cNvPr>
          <p:cNvSpPr/>
          <p:nvPr userDrawn="1"/>
        </p:nvSpPr>
        <p:spPr>
          <a:xfrm rot="5186079">
            <a:off x="9513491" y="1623090"/>
            <a:ext cx="1065265" cy="10679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0BF2039F-DBE1-0982-8403-C45E25D51C55}"/>
              </a:ext>
            </a:extLst>
          </p:cNvPr>
          <p:cNvSpPr/>
          <p:nvPr userDrawn="1"/>
        </p:nvSpPr>
        <p:spPr>
          <a:xfrm rot="5186079">
            <a:off x="11543443" y="4153162"/>
            <a:ext cx="699235" cy="7010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1EFFB38-3772-D066-E97C-3EC6EC67BD39}"/>
              </a:ext>
            </a:extLst>
          </p:cNvPr>
          <p:cNvSpPr/>
          <p:nvPr userDrawn="1"/>
        </p:nvSpPr>
        <p:spPr>
          <a:xfrm rot="15039773" flipH="1" flipV="1">
            <a:off x="8286919" y="1090256"/>
            <a:ext cx="4544306" cy="7787713"/>
          </a:xfrm>
          <a:custGeom>
            <a:avLst/>
            <a:gdLst>
              <a:gd name="connsiteX0" fmla="*/ 2120235 w 4544306"/>
              <a:gd name="connsiteY0" fmla="*/ 1827 h 6383592"/>
              <a:gd name="connsiteX1" fmla="*/ 2763588 w 4544306"/>
              <a:gd name="connsiteY1" fmla="*/ 57771 h 6383592"/>
              <a:gd name="connsiteX2" fmla="*/ 3171975 w 4544306"/>
              <a:gd name="connsiteY2" fmla="*/ 1112304 h 6383592"/>
              <a:gd name="connsiteX3" fmla="*/ 2429322 w 4544306"/>
              <a:gd name="connsiteY3" fmla="*/ 2344464 h 6383592"/>
              <a:gd name="connsiteX4" fmla="*/ 1391568 w 4544306"/>
              <a:gd name="connsiteY4" fmla="*/ 3144459 h 6383592"/>
              <a:gd name="connsiteX5" fmla="*/ 590180 w 4544306"/>
              <a:gd name="connsiteY5" fmla="*/ 3357047 h 6383592"/>
              <a:gd name="connsiteX6" fmla="*/ 53821 w 4544306"/>
              <a:gd name="connsiteY6" fmla="*/ 3220681 h 6383592"/>
              <a:gd name="connsiteX7" fmla="*/ 67108 w 4544306"/>
              <a:gd name="connsiteY7" fmla="*/ 2791318 h 6383592"/>
              <a:gd name="connsiteX8" fmla="*/ 810460 w 4544306"/>
              <a:gd name="connsiteY8" fmla="*/ 2065445 h 6383592"/>
              <a:gd name="connsiteX9" fmla="*/ 2006256 w 4544306"/>
              <a:gd name="connsiteY9" fmla="*/ 1650068 h 6383592"/>
              <a:gd name="connsiteX10" fmla="*/ 3246106 w 4544306"/>
              <a:gd name="connsiteY10" fmla="*/ 1722096 h 6383592"/>
              <a:gd name="connsiteX11" fmla="*/ 3843303 w 4544306"/>
              <a:gd name="connsiteY11" fmla="*/ 2635369 h 6383592"/>
              <a:gd name="connsiteX12" fmla="*/ 3499244 w 4544306"/>
              <a:gd name="connsiteY12" fmla="*/ 3362634 h 6383592"/>
              <a:gd name="connsiteX13" fmla="*/ 2702530 w 4544306"/>
              <a:gd name="connsiteY13" fmla="*/ 4242608 h 6383592"/>
              <a:gd name="connsiteX14" fmla="*/ 1422494 w 4544306"/>
              <a:gd name="connsiteY14" fmla="*/ 4943357 h 6383592"/>
              <a:gd name="connsiteX15" fmla="*/ 999970 w 4544306"/>
              <a:gd name="connsiteY15" fmla="*/ 4754238 h 6383592"/>
              <a:gd name="connsiteX16" fmla="*/ 1452412 w 4544306"/>
              <a:gd name="connsiteY16" fmla="*/ 4168225 h 6383592"/>
              <a:gd name="connsiteX17" fmla="*/ 2378980 w 4544306"/>
              <a:gd name="connsiteY17" fmla="*/ 3543755 h 6383592"/>
              <a:gd name="connsiteX18" fmla="*/ 3374072 w 4544306"/>
              <a:gd name="connsiteY18" fmla="*/ 3296904 h 6383592"/>
              <a:gd name="connsiteX19" fmla="*/ 4150988 w 4544306"/>
              <a:gd name="connsiteY19" fmla="*/ 3340257 h 6383592"/>
              <a:gd name="connsiteX20" fmla="*/ 4538493 w 4544306"/>
              <a:gd name="connsiteY20" fmla="*/ 3780113 h 6383592"/>
              <a:gd name="connsiteX21" fmla="*/ 4153090 w 4544306"/>
              <a:gd name="connsiteY21" fmla="*/ 4905984 h 6383592"/>
              <a:gd name="connsiteX22" fmla="*/ 2659391 w 4544306"/>
              <a:gd name="connsiteY22" fmla="*/ 6134640 h 6383592"/>
              <a:gd name="connsiteX23" fmla="*/ 2249603 w 4544306"/>
              <a:gd name="connsiteY23" fmla="*/ 6325552 h 6383592"/>
              <a:gd name="connsiteX24" fmla="*/ 2132820 w 4544306"/>
              <a:gd name="connsiteY24" fmla="*/ 6383593 h 638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44306" h="6383592">
                <a:moveTo>
                  <a:pt x="2120235" y="1827"/>
                </a:moveTo>
                <a:cubicBezTo>
                  <a:pt x="2334786" y="1827"/>
                  <a:pt x="2558063" y="-15691"/>
                  <a:pt x="2763588" y="57771"/>
                </a:cubicBezTo>
                <a:cubicBezTo>
                  <a:pt x="3202360" y="214599"/>
                  <a:pt x="3297522" y="706682"/>
                  <a:pt x="3171975" y="1112304"/>
                </a:cubicBezTo>
                <a:cubicBezTo>
                  <a:pt x="3031172" y="1567203"/>
                  <a:pt x="2743855" y="1992221"/>
                  <a:pt x="2429322" y="2344464"/>
                </a:cubicBezTo>
                <a:cubicBezTo>
                  <a:pt x="2136399" y="2672518"/>
                  <a:pt x="1789332" y="2953845"/>
                  <a:pt x="1391568" y="3144459"/>
                </a:cubicBezTo>
                <a:cubicBezTo>
                  <a:pt x="1139532" y="3265240"/>
                  <a:pt x="869771" y="3342154"/>
                  <a:pt x="590180" y="3357047"/>
                </a:cubicBezTo>
                <a:cubicBezTo>
                  <a:pt x="423186" y="3365933"/>
                  <a:pt x="167831" y="3372697"/>
                  <a:pt x="53821" y="3220681"/>
                </a:cubicBezTo>
                <a:cubicBezTo>
                  <a:pt x="-38272" y="3097891"/>
                  <a:pt x="2443" y="2915538"/>
                  <a:pt x="67108" y="2791318"/>
                </a:cubicBezTo>
                <a:cubicBezTo>
                  <a:pt x="224623" y="2488716"/>
                  <a:pt x="528152" y="2244491"/>
                  <a:pt x="810460" y="2065445"/>
                </a:cubicBezTo>
                <a:cubicBezTo>
                  <a:pt x="1171551" y="1836421"/>
                  <a:pt x="1582667" y="1700149"/>
                  <a:pt x="2006256" y="1650068"/>
                </a:cubicBezTo>
                <a:cubicBezTo>
                  <a:pt x="2408327" y="1602520"/>
                  <a:pt x="2858554" y="1584133"/>
                  <a:pt x="3246106" y="1722096"/>
                </a:cubicBezTo>
                <a:cubicBezTo>
                  <a:pt x="3651055" y="1866245"/>
                  <a:pt x="3885366" y="2204146"/>
                  <a:pt x="3843303" y="2635369"/>
                </a:cubicBezTo>
                <a:cubicBezTo>
                  <a:pt x="3816413" y="2910931"/>
                  <a:pt x="3660949" y="3146430"/>
                  <a:pt x="3499244" y="3362634"/>
                </a:cubicBezTo>
                <a:cubicBezTo>
                  <a:pt x="3279461" y="3656501"/>
                  <a:pt x="2996882" y="4024824"/>
                  <a:pt x="2702530" y="4242608"/>
                </a:cubicBezTo>
                <a:cubicBezTo>
                  <a:pt x="2303448" y="4537885"/>
                  <a:pt x="1908207" y="4815344"/>
                  <a:pt x="1422494" y="4943357"/>
                </a:cubicBezTo>
                <a:cubicBezTo>
                  <a:pt x="1312420" y="4972368"/>
                  <a:pt x="915778" y="5003892"/>
                  <a:pt x="999970" y="4754238"/>
                </a:cubicBezTo>
                <a:cubicBezTo>
                  <a:pt x="1077137" y="4525383"/>
                  <a:pt x="1282746" y="4329641"/>
                  <a:pt x="1452412" y="4168225"/>
                </a:cubicBezTo>
                <a:cubicBezTo>
                  <a:pt x="1725096" y="3908808"/>
                  <a:pt x="2034005" y="3695481"/>
                  <a:pt x="2378980" y="3543755"/>
                </a:cubicBezTo>
                <a:cubicBezTo>
                  <a:pt x="2694298" y="3405063"/>
                  <a:pt x="3030443" y="3320991"/>
                  <a:pt x="3374072" y="3296904"/>
                </a:cubicBezTo>
                <a:cubicBezTo>
                  <a:pt x="3629490" y="3279002"/>
                  <a:pt x="3901605" y="3273163"/>
                  <a:pt x="4150988" y="3340257"/>
                </a:cubicBezTo>
                <a:cubicBezTo>
                  <a:pt x="4342704" y="3391842"/>
                  <a:pt x="4496448" y="3495142"/>
                  <a:pt x="4538493" y="3780113"/>
                </a:cubicBezTo>
                <a:cubicBezTo>
                  <a:pt x="4580538" y="4200927"/>
                  <a:pt x="4388645" y="4552638"/>
                  <a:pt x="4153090" y="4905984"/>
                </a:cubicBezTo>
                <a:cubicBezTo>
                  <a:pt x="3788130" y="5453409"/>
                  <a:pt x="3231493" y="5831309"/>
                  <a:pt x="2659391" y="6134640"/>
                </a:cubicBezTo>
                <a:cubicBezTo>
                  <a:pt x="2525595" y="6205584"/>
                  <a:pt x="2387847" y="6264400"/>
                  <a:pt x="2249603" y="6325552"/>
                </a:cubicBezTo>
                <a:cubicBezTo>
                  <a:pt x="2209342" y="6343361"/>
                  <a:pt x="2167989" y="6357217"/>
                  <a:pt x="2132820" y="6383593"/>
                </a:cubicBezTo>
              </a:path>
            </a:pathLst>
          </a:custGeom>
          <a:noFill/>
          <a:ln w="466513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BE2A2AC6-7B99-BB59-34E7-C4B30BF152E9}"/>
              </a:ext>
            </a:extLst>
          </p:cNvPr>
          <p:cNvSpPr/>
          <p:nvPr userDrawn="1"/>
        </p:nvSpPr>
        <p:spPr>
          <a:xfrm rot="9892886">
            <a:off x="6862163" y="-224703"/>
            <a:ext cx="1687022" cy="1158444"/>
          </a:xfrm>
          <a:custGeom>
            <a:avLst/>
            <a:gdLst>
              <a:gd name="connsiteX0" fmla="*/ 1628175 w 1687022"/>
              <a:gd name="connsiteY0" fmla="*/ 1158444 h 1158444"/>
              <a:gd name="connsiteX1" fmla="*/ 0 w 1687022"/>
              <a:gd name="connsiteY1" fmla="*/ 718562 h 1158444"/>
              <a:gd name="connsiteX2" fmla="*/ 3817 w 1687022"/>
              <a:gd name="connsiteY2" fmla="*/ 680605 h 1158444"/>
              <a:gd name="connsiteX3" fmla="*/ 836783 w 1687022"/>
              <a:gd name="connsiteY3" fmla="*/ 0 h 1158444"/>
              <a:gd name="connsiteX4" fmla="*/ 1687022 w 1687022"/>
              <a:gd name="connsiteY4" fmla="*/ 852392 h 1158444"/>
              <a:gd name="connsiteX5" fmla="*/ 1669748 w 1687022"/>
              <a:gd name="connsiteY5" fmla="*/ 1024179 h 115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7022" h="1158444">
                <a:moveTo>
                  <a:pt x="1628175" y="1158444"/>
                </a:moveTo>
                <a:lnTo>
                  <a:pt x="0" y="718562"/>
                </a:lnTo>
                <a:lnTo>
                  <a:pt x="3817" y="680605"/>
                </a:lnTo>
                <a:cubicBezTo>
                  <a:pt x="83099" y="292185"/>
                  <a:pt x="425906" y="0"/>
                  <a:pt x="836783" y="0"/>
                </a:cubicBezTo>
                <a:cubicBezTo>
                  <a:pt x="1306357" y="0"/>
                  <a:pt x="1687022" y="381629"/>
                  <a:pt x="1687022" y="852392"/>
                </a:cubicBezTo>
                <a:cubicBezTo>
                  <a:pt x="1687022" y="911237"/>
                  <a:pt x="1681074" y="968690"/>
                  <a:pt x="1669748" y="10241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76705F1D-AC6E-36D2-D41E-6273FB109710}"/>
              </a:ext>
            </a:extLst>
          </p:cNvPr>
          <p:cNvSpPr/>
          <p:nvPr userDrawn="1"/>
        </p:nvSpPr>
        <p:spPr>
          <a:xfrm rot="5186079">
            <a:off x="7837393" y="4666416"/>
            <a:ext cx="465593" cy="4667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11831A64-D297-8BF9-2C16-9F7D264D4F51}"/>
              </a:ext>
            </a:extLst>
          </p:cNvPr>
          <p:cNvSpPr/>
          <p:nvPr userDrawn="1"/>
        </p:nvSpPr>
        <p:spPr>
          <a:xfrm rot="9892886">
            <a:off x="8026573" y="2425461"/>
            <a:ext cx="358261" cy="3591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118136A9-AF93-A1AA-F621-96693515C255}"/>
              </a:ext>
            </a:extLst>
          </p:cNvPr>
          <p:cNvSpPr/>
          <p:nvPr userDrawn="1"/>
        </p:nvSpPr>
        <p:spPr>
          <a:xfrm rot="15209002" flipV="1">
            <a:off x="9903346" y="1376497"/>
            <a:ext cx="461799" cy="462969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7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15A9E358-FF24-9EE6-FC0B-EED9C100A2D1}"/>
              </a:ext>
            </a:extLst>
          </p:cNvPr>
          <p:cNvSpPr/>
          <p:nvPr userDrawn="1"/>
        </p:nvSpPr>
        <p:spPr>
          <a:xfrm rot="18299574" flipV="1">
            <a:off x="7204976" y="6054786"/>
            <a:ext cx="364081" cy="365003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8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1D360180-D1EE-BF3A-3828-9EE79C448C86}"/>
              </a:ext>
            </a:extLst>
          </p:cNvPr>
          <p:cNvSpPr/>
          <p:nvPr userDrawn="1"/>
        </p:nvSpPr>
        <p:spPr>
          <a:xfrm rot="11196631" flipV="1">
            <a:off x="5814118" y="1026064"/>
            <a:ext cx="587983" cy="589471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178" y="1694106"/>
            <a:ext cx="2425382" cy="50475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lang="ru-RU" sz="4000"/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76F5A3-910B-86FE-9F39-B8D591CF3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78" y="2543736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1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CBA7C4CD-4BA2-CC5D-1370-B0C5A1C6C2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178" y="3351773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2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00635B4-35B2-BA9E-3531-29803187A0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178" y="4159810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3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B8F1DCFB-C973-3C36-3F4A-C0423EFEC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178" y="4967847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4</a:t>
            </a:r>
          </a:p>
        </p:txBody>
      </p:sp>
    </p:spTree>
    <p:extLst>
      <p:ext uri="{BB962C8B-B14F-4D97-AF65-F5344CB8AC3E}">
        <p14:creationId xmlns:p14="http://schemas.microsoft.com/office/powerpoint/2010/main" val="13839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4 в одну строку_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178" y="1694106"/>
            <a:ext cx="2425382" cy="50475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lang="ru-RU" sz="4000"/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76F5A3-910B-86FE-9F39-B8D591CF3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78" y="2543736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1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CBA7C4CD-4BA2-CC5D-1370-B0C5A1C6C2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178" y="3351773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2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00635B4-35B2-BA9E-3531-29803187A0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178" y="4159810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3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B8F1DCFB-C973-3C36-3F4A-C0423EFEC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178" y="4967847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4</a:t>
            </a:r>
          </a:p>
        </p:txBody>
      </p:sp>
    </p:spTree>
    <p:extLst>
      <p:ext uri="{BB962C8B-B14F-4D97-AF65-F5344CB8AC3E}">
        <p14:creationId xmlns:p14="http://schemas.microsoft.com/office/powerpoint/2010/main" val="4218424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6 в одну стр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D1D73B0E-4D6A-07DB-B697-A770DC13CF65}"/>
              </a:ext>
            </a:extLst>
          </p:cNvPr>
          <p:cNvSpPr/>
          <p:nvPr userDrawn="1"/>
        </p:nvSpPr>
        <p:spPr>
          <a:xfrm rot="5186079">
            <a:off x="9513491" y="1623090"/>
            <a:ext cx="1065265" cy="10679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0BF2039F-DBE1-0982-8403-C45E25D51C55}"/>
              </a:ext>
            </a:extLst>
          </p:cNvPr>
          <p:cNvSpPr/>
          <p:nvPr userDrawn="1"/>
        </p:nvSpPr>
        <p:spPr>
          <a:xfrm rot="5186079">
            <a:off x="11543443" y="4153162"/>
            <a:ext cx="699235" cy="7010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1EFFB38-3772-D066-E97C-3EC6EC67BD39}"/>
              </a:ext>
            </a:extLst>
          </p:cNvPr>
          <p:cNvSpPr/>
          <p:nvPr userDrawn="1"/>
        </p:nvSpPr>
        <p:spPr>
          <a:xfrm rot="15039773" flipH="1" flipV="1">
            <a:off x="8286919" y="1090256"/>
            <a:ext cx="4544306" cy="7787713"/>
          </a:xfrm>
          <a:custGeom>
            <a:avLst/>
            <a:gdLst>
              <a:gd name="connsiteX0" fmla="*/ 2120235 w 4544306"/>
              <a:gd name="connsiteY0" fmla="*/ 1827 h 6383592"/>
              <a:gd name="connsiteX1" fmla="*/ 2763588 w 4544306"/>
              <a:gd name="connsiteY1" fmla="*/ 57771 h 6383592"/>
              <a:gd name="connsiteX2" fmla="*/ 3171975 w 4544306"/>
              <a:gd name="connsiteY2" fmla="*/ 1112304 h 6383592"/>
              <a:gd name="connsiteX3" fmla="*/ 2429322 w 4544306"/>
              <a:gd name="connsiteY3" fmla="*/ 2344464 h 6383592"/>
              <a:gd name="connsiteX4" fmla="*/ 1391568 w 4544306"/>
              <a:gd name="connsiteY4" fmla="*/ 3144459 h 6383592"/>
              <a:gd name="connsiteX5" fmla="*/ 590180 w 4544306"/>
              <a:gd name="connsiteY5" fmla="*/ 3357047 h 6383592"/>
              <a:gd name="connsiteX6" fmla="*/ 53821 w 4544306"/>
              <a:gd name="connsiteY6" fmla="*/ 3220681 h 6383592"/>
              <a:gd name="connsiteX7" fmla="*/ 67108 w 4544306"/>
              <a:gd name="connsiteY7" fmla="*/ 2791318 h 6383592"/>
              <a:gd name="connsiteX8" fmla="*/ 810460 w 4544306"/>
              <a:gd name="connsiteY8" fmla="*/ 2065445 h 6383592"/>
              <a:gd name="connsiteX9" fmla="*/ 2006256 w 4544306"/>
              <a:gd name="connsiteY9" fmla="*/ 1650068 h 6383592"/>
              <a:gd name="connsiteX10" fmla="*/ 3246106 w 4544306"/>
              <a:gd name="connsiteY10" fmla="*/ 1722096 h 6383592"/>
              <a:gd name="connsiteX11" fmla="*/ 3843303 w 4544306"/>
              <a:gd name="connsiteY11" fmla="*/ 2635369 h 6383592"/>
              <a:gd name="connsiteX12" fmla="*/ 3499244 w 4544306"/>
              <a:gd name="connsiteY12" fmla="*/ 3362634 h 6383592"/>
              <a:gd name="connsiteX13" fmla="*/ 2702530 w 4544306"/>
              <a:gd name="connsiteY13" fmla="*/ 4242608 h 6383592"/>
              <a:gd name="connsiteX14" fmla="*/ 1422494 w 4544306"/>
              <a:gd name="connsiteY14" fmla="*/ 4943357 h 6383592"/>
              <a:gd name="connsiteX15" fmla="*/ 999970 w 4544306"/>
              <a:gd name="connsiteY15" fmla="*/ 4754238 h 6383592"/>
              <a:gd name="connsiteX16" fmla="*/ 1452412 w 4544306"/>
              <a:gd name="connsiteY16" fmla="*/ 4168225 h 6383592"/>
              <a:gd name="connsiteX17" fmla="*/ 2378980 w 4544306"/>
              <a:gd name="connsiteY17" fmla="*/ 3543755 h 6383592"/>
              <a:gd name="connsiteX18" fmla="*/ 3374072 w 4544306"/>
              <a:gd name="connsiteY18" fmla="*/ 3296904 h 6383592"/>
              <a:gd name="connsiteX19" fmla="*/ 4150988 w 4544306"/>
              <a:gd name="connsiteY19" fmla="*/ 3340257 h 6383592"/>
              <a:gd name="connsiteX20" fmla="*/ 4538493 w 4544306"/>
              <a:gd name="connsiteY20" fmla="*/ 3780113 h 6383592"/>
              <a:gd name="connsiteX21" fmla="*/ 4153090 w 4544306"/>
              <a:gd name="connsiteY21" fmla="*/ 4905984 h 6383592"/>
              <a:gd name="connsiteX22" fmla="*/ 2659391 w 4544306"/>
              <a:gd name="connsiteY22" fmla="*/ 6134640 h 6383592"/>
              <a:gd name="connsiteX23" fmla="*/ 2249603 w 4544306"/>
              <a:gd name="connsiteY23" fmla="*/ 6325552 h 6383592"/>
              <a:gd name="connsiteX24" fmla="*/ 2132820 w 4544306"/>
              <a:gd name="connsiteY24" fmla="*/ 6383593 h 638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44306" h="6383592">
                <a:moveTo>
                  <a:pt x="2120235" y="1827"/>
                </a:moveTo>
                <a:cubicBezTo>
                  <a:pt x="2334786" y="1827"/>
                  <a:pt x="2558063" y="-15691"/>
                  <a:pt x="2763588" y="57771"/>
                </a:cubicBezTo>
                <a:cubicBezTo>
                  <a:pt x="3202360" y="214599"/>
                  <a:pt x="3297522" y="706682"/>
                  <a:pt x="3171975" y="1112304"/>
                </a:cubicBezTo>
                <a:cubicBezTo>
                  <a:pt x="3031172" y="1567203"/>
                  <a:pt x="2743855" y="1992221"/>
                  <a:pt x="2429322" y="2344464"/>
                </a:cubicBezTo>
                <a:cubicBezTo>
                  <a:pt x="2136399" y="2672518"/>
                  <a:pt x="1789332" y="2953845"/>
                  <a:pt x="1391568" y="3144459"/>
                </a:cubicBezTo>
                <a:cubicBezTo>
                  <a:pt x="1139532" y="3265240"/>
                  <a:pt x="869771" y="3342154"/>
                  <a:pt x="590180" y="3357047"/>
                </a:cubicBezTo>
                <a:cubicBezTo>
                  <a:pt x="423186" y="3365933"/>
                  <a:pt x="167831" y="3372697"/>
                  <a:pt x="53821" y="3220681"/>
                </a:cubicBezTo>
                <a:cubicBezTo>
                  <a:pt x="-38272" y="3097891"/>
                  <a:pt x="2443" y="2915538"/>
                  <a:pt x="67108" y="2791318"/>
                </a:cubicBezTo>
                <a:cubicBezTo>
                  <a:pt x="224623" y="2488716"/>
                  <a:pt x="528152" y="2244491"/>
                  <a:pt x="810460" y="2065445"/>
                </a:cubicBezTo>
                <a:cubicBezTo>
                  <a:pt x="1171551" y="1836421"/>
                  <a:pt x="1582667" y="1700149"/>
                  <a:pt x="2006256" y="1650068"/>
                </a:cubicBezTo>
                <a:cubicBezTo>
                  <a:pt x="2408327" y="1602520"/>
                  <a:pt x="2858554" y="1584133"/>
                  <a:pt x="3246106" y="1722096"/>
                </a:cubicBezTo>
                <a:cubicBezTo>
                  <a:pt x="3651055" y="1866245"/>
                  <a:pt x="3885366" y="2204146"/>
                  <a:pt x="3843303" y="2635369"/>
                </a:cubicBezTo>
                <a:cubicBezTo>
                  <a:pt x="3816413" y="2910931"/>
                  <a:pt x="3660949" y="3146430"/>
                  <a:pt x="3499244" y="3362634"/>
                </a:cubicBezTo>
                <a:cubicBezTo>
                  <a:pt x="3279461" y="3656501"/>
                  <a:pt x="2996882" y="4024824"/>
                  <a:pt x="2702530" y="4242608"/>
                </a:cubicBezTo>
                <a:cubicBezTo>
                  <a:pt x="2303448" y="4537885"/>
                  <a:pt x="1908207" y="4815344"/>
                  <a:pt x="1422494" y="4943357"/>
                </a:cubicBezTo>
                <a:cubicBezTo>
                  <a:pt x="1312420" y="4972368"/>
                  <a:pt x="915778" y="5003892"/>
                  <a:pt x="999970" y="4754238"/>
                </a:cubicBezTo>
                <a:cubicBezTo>
                  <a:pt x="1077137" y="4525383"/>
                  <a:pt x="1282746" y="4329641"/>
                  <a:pt x="1452412" y="4168225"/>
                </a:cubicBezTo>
                <a:cubicBezTo>
                  <a:pt x="1725096" y="3908808"/>
                  <a:pt x="2034005" y="3695481"/>
                  <a:pt x="2378980" y="3543755"/>
                </a:cubicBezTo>
                <a:cubicBezTo>
                  <a:pt x="2694298" y="3405063"/>
                  <a:pt x="3030443" y="3320991"/>
                  <a:pt x="3374072" y="3296904"/>
                </a:cubicBezTo>
                <a:cubicBezTo>
                  <a:pt x="3629490" y="3279002"/>
                  <a:pt x="3901605" y="3273163"/>
                  <a:pt x="4150988" y="3340257"/>
                </a:cubicBezTo>
                <a:cubicBezTo>
                  <a:pt x="4342704" y="3391842"/>
                  <a:pt x="4496448" y="3495142"/>
                  <a:pt x="4538493" y="3780113"/>
                </a:cubicBezTo>
                <a:cubicBezTo>
                  <a:pt x="4580538" y="4200927"/>
                  <a:pt x="4388645" y="4552638"/>
                  <a:pt x="4153090" y="4905984"/>
                </a:cubicBezTo>
                <a:cubicBezTo>
                  <a:pt x="3788130" y="5453409"/>
                  <a:pt x="3231493" y="5831309"/>
                  <a:pt x="2659391" y="6134640"/>
                </a:cubicBezTo>
                <a:cubicBezTo>
                  <a:pt x="2525595" y="6205584"/>
                  <a:pt x="2387847" y="6264400"/>
                  <a:pt x="2249603" y="6325552"/>
                </a:cubicBezTo>
                <a:cubicBezTo>
                  <a:pt x="2209342" y="6343361"/>
                  <a:pt x="2167989" y="6357217"/>
                  <a:pt x="2132820" y="6383593"/>
                </a:cubicBezTo>
              </a:path>
            </a:pathLst>
          </a:custGeom>
          <a:noFill/>
          <a:ln w="466513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11B93755-A67D-9BD7-9E04-415A0C6152D7}"/>
              </a:ext>
            </a:extLst>
          </p:cNvPr>
          <p:cNvSpPr/>
          <p:nvPr userDrawn="1"/>
        </p:nvSpPr>
        <p:spPr>
          <a:xfrm rot="9892886">
            <a:off x="6862085" y="-225293"/>
            <a:ext cx="1688905" cy="1158795"/>
          </a:xfrm>
          <a:custGeom>
            <a:avLst/>
            <a:gdLst>
              <a:gd name="connsiteX0" fmla="*/ 1631357 w 1688905"/>
              <a:gd name="connsiteY0" fmla="*/ 1158795 h 1158795"/>
              <a:gd name="connsiteX1" fmla="*/ 0 w 1688905"/>
              <a:gd name="connsiteY1" fmla="*/ 718054 h 1158795"/>
              <a:gd name="connsiteX2" fmla="*/ 5700 w 1688905"/>
              <a:gd name="connsiteY2" fmla="*/ 680605 h 1158795"/>
              <a:gd name="connsiteX3" fmla="*/ 838666 w 1688905"/>
              <a:gd name="connsiteY3" fmla="*/ 0 h 1158795"/>
              <a:gd name="connsiteX4" fmla="*/ 1688905 w 1688905"/>
              <a:gd name="connsiteY4" fmla="*/ 852392 h 1158795"/>
              <a:gd name="connsiteX5" fmla="*/ 1650680 w 1688905"/>
              <a:gd name="connsiteY5" fmla="*/ 1105867 h 115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8905" h="1158795">
                <a:moveTo>
                  <a:pt x="1631357" y="1158795"/>
                </a:moveTo>
                <a:lnTo>
                  <a:pt x="0" y="718054"/>
                </a:lnTo>
                <a:lnTo>
                  <a:pt x="5700" y="680605"/>
                </a:lnTo>
                <a:cubicBezTo>
                  <a:pt x="84982" y="292185"/>
                  <a:pt x="427789" y="0"/>
                  <a:pt x="838666" y="0"/>
                </a:cubicBezTo>
                <a:cubicBezTo>
                  <a:pt x="1308240" y="0"/>
                  <a:pt x="1688905" y="381629"/>
                  <a:pt x="1688905" y="852392"/>
                </a:cubicBezTo>
                <a:cubicBezTo>
                  <a:pt x="1688905" y="940660"/>
                  <a:pt x="1675523" y="1025795"/>
                  <a:pt x="1650680" y="11058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76705F1D-AC6E-36D2-D41E-6273FB109710}"/>
              </a:ext>
            </a:extLst>
          </p:cNvPr>
          <p:cNvSpPr/>
          <p:nvPr userDrawn="1"/>
        </p:nvSpPr>
        <p:spPr>
          <a:xfrm rot="5186079">
            <a:off x="7837393" y="4666416"/>
            <a:ext cx="465593" cy="4667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11831A64-D297-8BF9-2C16-9F7D264D4F51}"/>
              </a:ext>
            </a:extLst>
          </p:cNvPr>
          <p:cNvSpPr/>
          <p:nvPr userDrawn="1"/>
        </p:nvSpPr>
        <p:spPr>
          <a:xfrm rot="9892886">
            <a:off x="8026573" y="2425461"/>
            <a:ext cx="358261" cy="3591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118136A9-AF93-A1AA-F621-96693515C255}"/>
              </a:ext>
            </a:extLst>
          </p:cNvPr>
          <p:cNvSpPr/>
          <p:nvPr userDrawn="1"/>
        </p:nvSpPr>
        <p:spPr>
          <a:xfrm rot="15209002" flipV="1">
            <a:off x="9903346" y="1376497"/>
            <a:ext cx="461799" cy="462969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7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15A9E358-FF24-9EE6-FC0B-EED9C100A2D1}"/>
              </a:ext>
            </a:extLst>
          </p:cNvPr>
          <p:cNvSpPr/>
          <p:nvPr userDrawn="1"/>
        </p:nvSpPr>
        <p:spPr>
          <a:xfrm rot="18299574" flipV="1">
            <a:off x="7204976" y="6054786"/>
            <a:ext cx="364081" cy="365003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8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1D360180-D1EE-BF3A-3828-9EE79C448C86}"/>
              </a:ext>
            </a:extLst>
          </p:cNvPr>
          <p:cNvSpPr/>
          <p:nvPr userDrawn="1"/>
        </p:nvSpPr>
        <p:spPr>
          <a:xfrm rot="11196631" flipV="1">
            <a:off x="5814118" y="1026064"/>
            <a:ext cx="587983" cy="589471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178" y="797790"/>
            <a:ext cx="2425382" cy="50475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lang="ru-RU" sz="4000"/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76F5A3-910B-86FE-9F39-B8D591CF3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78" y="1647420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1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CBA7C4CD-4BA2-CC5D-1370-B0C5A1C6C2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178" y="2455457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2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00635B4-35B2-BA9E-3531-29803187A0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178" y="3263494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3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B8F1DCFB-C973-3C36-3F4A-C0423EFEC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178" y="4071531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4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BE6FD25C-6AEC-76C2-EF75-5567005999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178" y="4874403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5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6A368074-9AFD-DB59-6555-7A620B6BAB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1178" y="5677275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6</a:t>
            </a:r>
          </a:p>
        </p:txBody>
      </p:sp>
    </p:spTree>
    <p:extLst>
      <p:ext uri="{BB962C8B-B14F-4D97-AF65-F5344CB8AC3E}">
        <p14:creationId xmlns:p14="http://schemas.microsoft.com/office/powerpoint/2010/main" val="4192120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6 в одну строку_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178" y="797790"/>
            <a:ext cx="2425382" cy="50475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lang="ru-RU" sz="4000"/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76F5A3-910B-86FE-9F39-B8D591CF3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78" y="1647420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1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CBA7C4CD-4BA2-CC5D-1370-B0C5A1C6C2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178" y="2455457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2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00635B4-35B2-BA9E-3531-29803187A0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178" y="3263494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3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B8F1DCFB-C973-3C36-3F4A-C0423EFEC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178" y="4071531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4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BE6FD25C-6AEC-76C2-EF75-5567005999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178" y="4874403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5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6A368074-9AFD-DB59-6555-7A620B6BAB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1178" y="5677275"/>
            <a:ext cx="6296342" cy="38779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Название раздела 6</a:t>
            </a:r>
          </a:p>
        </p:txBody>
      </p:sp>
    </p:spTree>
    <p:extLst>
      <p:ext uri="{BB962C8B-B14F-4D97-AF65-F5344CB8AC3E}">
        <p14:creationId xmlns:p14="http://schemas.microsoft.com/office/powerpoint/2010/main" val="2986362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5 в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2">
            <a:extLst>
              <a:ext uri="{FF2B5EF4-FFF2-40B4-BE49-F238E27FC236}">
                <a16:creationId xmlns:a16="http://schemas.microsoft.com/office/drawing/2014/main" id="{674E38FA-4C4A-82D7-FA02-1A0748DD6473}"/>
              </a:ext>
            </a:extLst>
          </p:cNvPr>
          <p:cNvSpPr/>
          <p:nvPr userDrawn="1"/>
        </p:nvSpPr>
        <p:spPr>
          <a:xfrm rot="11644425" flipH="1" flipV="1">
            <a:off x="8432947" y="-282983"/>
            <a:ext cx="4544306" cy="7787713"/>
          </a:xfrm>
          <a:custGeom>
            <a:avLst/>
            <a:gdLst>
              <a:gd name="connsiteX0" fmla="*/ 2120235 w 4544306"/>
              <a:gd name="connsiteY0" fmla="*/ 1827 h 6383592"/>
              <a:gd name="connsiteX1" fmla="*/ 2763588 w 4544306"/>
              <a:gd name="connsiteY1" fmla="*/ 57771 h 6383592"/>
              <a:gd name="connsiteX2" fmla="*/ 3171975 w 4544306"/>
              <a:gd name="connsiteY2" fmla="*/ 1112304 h 6383592"/>
              <a:gd name="connsiteX3" fmla="*/ 2429322 w 4544306"/>
              <a:gd name="connsiteY3" fmla="*/ 2344464 h 6383592"/>
              <a:gd name="connsiteX4" fmla="*/ 1391568 w 4544306"/>
              <a:gd name="connsiteY4" fmla="*/ 3144459 h 6383592"/>
              <a:gd name="connsiteX5" fmla="*/ 590180 w 4544306"/>
              <a:gd name="connsiteY5" fmla="*/ 3357047 h 6383592"/>
              <a:gd name="connsiteX6" fmla="*/ 53821 w 4544306"/>
              <a:gd name="connsiteY6" fmla="*/ 3220681 h 6383592"/>
              <a:gd name="connsiteX7" fmla="*/ 67108 w 4544306"/>
              <a:gd name="connsiteY7" fmla="*/ 2791318 h 6383592"/>
              <a:gd name="connsiteX8" fmla="*/ 810460 w 4544306"/>
              <a:gd name="connsiteY8" fmla="*/ 2065445 h 6383592"/>
              <a:gd name="connsiteX9" fmla="*/ 2006256 w 4544306"/>
              <a:gd name="connsiteY9" fmla="*/ 1650068 h 6383592"/>
              <a:gd name="connsiteX10" fmla="*/ 3246106 w 4544306"/>
              <a:gd name="connsiteY10" fmla="*/ 1722096 h 6383592"/>
              <a:gd name="connsiteX11" fmla="*/ 3843303 w 4544306"/>
              <a:gd name="connsiteY11" fmla="*/ 2635369 h 6383592"/>
              <a:gd name="connsiteX12" fmla="*/ 3499244 w 4544306"/>
              <a:gd name="connsiteY12" fmla="*/ 3362634 h 6383592"/>
              <a:gd name="connsiteX13" fmla="*/ 2702530 w 4544306"/>
              <a:gd name="connsiteY13" fmla="*/ 4242608 h 6383592"/>
              <a:gd name="connsiteX14" fmla="*/ 1422494 w 4544306"/>
              <a:gd name="connsiteY14" fmla="*/ 4943357 h 6383592"/>
              <a:gd name="connsiteX15" fmla="*/ 999970 w 4544306"/>
              <a:gd name="connsiteY15" fmla="*/ 4754238 h 6383592"/>
              <a:gd name="connsiteX16" fmla="*/ 1452412 w 4544306"/>
              <a:gd name="connsiteY16" fmla="*/ 4168225 h 6383592"/>
              <a:gd name="connsiteX17" fmla="*/ 2378980 w 4544306"/>
              <a:gd name="connsiteY17" fmla="*/ 3543755 h 6383592"/>
              <a:gd name="connsiteX18" fmla="*/ 3374072 w 4544306"/>
              <a:gd name="connsiteY18" fmla="*/ 3296904 h 6383592"/>
              <a:gd name="connsiteX19" fmla="*/ 4150988 w 4544306"/>
              <a:gd name="connsiteY19" fmla="*/ 3340257 h 6383592"/>
              <a:gd name="connsiteX20" fmla="*/ 4538493 w 4544306"/>
              <a:gd name="connsiteY20" fmla="*/ 3780113 h 6383592"/>
              <a:gd name="connsiteX21" fmla="*/ 4153090 w 4544306"/>
              <a:gd name="connsiteY21" fmla="*/ 4905984 h 6383592"/>
              <a:gd name="connsiteX22" fmla="*/ 2659391 w 4544306"/>
              <a:gd name="connsiteY22" fmla="*/ 6134640 h 6383592"/>
              <a:gd name="connsiteX23" fmla="*/ 2249603 w 4544306"/>
              <a:gd name="connsiteY23" fmla="*/ 6325552 h 6383592"/>
              <a:gd name="connsiteX24" fmla="*/ 2132820 w 4544306"/>
              <a:gd name="connsiteY24" fmla="*/ 6383593 h 638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44306" h="6383592">
                <a:moveTo>
                  <a:pt x="2120235" y="1827"/>
                </a:moveTo>
                <a:cubicBezTo>
                  <a:pt x="2334786" y="1827"/>
                  <a:pt x="2558063" y="-15691"/>
                  <a:pt x="2763588" y="57771"/>
                </a:cubicBezTo>
                <a:cubicBezTo>
                  <a:pt x="3202360" y="214599"/>
                  <a:pt x="3297522" y="706682"/>
                  <a:pt x="3171975" y="1112304"/>
                </a:cubicBezTo>
                <a:cubicBezTo>
                  <a:pt x="3031172" y="1567203"/>
                  <a:pt x="2743855" y="1992221"/>
                  <a:pt x="2429322" y="2344464"/>
                </a:cubicBezTo>
                <a:cubicBezTo>
                  <a:pt x="2136399" y="2672518"/>
                  <a:pt x="1789332" y="2953845"/>
                  <a:pt x="1391568" y="3144459"/>
                </a:cubicBezTo>
                <a:cubicBezTo>
                  <a:pt x="1139532" y="3265240"/>
                  <a:pt x="869771" y="3342154"/>
                  <a:pt x="590180" y="3357047"/>
                </a:cubicBezTo>
                <a:cubicBezTo>
                  <a:pt x="423186" y="3365933"/>
                  <a:pt x="167831" y="3372697"/>
                  <a:pt x="53821" y="3220681"/>
                </a:cubicBezTo>
                <a:cubicBezTo>
                  <a:pt x="-38272" y="3097891"/>
                  <a:pt x="2443" y="2915538"/>
                  <a:pt x="67108" y="2791318"/>
                </a:cubicBezTo>
                <a:cubicBezTo>
                  <a:pt x="224623" y="2488716"/>
                  <a:pt x="528152" y="2244491"/>
                  <a:pt x="810460" y="2065445"/>
                </a:cubicBezTo>
                <a:cubicBezTo>
                  <a:pt x="1171551" y="1836421"/>
                  <a:pt x="1582667" y="1700149"/>
                  <a:pt x="2006256" y="1650068"/>
                </a:cubicBezTo>
                <a:cubicBezTo>
                  <a:pt x="2408327" y="1602520"/>
                  <a:pt x="2858554" y="1584133"/>
                  <a:pt x="3246106" y="1722096"/>
                </a:cubicBezTo>
                <a:cubicBezTo>
                  <a:pt x="3651055" y="1866245"/>
                  <a:pt x="3885366" y="2204146"/>
                  <a:pt x="3843303" y="2635369"/>
                </a:cubicBezTo>
                <a:cubicBezTo>
                  <a:pt x="3816413" y="2910931"/>
                  <a:pt x="3660949" y="3146430"/>
                  <a:pt x="3499244" y="3362634"/>
                </a:cubicBezTo>
                <a:cubicBezTo>
                  <a:pt x="3279461" y="3656501"/>
                  <a:pt x="2996882" y="4024824"/>
                  <a:pt x="2702530" y="4242608"/>
                </a:cubicBezTo>
                <a:cubicBezTo>
                  <a:pt x="2303448" y="4537885"/>
                  <a:pt x="1908207" y="4815344"/>
                  <a:pt x="1422494" y="4943357"/>
                </a:cubicBezTo>
                <a:cubicBezTo>
                  <a:pt x="1312420" y="4972368"/>
                  <a:pt x="915778" y="5003892"/>
                  <a:pt x="999970" y="4754238"/>
                </a:cubicBezTo>
                <a:cubicBezTo>
                  <a:pt x="1077137" y="4525383"/>
                  <a:pt x="1282746" y="4329641"/>
                  <a:pt x="1452412" y="4168225"/>
                </a:cubicBezTo>
                <a:cubicBezTo>
                  <a:pt x="1725096" y="3908808"/>
                  <a:pt x="2034005" y="3695481"/>
                  <a:pt x="2378980" y="3543755"/>
                </a:cubicBezTo>
                <a:cubicBezTo>
                  <a:pt x="2694298" y="3405063"/>
                  <a:pt x="3030443" y="3320991"/>
                  <a:pt x="3374072" y="3296904"/>
                </a:cubicBezTo>
                <a:cubicBezTo>
                  <a:pt x="3629490" y="3279002"/>
                  <a:pt x="3901605" y="3273163"/>
                  <a:pt x="4150988" y="3340257"/>
                </a:cubicBezTo>
                <a:cubicBezTo>
                  <a:pt x="4342704" y="3391842"/>
                  <a:pt x="4496448" y="3495142"/>
                  <a:pt x="4538493" y="3780113"/>
                </a:cubicBezTo>
                <a:cubicBezTo>
                  <a:pt x="4580538" y="4200927"/>
                  <a:pt x="4388645" y="4552638"/>
                  <a:pt x="4153090" y="4905984"/>
                </a:cubicBezTo>
                <a:cubicBezTo>
                  <a:pt x="3788130" y="5453409"/>
                  <a:pt x="3231493" y="5831309"/>
                  <a:pt x="2659391" y="6134640"/>
                </a:cubicBezTo>
                <a:cubicBezTo>
                  <a:pt x="2525595" y="6205584"/>
                  <a:pt x="2387847" y="6264400"/>
                  <a:pt x="2249603" y="6325552"/>
                </a:cubicBezTo>
                <a:cubicBezTo>
                  <a:pt x="2209342" y="6343361"/>
                  <a:pt x="2167989" y="6357217"/>
                  <a:pt x="2132820" y="6383593"/>
                </a:cubicBezTo>
              </a:path>
            </a:pathLst>
          </a:custGeom>
          <a:noFill/>
          <a:ln w="466513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F5E2BBA9-217A-5A59-F4C6-23578457BF39}"/>
              </a:ext>
            </a:extLst>
          </p:cNvPr>
          <p:cNvSpPr/>
          <p:nvPr userDrawn="1"/>
        </p:nvSpPr>
        <p:spPr>
          <a:xfrm rot="5186079">
            <a:off x="9513490" y="1615788"/>
            <a:ext cx="1065265" cy="10679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57B5A28C-E62E-48AE-8CF6-6063D8F4E5AA}"/>
              </a:ext>
            </a:extLst>
          </p:cNvPr>
          <p:cNvSpPr/>
          <p:nvPr userDrawn="1"/>
        </p:nvSpPr>
        <p:spPr>
          <a:xfrm rot="5186079">
            <a:off x="10885393" y="6207315"/>
            <a:ext cx="465593" cy="4667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A319E68F-DD07-8C2A-F4D7-B101332333A7}"/>
              </a:ext>
            </a:extLst>
          </p:cNvPr>
          <p:cNvSpPr/>
          <p:nvPr userDrawn="1"/>
        </p:nvSpPr>
        <p:spPr>
          <a:xfrm rot="11196631" flipV="1">
            <a:off x="9426164" y="1444761"/>
            <a:ext cx="587983" cy="589471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23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9316CB74-9E0F-0658-A663-106F5D7D423D}"/>
              </a:ext>
            </a:extLst>
          </p:cNvPr>
          <p:cNvSpPr/>
          <p:nvPr userDrawn="1"/>
        </p:nvSpPr>
        <p:spPr>
          <a:xfrm rot="15529143" flipV="1">
            <a:off x="9455223" y="5147094"/>
            <a:ext cx="399639" cy="400651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24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FEBC7570-C82E-482B-A635-82FE1CAE7140}"/>
              </a:ext>
            </a:extLst>
          </p:cNvPr>
          <p:cNvSpPr/>
          <p:nvPr userDrawn="1"/>
        </p:nvSpPr>
        <p:spPr>
          <a:xfrm rot="20539936" flipV="1">
            <a:off x="11467481" y="5162150"/>
            <a:ext cx="255484" cy="256131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25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FB685203-05C3-8BCC-F006-FA51B086725B}"/>
              </a:ext>
            </a:extLst>
          </p:cNvPr>
          <p:cNvSpPr/>
          <p:nvPr userDrawn="1"/>
        </p:nvSpPr>
        <p:spPr>
          <a:xfrm rot="9892886">
            <a:off x="6646180" y="-830442"/>
            <a:ext cx="1700478" cy="17047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178" y="521115"/>
            <a:ext cx="2425382" cy="50475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lang="ru-RU" sz="4000"/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76F5A3-910B-86FE-9F39-B8D591CF3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77" y="1398363"/>
            <a:ext cx="7200713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ru-RU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CBA7C4CD-4BA2-CC5D-1370-B0C5A1C6C2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177" y="2414195"/>
            <a:ext cx="7200711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00635B4-35B2-BA9E-3531-29803187A0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178" y="3430027"/>
            <a:ext cx="7200712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B8F1DCFB-C973-3C36-3F4A-C0423EFEC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177" y="4445859"/>
            <a:ext cx="7200711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BE6FD25C-6AEC-76C2-EF75-5567005999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177" y="5461691"/>
            <a:ext cx="7200711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</p:spTree>
    <p:extLst>
      <p:ext uri="{BB962C8B-B14F-4D97-AF65-F5344CB8AC3E}">
        <p14:creationId xmlns:p14="http://schemas.microsoft.com/office/powerpoint/2010/main" val="70729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5 в две строки_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178" y="521115"/>
            <a:ext cx="2425382" cy="50475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lang="ru-RU" sz="4000"/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76F5A3-910B-86FE-9F39-B8D591CF3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77" y="1398363"/>
            <a:ext cx="7200713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ru-RU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CBA7C4CD-4BA2-CC5D-1370-B0C5A1C6C2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177" y="2414195"/>
            <a:ext cx="7200711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00635B4-35B2-BA9E-3531-29803187A0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178" y="3430027"/>
            <a:ext cx="7200712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B8F1DCFB-C973-3C36-3F4A-C0423EFEC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177" y="4445859"/>
            <a:ext cx="7200711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BE6FD25C-6AEC-76C2-EF75-5567005999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177" y="5461691"/>
            <a:ext cx="7200711" cy="775597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ru-RU" sz="2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lvl="0" indent="-228600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</a:p>
        </p:txBody>
      </p:sp>
    </p:spTree>
    <p:extLst>
      <p:ext uri="{BB962C8B-B14F-4D97-AF65-F5344CB8AC3E}">
        <p14:creationId xmlns:p14="http://schemas.microsoft.com/office/powerpoint/2010/main" val="2383142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руговая схема_полкруг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520137"/>
            <a:ext cx="9820800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499711"/>
            <a:ext cx="7802562" cy="241300"/>
          </a:xfrm>
        </p:spPr>
        <p:txBody>
          <a:bodyPr vert="horz" lIns="0" tIns="0" rIns="0" bIns="0" rtlCol="0">
            <a:noAutofit/>
          </a:bodyPr>
          <a:lstStyle>
            <a:lvl1pPr>
              <a:defRPr lang="ru-RU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Источник: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B6494E4-6613-BCCB-B001-62F0B1507EF7}"/>
              </a:ext>
            </a:extLst>
          </p:cNvPr>
          <p:cNvSpPr/>
          <p:nvPr userDrawn="1"/>
        </p:nvSpPr>
        <p:spPr>
          <a:xfrm>
            <a:off x="533399" y="1196975"/>
            <a:ext cx="11160125" cy="5076825"/>
          </a:xfrm>
          <a:prstGeom prst="roundRect">
            <a:avLst>
              <a:gd name="adj" fmla="val 3471"/>
            </a:avLst>
          </a:prstGeom>
          <a:solidFill>
            <a:srgbClr val="CBC2BB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CE03BEB4-CE1E-6217-315A-21723B7224A9}"/>
              </a:ext>
            </a:extLst>
          </p:cNvPr>
          <p:cNvSpPr/>
          <p:nvPr userDrawn="1"/>
        </p:nvSpPr>
        <p:spPr>
          <a:xfrm>
            <a:off x="3993931" y="3418835"/>
            <a:ext cx="4204138" cy="2849401"/>
          </a:xfrm>
          <a:custGeom>
            <a:avLst/>
            <a:gdLst>
              <a:gd name="connsiteX0" fmla="*/ 2102069 w 4204138"/>
              <a:gd name="connsiteY0" fmla="*/ 0 h 2849401"/>
              <a:gd name="connsiteX1" fmla="*/ 4204138 w 4204138"/>
              <a:gd name="connsiteY1" fmla="*/ 2102069 h 2849401"/>
              <a:gd name="connsiteX2" fmla="*/ 4109633 w 4204138"/>
              <a:gd name="connsiteY2" fmla="*/ 2727160 h 2849401"/>
              <a:gd name="connsiteX3" fmla="*/ 4064893 w 4204138"/>
              <a:gd name="connsiteY3" fmla="*/ 2849401 h 2849401"/>
              <a:gd name="connsiteX4" fmla="*/ 139246 w 4204138"/>
              <a:gd name="connsiteY4" fmla="*/ 2849401 h 2849401"/>
              <a:gd name="connsiteX5" fmla="*/ 94505 w 4204138"/>
              <a:gd name="connsiteY5" fmla="*/ 2727160 h 2849401"/>
              <a:gd name="connsiteX6" fmla="*/ 0 w 4204138"/>
              <a:gd name="connsiteY6" fmla="*/ 2102069 h 2849401"/>
              <a:gd name="connsiteX7" fmla="*/ 2102069 w 4204138"/>
              <a:gd name="connsiteY7" fmla="*/ 0 h 28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4138" h="2849401">
                <a:moveTo>
                  <a:pt x="2102069" y="0"/>
                </a:moveTo>
                <a:cubicBezTo>
                  <a:pt x="3263010" y="0"/>
                  <a:pt x="4204138" y="941128"/>
                  <a:pt x="4204138" y="2102069"/>
                </a:cubicBezTo>
                <a:cubicBezTo>
                  <a:pt x="4204138" y="2319746"/>
                  <a:pt x="4171052" y="2529694"/>
                  <a:pt x="4109633" y="2727160"/>
                </a:cubicBezTo>
                <a:lnTo>
                  <a:pt x="4064893" y="2849401"/>
                </a:lnTo>
                <a:lnTo>
                  <a:pt x="139246" y="2849401"/>
                </a:lnTo>
                <a:lnTo>
                  <a:pt x="94505" y="2727160"/>
                </a:lnTo>
                <a:cubicBezTo>
                  <a:pt x="33087" y="2529694"/>
                  <a:pt x="0" y="2319746"/>
                  <a:pt x="0" y="2102069"/>
                </a:cubicBezTo>
                <a:cubicBezTo>
                  <a:pt x="0" y="941128"/>
                  <a:pt x="941128" y="0"/>
                  <a:pt x="21020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B59A0F8E-0C66-730C-2D19-7A4355B2E5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75098" y="3600665"/>
            <a:ext cx="3841142" cy="2667571"/>
          </a:xfrm>
          <a:custGeom>
            <a:avLst/>
            <a:gdLst>
              <a:gd name="connsiteX0" fmla="*/ 1920571 w 3841142"/>
              <a:gd name="connsiteY0" fmla="*/ 0 h 2667571"/>
              <a:gd name="connsiteX1" fmla="*/ 3841142 w 3841142"/>
              <a:gd name="connsiteY1" fmla="*/ 1920571 h 2667571"/>
              <a:gd name="connsiteX2" fmla="*/ 3754797 w 3841142"/>
              <a:gd name="connsiteY2" fmla="*/ 2491690 h 2667571"/>
              <a:gd name="connsiteX3" fmla="*/ 3690424 w 3841142"/>
              <a:gd name="connsiteY3" fmla="*/ 2667571 h 2667571"/>
              <a:gd name="connsiteX4" fmla="*/ 150719 w 3841142"/>
              <a:gd name="connsiteY4" fmla="*/ 2667571 h 2667571"/>
              <a:gd name="connsiteX5" fmla="*/ 86345 w 3841142"/>
              <a:gd name="connsiteY5" fmla="*/ 2491690 h 2667571"/>
              <a:gd name="connsiteX6" fmla="*/ 0 w 3841142"/>
              <a:gd name="connsiteY6" fmla="*/ 1920571 h 2667571"/>
              <a:gd name="connsiteX7" fmla="*/ 1920571 w 3841142"/>
              <a:gd name="connsiteY7" fmla="*/ 0 h 266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1142" h="2667571">
                <a:moveTo>
                  <a:pt x="1920571" y="0"/>
                </a:moveTo>
                <a:cubicBezTo>
                  <a:pt x="2981273" y="0"/>
                  <a:pt x="3841142" y="859869"/>
                  <a:pt x="3841142" y="1920571"/>
                </a:cubicBezTo>
                <a:cubicBezTo>
                  <a:pt x="3841142" y="2119453"/>
                  <a:pt x="3810912" y="2311274"/>
                  <a:pt x="3754797" y="2491690"/>
                </a:cubicBezTo>
                <a:lnTo>
                  <a:pt x="3690424" y="2667571"/>
                </a:lnTo>
                <a:lnTo>
                  <a:pt x="150719" y="2667571"/>
                </a:lnTo>
                <a:lnTo>
                  <a:pt x="86345" y="2491690"/>
                </a:lnTo>
                <a:cubicBezTo>
                  <a:pt x="30230" y="2311274"/>
                  <a:pt x="0" y="2119453"/>
                  <a:pt x="0" y="1920571"/>
                </a:cubicBezTo>
                <a:cubicBezTo>
                  <a:pt x="0" y="859869"/>
                  <a:pt x="859869" y="0"/>
                  <a:pt x="192057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851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520137"/>
            <a:ext cx="9820800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EE8E97-9FCD-F7A7-1A36-89EF343751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7" y="1412875"/>
            <a:ext cx="11160125" cy="44319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/>
            </a:lvl1pPr>
          </a:lstStyle>
          <a:p>
            <a:pPr marL="0" lvl="0" indent="0">
              <a:buNone/>
            </a:pPr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lacinia</a:t>
            </a:r>
            <a:r>
              <a:rPr lang="de-DE" dirty="0"/>
              <a:t> at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nisl</a:t>
            </a:r>
            <a:r>
              <a:rPr lang="de-DE" dirty="0"/>
              <a:t> </a:t>
            </a:r>
            <a:r>
              <a:rPr lang="de-DE" dirty="0" err="1"/>
              <a:t>suscipit</a:t>
            </a:r>
            <a:r>
              <a:rPr lang="ru-RU" dirty="0"/>
              <a:t> </a:t>
            </a:r>
            <a:r>
              <a:rPr lang="de-DE" dirty="0"/>
              <a:t>adipiscing bibendum est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0451" y="6508955"/>
            <a:ext cx="813619" cy="152605"/>
          </a:xfrm>
        </p:spPr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508955"/>
            <a:ext cx="7802562" cy="241300"/>
          </a:xfrm>
        </p:spPr>
        <p:txBody>
          <a:bodyPr vert="horz" lIns="0" tIns="0" rIns="0" bIns="0" rtlCol="0">
            <a:noAutofit/>
          </a:bodyPr>
          <a:lstStyle>
            <a:lvl1pPr>
              <a:defRPr lang="ru-RU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Источник:</a:t>
            </a:r>
          </a:p>
        </p:txBody>
      </p:sp>
    </p:spTree>
    <p:extLst>
      <p:ext uri="{BB962C8B-B14F-4D97-AF65-F5344CB8AC3E}">
        <p14:creationId xmlns:p14="http://schemas.microsoft.com/office/powerpoint/2010/main" val="227546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уллиты на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7070E3B-80D9-E3F7-045C-7B34B50DF00A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520137"/>
            <a:ext cx="9820800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503123"/>
            <a:ext cx="7802562" cy="24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Источник: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CCDDA2D-AE09-8C55-B7BA-5723B3FD70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1412875"/>
            <a:ext cx="11160124" cy="484188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>
              <a:buNone/>
            </a:pPr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lacinia</a:t>
            </a:r>
            <a:r>
              <a:rPr lang="de-DE" dirty="0"/>
              <a:t> at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nisl</a:t>
            </a:r>
            <a:r>
              <a:rPr lang="de-DE" dirty="0"/>
              <a:t> </a:t>
            </a:r>
            <a:r>
              <a:rPr lang="de-DE" dirty="0" err="1"/>
              <a:t>suscipit</a:t>
            </a:r>
            <a:r>
              <a:rPr lang="ru-RU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bibendum</a:t>
            </a:r>
            <a:r>
              <a:rPr lang="de-DE" dirty="0"/>
              <a:t> </a:t>
            </a:r>
            <a:r>
              <a:rPr lang="de-DE" dirty="0" err="1"/>
              <a:t>est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115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 (Ролто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520137"/>
            <a:ext cx="9820800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EE8E97-9FCD-F7A7-1A36-89EF343751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7" y="1412875"/>
            <a:ext cx="11160125" cy="44319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/>
            </a:lvl1pPr>
          </a:lstStyle>
          <a:p>
            <a:pPr marL="0" lvl="0" indent="0">
              <a:buNone/>
            </a:pPr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lacinia</a:t>
            </a:r>
            <a:r>
              <a:rPr lang="de-DE" dirty="0"/>
              <a:t> at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nisl</a:t>
            </a:r>
            <a:r>
              <a:rPr lang="de-DE" dirty="0"/>
              <a:t> </a:t>
            </a:r>
            <a:r>
              <a:rPr lang="de-DE" dirty="0" err="1"/>
              <a:t>suscipit</a:t>
            </a:r>
            <a:r>
              <a:rPr lang="ru-RU" dirty="0"/>
              <a:t> </a:t>
            </a:r>
            <a:r>
              <a:rPr lang="de-DE" dirty="0"/>
              <a:t>adipiscing bibendum est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0451" y="6508955"/>
            <a:ext cx="813619" cy="152605"/>
          </a:xfrm>
        </p:spPr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508955"/>
            <a:ext cx="7802562" cy="241300"/>
          </a:xfrm>
        </p:spPr>
        <p:txBody>
          <a:bodyPr vert="horz" lIns="0" tIns="0" rIns="0" bIns="0" rtlCol="0">
            <a:noAutofit/>
          </a:bodyPr>
          <a:lstStyle>
            <a:lvl1pPr>
              <a:defRPr lang="ru-RU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Источник: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201E596-28C3-572B-09FE-BFF2E5B95332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389748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Involve SemiBold"/>
                <a:cs typeface="Involve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sz="1800" b="0" i="0">
                <a:solidFill>
                  <a:srgbClr val="131218"/>
                </a:solidFill>
                <a:latin typeface="Involve"/>
                <a:cs typeface="Involve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51B0FA47-48C2-FDAD-8DBF-DC42DE4EB999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520137"/>
            <a:ext cx="9820254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30E170-6A8B-F5CD-E222-D821E3D464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160689"/>
            <a:ext cx="11160125" cy="3968649"/>
          </a:xfrm>
        </p:spPr>
        <p:txBody>
          <a:bodyPr lIns="0" tIns="0" rIns="0" bIns="0">
            <a:noAutofit/>
          </a:bodyPr>
          <a:lstStyle>
            <a:lvl1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>
              <a:buNone/>
              <a:defRPr sz="800"/>
            </a:lvl5pPr>
          </a:lstStyle>
          <a:p>
            <a:pPr marL="285750" indent="-285750" algn="just">
              <a:spcBef>
                <a:spcPct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ornare</a:t>
            </a:r>
            <a:r>
              <a:rPr lang="de-DE" sz="1600" dirty="0"/>
              <a:t> </a:t>
            </a:r>
            <a:r>
              <a:rPr lang="de-DE" sz="1600" dirty="0" err="1"/>
              <a:t>arcu</a:t>
            </a:r>
            <a:r>
              <a:rPr lang="de-DE" sz="1600" dirty="0"/>
              <a:t>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ut</a:t>
            </a:r>
            <a:r>
              <a:rPr lang="de-DE" sz="1600" dirty="0"/>
              <a:t> </a:t>
            </a:r>
            <a:r>
              <a:rPr lang="de-DE" sz="1600" dirty="0" err="1"/>
              <a:t>sem</a:t>
            </a:r>
            <a:r>
              <a:rPr lang="de-DE" sz="1600" dirty="0"/>
              <a:t> nulla </a:t>
            </a:r>
            <a:r>
              <a:rPr lang="de-DE" sz="1600" dirty="0" err="1"/>
              <a:t>pharetra</a:t>
            </a:r>
            <a:r>
              <a:rPr lang="de-DE" sz="1600" dirty="0"/>
              <a:t> </a:t>
            </a:r>
            <a:r>
              <a:rPr lang="de-DE" sz="1600" dirty="0" err="1"/>
              <a:t>diam</a:t>
            </a:r>
            <a:r>
              <a:rPr lang="de-DE" sz="1600" dirty="0"/>
              <a:t>. Leo </a:t>
            </a:r>
            <a:r>
              <a:rPr lang="de-DE" sz="1600" dirty="0" err="1"/>
              <a:t>vel</a:t>
            </a:r>
            <a:r>
              <a:rPr lang="de-DE" sz="1600" dirty="0"/>
              <a:t> </a:t>
            </a:r>
            <a:r>
              <a:rPr lang="de-DE" sz="1600" dirty="0" err="1"/>
              <a:t>fringilla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ullamcorper</a:t>
            </a:r>
            <a:r>
              <a:rPr lang="de-DE" sz="1600" dirty="0"/>
              <a:t>. </a:t>
            </a:r>
            <a:r>
              <a:rPr lang="de-DE" sz="1600" dirty="0" err="1"/>
              <a:t>Suscipit</a:t>
            </a:r>
            <a:r>
              <a:rPr lang="de-DE" sz="1600" dirty="0"/>
              <a:t> </a:t>
            </a:r>
            <a:r>
              <a:rPr lang="de-DE" sz="1600" dirty="0" err="1"/>
              <a:t>adipiscing</a:t>
            </a:r>
            <a:r>
              <a:rPr lang="de-DE" sz="1600" dirty="0"/>
              <a:t> </a:t>
            </a:r>
            <a:r>
              <a:rPr lang="de-DE" sz="1600" dirty="0" err="1"/>
              <a:t>bibendum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ultricies</a:t>
            </a:r>
            <a:r>
              <a:rPr lang="de-DE" sz="1600" dirty="0"/>
              <a:t> integer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auctor</a:t>
            </a:r>
            <a:r>
              <a:rPr lang="de-DE" sz="1600" dirty="0"/>
              <a:t>. </a:t>
            </a:r>
            <a:r>
              <a:rPr lang="de-DE" sz="1600" dirty="0" err="1"/>
              <a:t>Risus</a:t>
            </a:r>
            <a:r>
              <a:rPr lang="de-DE" sz="1600" dirty="0"/>
              <a:t> </a:t>
            </a:r>
            <a:r>
              <a:rPr lang="de-DE" sz="1600" dirty="0" err="1"/>
              <a:t>nullam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felis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 </a:t>
            </a:r>
            <a:r>
              <a:rPr lang="de-DE" sz="1600" dirty="0" err="1"/>
              <a:t>lobortis</a:t>
            </a:r>
            <a:r>
              <a:rPr lang="de-DE" sz="1600" dirty="0"/>
              <a:t> </a:t>
            </a:r>
            <a:r>
              <a:rPr lang="de-DE" sz="1600" dirty="0" err="1"/>
              <a:t>mattis</a:t>
            </a:r>
            <a:r>
              <a:rPr lang="de-DE" sz="1600" dirty="0"/>
              <a:t> </a:t>
            </a:r>
            <a:r>
              <a:rPr lang="de-DE" sz="1600" dirty="0" err="1"/>
              <a:t>aliquam</a:t>
            </a:r>
            <a:r>
              <a:rPr lang="de-DE" sz="1600" dirty="0"/>
              <a:t>. </a:t>
            </a:r>
            <a:r>
              <a:rPr lang="de-DE" sz="1600" dirty="0" err="1"/>
              <a:t>Sit</a:t>
            </a:r>
            <a:r>
              <a:rPr lang="de-DE" sz="1600" dirty="0"/>
              <a:t> </a:t>
            </a:r>
            <a:r>
              <a:rPr lang="de-DE" sz="1600" dirty="0" err="1"/>
              <a:t>amet</a:t>
            </a:r>
            <a:r>
              <a:rPr lang="de-DE" sz="1600" dirty="0"/>
              <a:t> </a:t>
            </a:r>
            <a:r>
              <a:rPr lang="de-DE" sz="1600" dirty="0" err="1"/>
              <a:t>mauris</a:t>
            </a:r>
            <a:r>
              <a:rPr lang="de-DE" sz="1600" dirty="0"/>
              <a:t> commodo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</a:t>
            </a:r>
            <a:r>
              <a:rPr lang="de-DE" sz="1600" dirty="0" err="1"/>
              <a:t>massa</a:t>
            </a:r>
            <a:r>
              <a:rPr lang="de-DE" sz="1600" dirty="0"/>
              <a:t> </a:t>
            </a:r>
            <a:r>
              <a:rPr lang="de-DE" sz="1600" dirty="0" err="1"/>
              <a:t>tincidunt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. At </a:t>
            </a:r>
            <a:r>
              <a:rPr lang="de-DE" sz="1600" dirty="0" err="1"/>
              <a:t>ultrices</a:t>
            </a:r>
            <a:r>
              <a:rPr lang="de-DE" sz="1600" dirty="0"/>
              <a:t> mi </a:t>
            </a:r>
            <a:r>
              <a:rPr lang="de-DE" sz="1600" dirty="0" err="1"/>
              <a:t>tempus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nulla </a:t>
            </a:r>
            <a:r>
              <a:rPr lang="de-DE" sz="1600" dirty="0" err="1"/>
              <a:t>malesuada</a:t>
            </a:r>
            <a:r>
              <a:rPr lang="de-DE" sz="1600" dirty="0"/>
              <a:t>. Non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euismod</a:t>
            </a:r>
            <a:r>
              <a:rPr lang="de-DE" sz="1600" dirty="0"/>
              <a:t> </a:t>
            </a:r>
            <a:r>
              <a:rPr lang="de-DE" sz="1600" dirty="0" err="1"/>
              <a:t>lacinia</a:t>
            </a:r>
            <a:r>
              <a:rPr lang="de-DE" sz="1600" dirty="0"/>
              <a:t> at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risus</a:t>
            </a:r>
            <a:r>
              <a:rPr lang="de-DE" sz="1600" dirty="0"/>
              <a:t> sed.</a:t>
            </a:r>
          </a:p>
          <a:p>
            <a:pPr marL="285750" indent="-285750" algn="just">
              <a:spcBef>
                <a:spcPct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ornare</a:t>
            </a:r>
            <a:r>
              <a:rPr lang="de-DE" sz="1600" dirty="0"/>
              <a:t> </a:t>
            </a:r>
            <a:r>
              <a:rPr lang="de-DE" sz="1600" dirty="0" err="1"/>
              <a:t>arcu</a:t>
            </a:r>
            <a:r>
              <a:rPr lang="de-DE" sz="1600" dirty="0"/>
              <a:t>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ut</a:t>
            </a:r>
            <a:r>
              <a:rPr lang="de-DE" sz="1600" dirty="0"/>
              <a:t> </a:t>
            </a:r>
            <a:r>
              <a:rPr lang="de-DE" sz="1600" dirty="0" err="1"/>
              <a:t>sem</a:t>
            </a:r>
            <a:r>
              <a:rPr lang="de-DE" sz="1600" dirty="0"/>
              <a:t> nulla </a:t>
            </a:r>
            <a:r>
              <a:rPr lang="de-DE" sz="1600" dirty="0" err="1"/>
              <a:t>pharetra</a:t>
            </a:r>
            <a:r>
              <a:rPr lang="de-DE" sz="1600" dirty="0"/>
              <a:t> </a:t>
            </a:r>
            <a:r>
              <a:rPr lang="de-DE" sz="1600" dirty="0" err="1"/>
              <a:t>diam</a:t>
            </a:r>
            <a:r>
              <a:rPr lang="de-DE" sz="1600" dirty="0"/>
              <a:t>. Leo </a:t>
            </a:r>
            <a:r>
              <a:rPr lang="de-DE" sz="1600" dirty="0" err="1"/>
              <a:t>vel</a:t>
            </a:r>
            <a:r>
              <a:rPr lang="de-DE" sz="1600" dirty="0"/>
              <a:t> </a:t>
            </a:r>
            <a:r>
              <a:rPr lang="de-DE" sz="1600" dirty="0" err="1"/>
              <a:t>fringilla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ullamcorper</a:t>
            </a:r>
            <a:r>
              <a:rPr lang="de-DE" sz="1600" dirty="0"/>
              <a:t>. </a:t>
            </a:r>
            <a:r>
              <a:rPr lang="de-DE" sz="1600" dirty="0" err="1"/>
              <a:t>Suscipit</a:t>
            </a:r>
            <a:r>
              <a:rPr lang="de-DE" sz="1600" dirty="0"/>
              <a:t> </a:t>
            </a:r>
            <a:r>
              <a:rPr lang="de-DE" sz="1600" dirty="0" err="1"/>
              <a:t>adipiscing</a:t>
            </a:r>
            <a:r>
              <a:rPr lang="de-DE" sz="1600" dirty="0"/>
              <a:t> </a:t>
            </a:r>
            <a:r>
              <a:rPr lang="de-DE" sz="1600" dirty="0" err="1"/>
              <a:t>bibendum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ultricies</a:t>
            </a:r>
            <a:r>
              <a:rPr lang="de-DE" sz="1600" dirty="0"/>
              <a:t> integer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auctor</a:t>
            </a:r>
            <a:r>
              <a:rPr lang="de-DE" sz="1600" dirty="0"/>
              <a:t>. </a:t>
            </a:r>
            <a:r>
              <a:rPr lang="de-DE" sz="1600" dirty="0" err="1"/>
              <a:t>Risus</a:t>
            </a:r>
            <a:r>
              <a:rPr lang="de-DE" sz="1600" dirty="0"/>
              <a:t> </a:t>
            </a:r>
            <a:r>
              <a:rPr lang="de-DE" sz="1600" dirty="0" err="1"/>
              <a:t>nullam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felis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 </a:t>
            </a:r>
            <a:r>
              <a:rPr lang="de-DE" sz="1600" dirty="0" err="1"/>
              <a:t>lobortis</a:t>
            </a:r>
            <a:r>
              <a:rPr lang="de-DE" sz="1600" dirty="0"/>
              <a:t> </a:t>
            </a:r>
            <a:r>
              <a:rPr lang="de-DE" sz="1600" dirty="0" err="1"/>
              <a:t>mattis</a:t>
            </a:r>
            <a:r>
              <a:rPr lang="de-DE" sz="1600" dirty="0"/>
              <a:t> </a:t>
            </a:r>
            <a:r>
              <a:rPr lang="de-DE" sz="1600" dirty="0" err="1"/>
              <a:t>aliquam</a:t>
            </a:r>
            <a:r>
              <a:rPr lang="de-DE" sz="1600" dirty="0"/>
              <a:t>. </a:t>
            </a:r>
            <a:r>
              <a:rPr lang="de-DE" sz="1600" dirty="0" err="1"/>
              <a:t>Sit</a:t>
            </a:r>
            <a:r>
              <a:rPr lang="de-DE" sz="1600" dirty="0"/>
              <a:t> </a:t>
            </a:r>
            <a:r>
              <a:rPr lang="de-DE" sz="1600" dirty="0" err="1"/>
              <a:t>amet</a:t>
            </a:r>
            <a:r>
              <a:rPr lang="de-DE" sz="1600" dirty="0"/>
              <a:t> </a:t>
            </a:r>
            <a:r>
              <a:rPr lang="de-DE" sz="1600" dirty="0" err="1"/>
              <a:t>mauris</a:t>
            </a:r>
            <a:r>
              <a:rPr lang="de-DE" sz="1600" dirty="0"/>
              <a:t> commodo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</a:t>
            </a:r>
            <a:r>
              <a:rPr lang="de-DE" sz="1600" dirty="0" err="1"/>
              <a:t>massa</a:t>
            </a:r>
            <a:r>
              <a:rPr lang="de-DE" sz="1600" dirty="0"/>
              <a:t> </a:t>
            </a:r>
            <a:r>
              <a:rPr lang="de-DE" sz="1600" dirty="0" err="1"/>
              <a:t>tincidunt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. At </a:t>
            </a:r>
            <a:r>
              <a:rPr lang="de-DE" sz="1600" dirty="0" err="1"/>
              <a:t>ultrices</a:t>
            </a:r>
            <a:r>
              <a:rPr lang="de-DE" sz="1600" dirty="0"/>
              <a:t> mi </a:t>
            </a:r>
            <a:r>
              <a:rPr lang="de-DE" sz="1600" dirty="0" err="1"/>
              <a:t>tempus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nulla </a:t>
            </a:r>
            <a:r>
              <a:rPr lang="de-DE" sz="1600" dirty="0" err="1"/>
              <a:t>malesuada</a:t>
            </a:r>
            <a:r>
              <a:rPr lang="de-DE" sz="1600" dirty="0"/>
              <a:t>. Non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euismod</a:t>
            </a:r>
            <a:r>
              <a:rPr lang="de-DE" sz="1600" dirty="0"/>
              <a:t> </a:t>
            </a:r>
            <a:r>
              <a:rPr lang="de-DE" sz="1600" dirty="0" err="1"/>
              <a:t>lacinia</a:t>
            </a:r>
            <a:r>
              <a:rPr lang="de-DE" sz="1600" dirty="0"/>
              <a:t> at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risus</a:t>
            </a:r>
            <a:r>
              <a:rPr lang="de-DE" sz="1600" dirty="0"/>
              <a:t> sed.</a:t>
            </a:r>
          </a:p>
          <a:p>
            <a:pPr marL="285750" indent="-285750" algn="just">
              <a:spcBef>
                <a:spcPct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ornare</a:t>
            </a:r>
            <a:r>
              <a:rPr lang="de-DE" sz="1600" dirty="0"/>
              <a:t> </a:t>
            </a:r>
            <a:r>
              <a:rPr lang="de-DE" sz="1600" dirty="0" err="1"/>
              <a:t>arcu</a:t>
            </a:r>
            <a:r>
              <a:rPr lang="de-DE" sz="1600" dirty="0"/>
              <a:t>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ut</a:t>
            </a:r>
            <a:r>
              <a:rPr lang="de-DE" sz="1600" dirty="0"/>
              <a:t> </a:t>
            </a:r>
            <a:r>
              <a:rPr lang="de-DE" sz="1600" dirty="0" err="1"/>
              <a:t>sem</a:t>
            </a:r>
            <a:r>
              <a:rPr lang="de-DE" sz="1600" dirty="0"/>
              <a:t> nulla </a:t>
            </a:r>
            <a:r>
              <a:rPr lang="de-DE" sz="1600" dirty="0" err="1"/>
              <a:t>pharetra</a:t>
            </a:r>
            <a:r>
              <a:rPr lang="de-DE" sz="1600" dirty="0"/>
              <a:t> </a:t>
            </a:r>
            <a:r>
              <a:rPr lang="de-DE" sz="1600" dirty="0" err="1"/>
              <a:t>diam</a:t>
            </a:r>
            <a:r>
              <a:rPr lang="de-DE" sz="1600" dirty="0"/>
              <a:t>. Leo </a:t>
            </a:r>
            <a:r>
              <a:rPr lang="de-DE" sz="1600" dirty="0" err="1"/>
              <a:t>vel</a:t>
            </a:r>
            <a:r>
              <a:rPr lang="de-DE" sz="1600" dirty="0"/>
              <a:t> </a:t>
            </a:r>
            <a:r>
              <a:rPr lang="de-DE" sz="1600" dirty="0" err="1"/>
              <a:t>fringilla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ullamcorper</a:t>
            </a:r>
            <a:r>
              <a:rPr lang="de-DE" sz="1600" dirty="0"/>
              <a:t>. </a:t>
            </a:r>
            <a:r>
              <a:rPr lang="de-DE" sz="1600" dirty="0" err="1"/>
              <a:t>Suscipit</a:t>
            </a:r>
            <a:r>
              <a:rPr lang="de-DE" sz="1600" dirty="0"/>
              <a:t> </a:t>
            </a:r>
            <a:r>
              <a:rPr lang="de-DE" sz="1600" dirty="0" err="1"/>
              <a:t>adipiscing</a:t>
            </a:r>
            <a:r>
              <a:rPr lang="de-DE" sz="1600" dirty="0"/>
              <a:t> </a:t>
            </a:r>
            <a:r>
              <a:rPr lang="de-DE" sz="1600" dirty="0" err="1"/>
              <a:t>bibendum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ultricies</a:t>
            </a:r>
            <a:r>
              <a:rPr lang="de-DE" sz="1600" dirty="0"/>
              <a:t> integer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auctor</a:t>
            </a:r>
            <a:r>
              <a:rPr lang="de-DE" sz="1600" dirty="0"/>
              <a:t>. </a:t>
            </a:r>
            <a:r>
              <a:rPr lang="de-DE" sz="1600" dirty="0" err="1"/>
              <a:t>Risus</a:t>
            </a:r>
            <a:r>
              <a:rPr lang="de-DE" sz="1600" dirty="0"/>
              <a:t> </a:t>
            </a:r>
            <a:r>
              <a:rPr lang="de-DE" sz="1600" dirty="0" err="1"/>
              <a:t>nullam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felis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 </a:t>
            </a:r>
            <a:r>
              <a:rPr lang="de-DE" sz="1600" dirty="0" err="1"/>
              <a:t>lobortis</a:t>
            </a:r>
            <a:r>
              <a:rPr lang="de-DE" sz="1600" dirty="0"/>
              <a:t> </a:t>
            </a:r>
            <a:r>
              <a:rPr lang="de-DE" sz="1600" dirty="0" err="1"/>
              <a:t>mattis</a:t>
            </a:r>
            <a:r>
              <a:rPr lang="de-DE" sz="1600" dirty="0"/>
              <a:t> </a:t>
            </a:r>
            <a:r>
              <a:rPr lang="de-DE" sz="1600" dirty="0" err="1"/>
              <a:t>aliquam</a:t>
            </a:r>
            <a:r>
              <a:rPr lang="de-DE" sz="1600" dirty="0"/>
              <a:t>. </a:t>
            </a:r>
            <a:r>
              <a:rPr lang="de-DE" sz="1600" dirty="0" err="1"/>
              <a:t>Sit</a:t>
            </a:r>
            <a:r>
              <a:rPr lang="de-DE" sz="1600" dirty="0"/>
              <a:t> </a:t>
            </a:r>
            <a:r>
              <a:rPr lang="de-DE" sz="1600" dirty="0" err="1"/>
              <a:t>amet</a:t>
            </a:r>
            <a:r>
              <a:rPr lang="de-DE" sz="1600" dirty="0"/>
              <a:t> </a:t>
            </a:r>
            <a:r>
              <a:rPr lang="de-DE" sz="1600" dirty="0" err="1"/>
              <a:t>mauris</a:t>
            </a:r>
            <a:r>
              <a:rPr lang="de-DE" sz="1600" dirty="0"/>
              <a:t> commodo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</a:t>
            </a:r>
            <a:r>
              <a:rPr lang="de-DE" sz="1600" dirty="0" err="1"/>
              <a:t>massa</a:t>
            </a:r>
            <a:r>
              <a:rPr lang="de-DE" sz="1600" dirty="0"/>
              <a:t> </a:t>
            </a:r>
            <a:r>
              <a:rPr lang="de-DE" sz="1600" dirty="0" err="1"/>
              <a:t>tincidunt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. At </a:t>
            </a:r>
            <a:r>
              <a:rPr lang="de-DE" sz="1600" dirty="0" err="1"/>
              <a:t>ultrices</a:t>
            </a:r>
            <a:r>
              <a:rPr lang="de-DE" sz="1600" dirty="0"/>
              <a:t> mi </a:t>
            </a:r>
            <a:r>
              <a:rPr lang="de-DE" sz="1600" dirty="0" err="1"/>
              <a:t>tempus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nulla </a:t>
            </a:r>
            <a:r>
              <a:rPr lang="de-DE" sz="1600" dirty="0" err="1"/>
              <a:t>malesuada</a:t>
            </a:r>
            <a:r>
              <a:rPr lang="de-DE" sz="1600" dirty="0"/>
              <a:t>. Non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euismod</a:t>
            </a:r>
            <a:r>
              <a:rPr lang="de-DE" sz="1600" dirty="0"/>
              <a:t> </a:t>
            </a:r>
            <a:r>
              <a:rPr lang="de-DE" sz="1600" dirty="0" err="1"/>
              <a:t>lacinia</a:t>
            </a:r>
            <a:r>
              <a:rPr lang="de-DE" sz="1600" dirty="0"/>
              <a:t> at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risus</a:t>
            </a:r>
            <a:r>
              <a:rPr lang="de-DE" sz="1600" dirty="0"/>
              <a:t> sed.</a:t>
            </a:r>
          </a:p>
          <a:p>
            <a:pPr marL="285750" indent="-285750" algn="just">
              <a:spcBef>
                <a:spcPct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ornare</a:t>
            </a:r>
            <a:r>
              <a:rPr lang="de-DE" sz="1600" dirty="0"/>
              <a:t> </a:t>
            </a:r>
            <a:r>
              <a:rPr lang="de-DE" sz="1600" dirty="0" err="1"/>
              <a:t>arcu</a:t>
            </a:r>
            <a:r>
              <a:rPr lang="de-DE" sz="1600" dirty="0"/>
              <a:t>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ut</a:t>
            </a:r>
            <a:r>
              <a:rPr lang="de-DE" sz="1600" dirty="0"/>
              <a:t> </a:t>
            </a:r>
            <a:r>
              <a:rPr lang="de-DE" sz="1600" dirty="0" err="1"/>
              <a:t>sem</a:t>
            </a:r>
            <a:r>
              <a:rPr lang="de-DE" sz="1600" dirty="0"/>
              <a:t> nulla </a:t>
            </a:r>
            <a:r>
              <a:rPr lang="de-DE" sz="1600" dirty="0" err="1"/>
              <a:t>pharetra</a:t>
            </a:r>
            <a:r>
              <a:rPr lang="de-DE" sz="1600" dirty="0"/>
              <a:t> </a:t>
            </a:r>
            <a:r>
              <a:rPr lang="de-DE" sz="1600" dirty="0" err="1"/>
              <a:t>diam</a:t>
            </a:r>
            <a:r>
              <a:rPr lang="de-DE" sz="1600" dirty="0"/>
              <a:t>. Leo </a:t>
            </a:r>
            <a:r>
              <a:rPr lang="de-DE" sz="1600" dirty="0" err="1"/>
              <a:t>vel</a:t>
            </a:r>
            <a:r>
              <a:rPr lang="de-DE" sz="1600" dirty="0"/>
              <a:t> </a:t>
            </a:r>
            <a:r>
              <a:rPr lang="de-DE" sz="1600" dirty="0" err="1"/>
              <a:t>fringilla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ullamcorper</a:t>
            </a:r>
            <a:r>
              <a:rPr lang="de-DE" sz="1600" dirty="0"/>
              <a:t>. </a:t>
            </a:r>
            <a:r>
              <a:rPr lang="de-DE" sz="1600" dirty="0" err="1"/>
              <a:t>Suscipit</a:t>
            </a:r>
            <a:r>
              <a:rPr lang="de-DE" sz="1600" dirty="0"/>
              <a:t> </a:t>
            </a:r>
            <a:r>
              <a:rPr lang="de-DE" sz="1600" dirty="0" err="1"/>
              <a:t>adipiscing</a:t>
            </a:r>
            <a:r>
              <a:rPr lang="de-DE" sz="1600" dirty="0"/>
              <a:t> </a:t>
            </a:r>
            <a:r>
              <a:rPr lang="de-DE" sz="1600" dirty="0" err="1"/>
              <a:t>bibendum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ultricies</a:t>
            </a:r>
            <a:r>
              <a:rPr lang="de-DE" sz="1600" dirty="0"/>
              <a:t> integer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auctor</a:t>
            </a:r>
            <a:r>
              <a:rPr lang="de-DE" sz="1600" dirty="0"/>
              <a:t>. </a:t>
            </a:r>
            <a:r>
              <a:rPr lang="de-DE" sz="1600" dirty="0" err="1"/>
              <a:t>Risus</a:t>
            </a:r>
            <a:r>
              <a:rPr lang="de-DE" sz="1600" dirty="0"/>
              <a:t> </a:t>
            </a:r>
            <a:r>
              <a:rPr lang="de-DE" sz="1600" dirty="0" err="1"/>
              <a:t>nullam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felis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 </a:t>
            </a:r>
            <a:r>
              <a:rPr lang="de-DE" sz="1600" dirty="0" err="1"/>
              <a:t>lobortis</a:t>
            </a:r>
            <a:r>
              <a:rPr lang="de-DE" sz="1600" dirty="0"/>
              <a:t> </a:t>
            </a:r>
            <a:r>
              <a:rPr lang="de-DE" sz="1600" dirty="0" err="1"/>
              <a:t>mattis</a:t>
            </a:r>
            <a:r>
              <a:rPr lang="de-DE" sz="1600" dirty="0"/>
              <a:t> </a:t>
            </a:r>
            <a:r>
              <a:rPr lang="de-DE" sz="1600" dirty="0" err="1"/>
              <a:t>aliquam</a:t>
            </a:r>
            <a:r>
              <a:rPr lang="de-DE" sz="1600" dirty="0"/>
              <a:t>. </a:t>
            </a:r>
            <a:r>
              <a:rPr lang="de-DE" sz="1600" dirty="0" err="1"/>
              <a:t>Sit</a:t>
            </a:r>
            <a:r>
              <a:rPr lang="de-DE" sz="1600" dirty="0"/>
              <a:t> </a:t>
            </a:r>
            <a:r>
              <a:rPr lang="de-DE" sz="1600" dirty="0" err="1"/>
              <a:t>amet</a:t>
            </a:r>
            <a:r>
              <a:rPr lang="de-DE" sz="1600" dirty="0"/>
              <a:t> </a:t>
            </a:r>
            <a:r>
              <a:rPr lang="de-DE" sz="1600" dirty="0" err="1"/>
              <a:t>mauris</a:t>
            </a:r>
            <a:r>
              <a:rPr lang="de-DE" sz="1600" dirty="0"/>
              <a:t> commodo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</a:t>
            </a:r>
            <a:r>
              <a:rPr lang="de-DE" sz="1600" dirty="0" err="1"/>
              <a:t>massa</a:t>
            </a:r>
            <a:r>
              <a:rPr lang="de-DE" sz="1600" dirty="0"/>
              <a:t> </a:t>
            </a:r>
            <a:r>
              <a:rPr lang="de-DE" sz="1600" dirty="0" err="1"/>
              <a:t>tincidunt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. At </a:t>
            </a:r>
            <a:r>
              <a:rPr lang="de-DE" sz="1600" dirty="0" err="1"/>
              <a:t>ultrices</a:t>
            </a:r>
            <a:r>
              <a:rPr lang="de-DE" sz="1600" dirty="0"/>
              <a:t> mi </a:t>
            </a:r>
            <a:r>
              <a:rPr lang="de-DE" sz="1600" dirty="0" err="1"/>
              <a:t>tempus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nulla </a:t>
            </a:r>
            <a:r>
              <a:rPr lang="de-DE" sz="1600" dirty="0" err="1"/>
              <a:t>malesuada</a:t>
            </a:r>
            <a:r>
              <a:rPr lang="de-DE" sz="1600" dirty="0"/>
              <a:t>. Non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euismod</a:t>
            </a:r>
            <a:r>
              <a:rPr lang="de-DE" sz="1600" dirty="0"/>
              <a:t> </a:t>
            </a:r>
            <a:r>
              <a:rPr lang="de-DE" sz="1600" dirty="0" err="1"/>
              <a:t>lacinia</a:t>
            </a:r>
            <a:r>
              <a:rPr lang="de-DE" sz="1600" dirty="0"/>
              <a:t> at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risus</a:t>
            </a:r>
            <a:r>
              <a:rPr lang="de-DE" sz="1600" dirty="0"/>
              <a:t> sed.</a:t>
            </a:r>
          </a:p>
          <a:p>
            <a:pPr marL="285750" indent="-285750" algn="just">
              <a:spcBef>
                <a:spcPct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ornare</a:t>
            </a:r>
            <a:r>
              <a:rPr lang="de-DE" sz="1600" dirty="0"/>
              <a:t> </a:t>
            </a:r>
            <a:r>
              <a:rPr lang="de-DE" sz="1600" dirty="0" err="1"/>
              <a:t>arcu</a:t>
            </a:r>
            <a:r>
              <a:rPr lang="de-DE" sz="1600" dirty="0"/>
              <a:t>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ut</a:t>
            </a:r>
            <a:r>
              <a:rPr lang="de-DE" sz="1600" dirty="0"/>
              <a:t> </a:t>
            </a:r>
            <a:r>
              <a:rPr lang="de-DE" sz="1600" dirty="0" err="1"/>
              <a:t>sem</a:t>
            </a:r>
            <a:r>
              <a:rPr lang="de-DE" sz="1600" dirty="0"/>
              <a:t> nulla </a:t>
            </a:r>
            <a:r>
              <a:rPr lang="de-DE" sz="1600" dirty="0" err="1"/>
              <a:t>pharetra</a:t>
            </a:r>
            <a:r>
              <a:rPr lang="de-DE" sz="1600" dirty="0"/>
              <a:t> </a:t>
            </a:r>
            <a:r>
              <a:rPr lang="de-DE" sz="1600" dirty="0" err="1"/>
              <a:t>diam</a:t>
            </a:r>
            <a:r>
              <a:rPr lang="de-DE" sz="1600" dirty="0"/>
              <a:t>. Leo </a:t>
            </a:r>
            <a:r>
              <a:rPr lang="de-DE" sz="1600" dirty="0" err="1"/>
              <a:t>vel</a:t>
            </a:r>
            <a:r>
              <a:rPr lang="de-DE" sz="1600" dirty="0"/>
              <a:t> </a:t>
            </a:r>
            <a:r>
              <a:rPr lang="de-DE" sz="1600" dirty="0" err="1"/>
              <a:t>fringilla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ullamcorper</a:t>
            </a:r>
            <a:r>
              <a:rPr lang="de-DE" sz="1600" dirty="0"/>
              <a:t>. </a:t>
            </a:r>
            <a:r>
              <a:rPr lang="de-DE" sz="1600" dirty="0" err="1"/>
              <a:t>Suscipit</a:t>
            </a:r>
            <a:r>
              <a:rPr lang="de-DE" sz="1600" dirty="0"/>
              <a:t> </a:t>
            </a:r>
            <a:r>
              <a:rPr lang="de-DE" sz="1600" dirty="0" err="1"/>
              <a:t>adipiscing</a:t>
            </a:r>
            <a:r>
              <a:rPr lang="de-DE" sz="1600" dirty="0"/>
              <a:t> </a:t>
            </a:r>
            <a:r>
              <a:rPr lang="de-DE" sz="1600" dirty="0" err="1"/>
              <a:t>bibendum</a:t>
            </a:r>
            <a:r>
              <a:rPr lang="de-DE" sz="1600" dirty="0"/>
              <a:t> </a:t>
            </a:r>
            <a:r>
              <a:rPr lang="de-DE" sz="1600" dirty="0" err="1"/>
              <a:t>est</a:t>
            </a:r>
            <a:r>
              <a:rPr lang="de-DE" sz="1600" dirty="0"/>
              <a:t> </a:t>
            </a:r>
            <a:r>
              <a:rPr lang="de-DE" sz="1600" dirty="0" err="1"/>
              <a:t>ultricies</a:t>
            </a:r>
            <a:r>
              <a:rPr lang="de-DE" sz="1600" dirty="0"/>
              <a:t> integer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auctor</a:t>
            </a:r>
            <a:r>
              <a:rPr lang="de-DE" sz="1600" dirty="0"/>
              <a:t>. </a:t>
            </a:r>
            <a:r>
              <a:rPr lang="de-DE" sz="1600" dirty="0" err="1"/>
              <a:t>Risus</a:t>
            </a:r>
            <a:r>
              <a:rPr lang="de-DE" sz="1600" dirty="0"/>
              <a:t> </a:t>
            </a:r>
            <a:r>
              <a:rPr lang="de-DE" sz="1600" dirty="0" err="1"/>
              <a:t>nullam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felis</a:t>
            </a:r>
            <a:r>
              <a:rPr lang="de-DE" sz="1600" dirty="0"/>
              <a:t> </a:t>
            </a:r>
            <a:r>
              <a:rPr lang="de-DE" sz="1600" dirty="0" err="1"/>
              <a:t>eget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 </a:t>
            </a:r>
            <a:r>
              <a:rPr lang="de-DE" sz="1600" dirty="0" err="1"/>
              <a:t>lobortis</a:t>
            </a:r>
            <a:r>
              <a:rPr lang="de-DE" sz="1600" dirty="0"/>
              <a:t> </a:t>
            </a:r>
            <a:r>
              <a:rPr lang="de-DE" sz="1600" dirty="0" err="1"/>
              <a:t>mattis</a:t>
            </a:r>
            <a:r>
              <a:rPr lang="de-DE" sz="1600" dirty="0"/>
              <a:t> </a:t>
            </a:r>
            <a:r>
              <a:rPr lang="de-DE" sz="1600" dirty="0" err="1"/>
              <a:t>aliquam</a:t>
            </a:r>
            <a:r>
              <a:rPr lang="de-DE" sz="1600" dirty="0"/>
              <a:t>. </a:t>
            </a:r>
            <a:r>
              <a:rPr lang="de-DE" sz="1600" dirty="0" err="1"/>
              <a:t>Sit</a:t>
            </a:r>
            <a:r>
              <a:rPr lang="de-DE" sz="1600" dirty="0"/>
              <a:t> </a:t>
            </a:r>
            <a:r>
              <a:rPr lang="de-DE" sz="1600" dirty="0" err="1"/>
              <a:t>amet</a:t>
            </a:r>
            <a:r>
              <a:rPr lang="de-DE" sz="1600" dirty="0"/>
              <a:t> </a:t>
            </a:r>
            <a:r>
              <a:rPr lang="de-DE" sz="1600" dirty="0" err="1"/>
              <a:t>mauris</a:t>
            </a:r>
            <a:r>
              <a:rPr lang="de-DE" sz="1600" dirty="0"/>
              <a:t> commodo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</a:t>
            </a:r>
            <a:r>
              <a:rPr lang="de-DE" sz="1600" dirty="0" err="1"/>
              <a:t>massa</a:t>
            </a:r>
            <a:r>
              <a:rPr lang="de-DE" sz="1600" dirty="0"/>
              <a:t> </a:t>
            </a:r>
            <a:r>
              <a:rPr lang="de-DE" sz="1600" dirty="0" err="1"/>
              <a:t>tincidunt</a:t>
            </a:r>
            <a:r>
              <a:rPr lang="de-DE" sz="1600" dirty="0"/>
              <a:t> </a:t>
            </a:r>
            <a:r>
              <a:rPr lang="de-DE" sz="1600" dirty="0" err="1"/>
              <a:t>nunc</a:t>
            </a:r>
            <a:r>
              <a:rPr lang="de-DE" sz="1600" dirty="0"/>
              <a:t>. At </a:t>
            </a:r>
            <a:r>
              <a:rPr lang="de-DE" sz="1600" dirty="0" err="1"/>
              <a:t>ultrices</a:t>
            </a:r>
            <a:r>
              <a:rPr lang="de-DE" sz="1600" dirty="0"/>
              <a:t> mi </a:t>
            </a:r>
            <a:r>
              <a:rPr lang="de-DE" sz="1600" dirty="0" err="1"/>
              <a:t>tempus</a:t>
            </a:r>
            <a:r>
              <a:rPr lang="de-DE" sz="1600" dirty="0"/>
              <a:t> </a:t>
            </a:r>
            <a:r>
              <a:rPr lang="de-DE" sz="1600" dirty="0" err="1"/>
              <a:t>imperdiet</a:t>
            </a:r>
            <a:r>
              <a:rPr lang="de-DE" sz="1600" dirty="0"/>
              <a:t> nulla </a:t>
            </a:r>
            <a:r>
              <a:rPr lang="de-DE" sz="1600" dirty="0" err="1"/>
              <a:t>malesuada</a:t>
            </a:r>
            <a:r>
              <a:rPr lang="de-DE" sz="1600" dirty="0"/>
              <a:t>. Non </a:t>
            </a:r>
            <a:r>
              <a:rPr lang="de-DE" sz="1600" dirty="0" err="1"/>
              <a:t>odio</a:t>
            </a:r>
            <a:r>
              <a:rPr lang="de-DE" sz="1600" dirty="0"/>
              <a:t> </a:t>
            </a:r>
            <a:r>
              <a:rPr lang="de-DE" sz="1600" dirty="0" err="1"/>
              <a:t>euismod</a:t>
            </a:r>
            <a:r>
              <a:rPr lang="de-DE" sz="1600" dirty="0"/>
              <a:t> </a:t>
            </a:r>
            <a:r>
              <a:rPr lang="de-DE" sz="1600" dirty="0" err="1"/>
              <a:t>lacinia</a:t>
            </a:r>
            <a:r>
              <a:rPr lang="de-DE" sz="1600" dirty="0"/>
              <a:t> at </a:t>
            </a:r>
            <a:r>
              <a:rPr lang="de-DE" sz="1600" dirty="0" err="1"/>
              <a:t>quis</a:t>
            </a:r>
            <a:r>
              <a:rPr lang="de-DE" sz="1600" dirty="0"/>
              <a:t> </a:t>
            </a:r>
            <a:r>
              <a:rPr lang="de-DE" sz="1600" dirty="0" err="1"/>
              <a:t>risus</a:t>
            </a:r>
            <a:r>
              <a:rPr lang="de-DE" sz="1600" dirty="0"/>
              <a:t> sed.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489700"/>
            <a:ext cx="7802562" cy="24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Источник: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CCDDA2D-AE09-8C55-B7BA-5723B3FD70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1412875"/>
            <a:ext cx="11160124" cy="484188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>
              <a:buNone/>
            </a:pPr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lacinia</a:t>
            </a:r>
            <a:r>
              <a:rPr lang="de-DE" dirty="0"/>
              <a:t> at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nisl</a:t>
            </a:r>
            <a:r>
              <a:rPr lang="de-DE" dirty="0"/>
              <a:t> </a:t>
            </a:r>
            <a:r>
              <a:rPr lang="de-DE" dirty="0" err="1"/>
              <a:t>suscipit</a:t>
            </a:r>
            <a:r>
              <a:rPr lang="ru-RU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bibendum</a:t>
            </a:r>
            <a:r>
              <a:rPr lang="de-DE" dirty="0"/>
              <a:t> </a:t>
            </a:r>
            <a:r>
              <a:rPr lang="de-DE" dirty="0" err="1"/>
              <a:t>est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946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руговая схема_целый кру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520137"/>
            <a:ext cx="9820800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489700"/>
            <a:ext cx="7802562" cy="241300"/>
          </a:xfrm>
        </p:spPr>
        <p:txBody>
          <a:bodyPr vert="horz" lIns="0" tIns="0" rIns="0" bIns="0" rtlCol="0">
            <a:noAutofit/>
          </a:bodyPr>
          <a:lstStyle>
            <a:lvl1pPr>
              <a:defRPr lang="ru-RU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Источник: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7EF1E29-5206-998F-693A-E71C04595615}"/>
              </a:ext>
            </a:extLst>
          </p:cNvPr>
          <p:cNvSpPr/>
          <p:nvPr userDrawn="1"/>
        </p:nvSpPr>
        <p:spPr>
          <a:xfrm>
            <a:off x="4193628" y="1736724"/>
            <a:ext cx="3804744" cy="38047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544883D0-3C03-18F5-B5BC-34AB687485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8664" y="1932216"/>
            <a:ext cx="3414216" cy="34142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283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овый блок, хайлайт и изображение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FD6577D-6F64-1B94-3697-949FD8CF65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0162" y="0"/>
            <a:ext cx="4541837" cy="6857999"/>
          </a:xfrm>
          <a:prstGeom prst="rect">
            <a:avLst/>
          </a:prstGeom>
          <a:solidFill>
            <a:srgbClr val="F9F9F9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520137"/>
            <a:ext cx="6951662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EE8E97-9FCD-F7A7-1A36-89EF343751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7" y="1412875"/>
            <a:ext cx="3639503" cy="1157606"/>
          </a:xfr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marL="0" lvl="0" indent="0">
              <a:buNone/>
            </a:pPr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lacinia</a:t>
            </a:r>
            <a:r>
              <a:rPr lang="de-DE" dirty="0"/>
              <a:t> at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nisl</a:t>
            </a:r>
            <a:r>
              <a:rPr lang="de-DE" dirty="0"/>
              <a:t> </a:t>
            </a:r>
            <a:r>
              <a:rPr lang="de-DE" dirty="0" err="1"/>
              <a:t>suscipit</a:t>
            </a:r>
            <a:r>
              <a:rPr lang="ru-RU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bibendum</a:t>
            </a:r>
            <a:r>
              <a:rPr lang="de-DE" dirty="0"/>
              <a:t> </a:t>
            </a:r>
            <a:r>
              <a:rPr lang="de-DE" dirty="0" err="1"/>
              <a:t>est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489700"/>
            <a:ext cx="6951662" cy="257810"/>
          </a:xfrm>
        </p:spPr>
        <p:txBody>
          <a:bodyPr vert="horz" lIns="0" tIns="0" rIns="0" bIns="0" rtlCol="0">
            <a:noAutofit/>
          </a:bodyPr>
          <a:lstStyle>
            <a:lvl1pPr>
              <a:defRPr lang="ru-RU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Источник: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9D1A0DA-E37D-37AE-8DE1-15E87691CBCE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225245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2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520137"/>
            <a:ext cx="9820800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EE8E97-9FCD-F7A7-1A36-89EF343751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7" y="1412875"/>
            <a:ext cx="11160125" cy="44319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/>
            </a:lvl1pPr>
          </a:lstStyle>
          <a:p>
            <a:pPr marL="0" lvl="0" indent="0">
              <a:buNone/>
            </a:pPr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lacinia</a:t>
            </a:r>
            <a:r>
              <a:rPr lang="de-DE" dirty="0"/>
              <a:t> at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nisl</a:t>
            </a:r>
            <a:r>
              <a:rPr lang="de-DE" dirty="0"/>
              <a:t> </a:t>
            </a:r>
            <a:r>
              <a:rPr lang="de-DE" dirty="0" err="1"/>
              <a:t>suscipit</a:t>
            </a:r>
            <a:r>
              <a:rPr lang="ru-RU" dirty="0"/>
              <a:t> </a:t>
            </a:r>
            <a:r>
              <a:rPr lang="de-DE" dirty="0"/>
              <a:t>adipiscing bibendum est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0451" y="6491549"/>
            <a:ext cx="813619" cy="152605"/>
          </a:xfrm>
        </p:spPr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7" y="6491549"/>
            <a:ext cx="7802562" cy="241300"/>
          </a:xfrm>
        </p:spPr>
        <p:txBody>
          <a:bodyPr vert="horz" lIns="0" tIns="0" rIns="0" bIns="0" rtlCol="0">
            <a:noAutofit/>
          </a:bodyPr>
          <a:lstStyle>
            <a:lvl1pPr>
              <a:defRPr lang="ru-RU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Источник:</a:t>
            </a:r>
          </a:p>
        </p:txBody>
      </p:sp>
    </p:spTree>
    <p:extLst>
      <p:ext uri="{BB962C8B-B14F-4D97-AF65-F5344CB8AC3E}">
        <p14:creationId xmlns:p14="http://schemas.microsoft.com/office/powerpoint/2010/main" val="3393524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1">
          <p15:clr>
            <a:srgbClr val="FBAE40"/>
          </p15:clr>
        </p15:guide>
        <p15:guide id="2" pos="374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овый блок, хайлай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41754B7-9689-5C41-31BD-49CFA93499B8}"/>
              </a:ext>
            </a:extLst>
          </p:cNvPr>
          <p:cNvSpPr/>
          <p:nvPr userDrawn="1"/>
        </p:nvSpPr>
        <p:spPr>
          <a:xfrm>
            <a:off x="10570574" y="512833"/>
            <a:ext cx="1108664" cy="379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520138"/>
            <a:ext cx="9820800" cy="7755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/>
            </a:lvl1pPr>
          </a:lstStyle>
          <a:p>
            <a:pPr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EE8E97-9FCD-F7A7-1A36-89EF343751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1412875"/>
            <a:ext cx="3639504" cy="1157606"/>
          </a:xfr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marL="0" lvl="0" indent="0">
              <a:buNone/>
            </a:pPr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tristique</a:t>
            </a:r>
            <a:r>
              <a:rPr lang="de-DE" dirty="0"/>
              <a:t> magna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morbi</a:t>
            </a:r>
            <a:r>
              <a:rPr lang="de-DE" dirty="0"/>
              <a:t> non </a:t>
            </a:r>
            <a:r>
              <a:rPr lang="de-DE" dirty="0" err="1"/>
              <a:t>arcu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varius</a:t>
            </a:r>
            <a:r>
              <a:rPr lang="de-DE" dirty="0"/>
              <a:t> quam.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lacinia</a:t>
            </a:r>
            <a:r>
              <a:rPr lang="de-DE" dirty="0"/>
              <a:t> at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risus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nisl</a:t>
            </a:r>
            <a:r>
              <a:rPr lang="de-DE" dirty="0"/>
              <a:t> </a:t>
            </a:r>
            <a:r>
              <a:rPr lang="de-DE" dirty="0" err="1"/>
              <a:t>suscipit</a:t>
            </a:r>
            <a:r>
              <a:rPr lang="ru-RU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bibendum</a:t>
            </a:r>
            <a:r>
              <a:rPr lang="de-DE" dirty="0"/>
              <a:t> </a:t>
            </a:r>
            <a:r>
              <a:rPr lang="de-DE" dirty="0" err="1"/>
              <a:t>est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FA645-D633-D2D4-89E8-38B36D86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18B411F-A8E2-708B-ACB1-8E64E013E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489700"/>
            <a:ext cx="6951600" cy="241300"/>
          </a:xfrm>
        </p:spPr>
        <p:txBody>
          <a:bodyPr vert="horz" lIns="0" tIns="0" rIns="0" bIns="0" rtlCol="0">
            <a:noAutofit/>
          </a:bodyPr>
          <a:lstStyle>
            <a:lvl1pPr>
              <a:defRPr lang="ru-RU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ru-RU" dirty="0"/>
              <a:t>Источник: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FD6577D-6F64-1B94-3697-949FD8CF65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0164" y="1412876"/>
            <a:ext cx="4025900" cy="4824413"/>
          </a:xfrm>
          <a:prstGeom prst="roundRect">
            <a:avLst>
              <a:gd name="adj" fmla="val 4806"/>
            </a:avLst>
          </a:prstGeom>
          <a:solidFill>
            <a:srgbClr val="F9F9F9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фото</a:t>
            </a:r>
          </a:p>
        </p:txBody>
      </p:sp>
    </p:spTree>
    <p:extLst>
      <p:ext uri="{BB962C8B-B14F-4D97-AF65-F5344CB8AC3E}">
        <p14:creationId xmlns:p14="http://schemas.microsoft.com/office/powerpoint/2010/main" val="28581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Involve SemiBold"/>
                <a:cs typeface="Involve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Involve SemiBold"/>
                <a:cs typeface="Involve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752E5924-8357-FDF4-4D07-11F732539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5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 цифрой и абстракц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314D9792-0747-7B1B-0DDA-F0A917602464}"/>
              </a:ext>
            </a:extLst>
          </p:cNvPr>
          <p:cNvSpPr/>
          <p:nvPr userDrawn="1"/>
        </p:nvSpPr>
        <p:spPr>
          <a:xfrm rot="5186079">
            <a:off x="10555619" y="4640844"/>
            <a:ext cx="849000" cy="8511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8AFA1253-8886-C985-6F4D-940DC68FC0D0}"/>
              </a:ext>
            </a:extLst>
          </p:cNvPr>
          <p:cNvSpPr/>
          <p:nvPr userDrawn="1"/>
        </p:nvSpPr>
        <p:spPr>
          <a:xfrm rot="4229537">
            <a:off x="6285665" y="1695732"/>
            <a:ext cx="4544306" cy="7787713"/>
          </a:xfrm>
          <a:custGeom>
            <a:avLst/>
            <a:gdLst>
              <a:gd name="connsiteX0" fmla="*/ 2120235 w 4544306"/>
              <a:gd name="connsiteY0" fmla="*/ 1827 h 6383592"/>
              <a:gd name="connsiteX1" fmla="*/ 2763588 w 4544306"/>
              <a:gd name="connsiteY1" fmla="*/ 57771 h 6383592"/>
              <a:gd name="connsiteX2" fmla="*/ 3171975 w 4544306"/>
              <a:gd name="connsiteY2" fmla="*/ 1112304 h 6383592"/>
              <a:gd name="connsiteX3" fmla="*/ 2429322 w 4544306"/>
              <a:gd name="connsiteY3" fmla="*/ 2344464 h 6383592"/>
              <a:gd name="connsiteX4" fmla="*/ 1391568 w 4544306"/>
              <a:gd name="connsiteY4" fmla="*/ 3144459 h 6383592"/>
              <a:gd name="connsiteX5" fmla="*/ 590180 w 4544306"/>
              <a:gd name="connsiteY5" fmla="*/ 3357047 h 6383592"/>
              <a:gd name="connsiteX6" fmla="*/ 53821 w 4544306"/>
              <a:gd name="connsiteY6" fmla="*/ 3220681 h 6383592"/>
              <a:gd name="connsiteX7" fmla="*/ 67108 w 4544306"/>
              <a:gd name="connsiteY7" fmla="*/ 2791318 h 6383592"/>
              <a:gd name="connsiteX8" fmla="*/ 810460 w 4544306"/>
              <a:gd name="connsiteY8" fmla="*/ 2065445 h 6383592"/>
              <a:gd name="connsiteX9" fmla="*/ 2006256 w 4544306"/>
              <a:gd name="connsiteY9" fmla="*/ 1650068 h 6383592"/>
              <a:gd name="connsiteX10" fmla="*/ 3246106 w 4544306"/>
              <a:gd name="connsiteY10" fmla="*/ 1722096 h 6383592"/>
              <a:gd name="connsiteX11" fmla="*/ 3843303 w 4544306"/>
              <a:gd name="connsiteY11" fmla="*/ 2635369 h 6383592"/>
              <a:gd name="connsiteX12" fmla="*/ 3499244 w 4544306"/>
              <a:gd name="connsiteY12" fmla="*/ 3362634 h 6383592"/>
              <a:gd name="connsiteX13" fmla="*/ 2702530 w 4544306"/>
              <a:gd name="connsiteY13" fmla="*/ 4242608 h 6383592"/>
              <a:gd name="connsiteX14" fmla="*/ 1422494 w 4544306"/>
              <a:gd name="connsiteY14" fmla="*/ 4943357 h 6383592"/>
              <a:gd name="connsiteX15" fmla="*/ 999970 w 4544306"/>
              <a:gd name="connsiteY15" fmla="*/ 4754238 h 6383592"/>
              <a:gd name="connsiteX16" fmla="*/ 1452412 w 4544306"/>
              <a:gd name="connsiteY16" fmla="*/ 4168225 h 6383592"/>
              <a:gd name="connsiteX17" fmla="*/ 2378980 w 4544306"/>
              <a:gd name="connsiteY17" fmla="*/ 3543755 h 6383592"/>
              <a:gd name="connsiteX18" fmla="*/ 3374072 w 4544306"/>
              <a:gd name="connsiteY18" fmla="*/ 3296904 h 6383592"/>
              <a:gd name="connsiteX19" fmla="*/ 4150988 w 4544306"/>
              <a:gd name="connsiteY19" fmla="*/ 3340257 h 6383592"/>
              <a:gd name="connsiteX20" fmla="*/ 4538493 w 4544306"/>
              <a:gd name="connsiteY20" fmla="*/ 3780113 h 6383592"/>
              <a:gd name="connsiteX21" fmla="*/ 4153090 w 4544306"/>
              <a:gd name="connsiteY21" fmla="*/ 4905984 h 6383592"/>
              <a:gd name="connsiteX22" fmla="*/ 2659391 w 4544306"/>
              <a:gd name="connsiteY22" fmla="*/ 6134640 h 6383592"/>
              <a:gd name="connsiteX23" fmla="*/ 2249603 w 4544306"/>
              <a:gd name="connsiteY23" fmla="*/ 6325552 h 6383592"/>
              <a:gd name="connsiteX24" fmla="*/ 2132820 w 4544306"/>
              <a:gd name="connsiteY24" fmla="*/ 6383593 h 638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44306" h="6383592">
                <a:moveTo>
                  <a:pt x="2120235" y="1827"/>
                </a:moveTo>
                <a:cubicBezTo>
                  <a:pt x="2334786" y="1827"/>
                  <a:pt x="2558063" y="-15691"/>
                  <a:pt x="2763588" y="57771"/>
                </a:cubicBezTo>
                <a:cubicBezTo>
                  <a:pt x="3202360" y="214599"/>
                  <a:pt x="3297522" y="706682"/>
                  <a:pt x="3171975" y="1112304"/>
                </a:cubicBezTo>
                <a:cubicBezTo>
                  <a:pt x="3031172" y="1567203"/>
                  <a:pt x="2743855" y="1992221"/>
                  <a:pt x="2429322" y="2344464"/>
                </a:cubicBezTo>
                <a:cubicBezTo>
                  <a:pt x="2136399" y="2672518"/>
                  <a:pt x="1789332" y="2953845"/>
                  <a:pt x="1391568" y="3144459"/>
                </a:cubicBezTo>
                <a:cubicBezTo>
                  <a:pt x="1139532" y="3265240"/>
                  <a:pt x="869771" y="3342154"/>
                  <a:pt x="590180" y="3357047"/>
                </a:cubicBezTo>
                <a:cubicBezTo>
                  <a:pt x="423186" y="3365933"/>
                  <a:pt x="167831" y="3372697"/>
                  <a:pt x="53821" y="3220681"/>
                </a:cubicBezTo>
                <a:cubicBezTo>
                  <a:pt x="-38272" y="3097891"/>
                  <a:pt x="2443" y="2915538"/>
                  <a:pt x="67108" y="2791318"/>
                </a:cubicBezTo>
                <a:cubicBezTo>
                  <a:pt x="224623" y="2488716"/>
                  <a:pt x="528152" y="2244491"/>
                  <a:pt x="810460" y="2065445"/>
                </a:cubicBezTo>
                <a:cubicBezTo>
                  <a:pt x="1171551" y="1836421"/>
                  <a:pt x="1582667" y="1700149"/>
                  <a:pt x="2006256" y="1650068"/>
                </a:cubicBezTo>
                <a:cubicBezTo>
                  <a:pt x="2408327" y="1602520"/>
                  <a:pt x="2858554" y="1584133"/>
                  <a:pt x="3246106" y="1722096"/>
                </a:cubicBezTo>
                <a:cubicBezTo>
                  <a:pt x="3651055" y="1866245"/>
                  <a:pt x="3885366" y="2204146"/>
                  <a:pt x="3843303" y="2635369"/>
                </a:cubicBezTo>
                <a:cubicBezTo>
                  <a:pt x="3816413" y="2910931"/>
                  <a:pt x="3660949" y="3146430"/>
                  <a:pt x="3499244" y="3362634"/>
                </a:cubicBezTo>
                <a:cubicBezTo>
                  <a:pt x="3279461" y="3656501"/>
                  <a:pt x="2996882" y="4024824"/>
                  <a:pt x="2702530" y="4242608"/>
                </a:cubicBezTo>
                <a:cubicBezTo>
                  <a:pt x="2303448" y="4537885"/>
                  <a:pt x="1908207" y="4815344"/>
                  <a:pt x="1422494" y="4943357"/>
                </a:cubicBezTo>
                <a:cubicBezTo>
                  <a:pt x="1312420" y="4972368"/>
                  <a:pt x="915778" y="5003892"/>
                  <a:pt x="999970" y="4754238"/>
                </a:cubicBezTo>
                <a:cubicBezTo>
                  <a:pt x="1077137" y="4525383"/>
                  <a:pt x="1282746" y="4329641"/>
                  <a:pt x="1452412" y="4168225"/>
                </a:cubicBezTo>
                <a:cubicBezTo>
                  <a:pt x="1725096" y="3908808"/>
                  <a:pt x="2034005" y="3695481"/>
                  <a:pt x="2378980" y="3543755"/>
                </a:cubicBezTo>
                <a:cubicBezTo>
                  <a:pt x="2694298" y="3405063"/>
                  <a:pt x="3030443" y="3320991"/>
                  <a:pt x="3374072" y="3296904"/>
                </a:cubicBezTo>
                <a:cubicBezTo>
                  <a:pt x="3629490" y="3279002"/>
                  <a:pt x="3901605" y="3273163"/>
                  <a:pt x="4150988" y="3340257"/>
                </a:cubicBezTo>
                <a:cubicBezTo>
                  <a:pt x="4342704" y="3391842"/>
                  <a:pt x="4496448" y="3495142"/>
                  <a:pt x="4538493" y="3780113"/>
                </a:cubicBezTo>
                <a:cubicBezTo>
                  <a:pt x="4580538" y="4200927"/>
                  <a:pt x="4388645" y="4552638"/>
                  <a:pt x="4153090" y="4905984"/>
                </a:cubicBezTo>
                <a:cubicBezTo>
                  <a:pt x="3788130" y="5453409"/>
                  <a:pt x="3231493" y="5831309"/>
                  <a:pt x="2659391" y="6134640"/>
                </a:cubicBezTo>
                <a:cubicBezTo>
                  <a:pt x="2525595" y="6205584"/>
                  <a:pt x="2387847" y="6264400"/>
                  <a:pt x="2249603" y="6325552"/>
                </a:cubicBezTo>
                <a:cubicBezTo>
                  <a:pt x="2209342" y="6343361"/>
                  <a:pt x="2167989" y="6357217"/>
                  <a:pt x="2132820" y="6383593"/>
                </a:cubicBezTo>
              </a:path>
            </a:pathLst>
          </a:custGeom>
          <a:noFill/>
          <a:ln w="466513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B1645B55-CA8A-62DD-F49F-DACA7ED49D8D}"/>
              </a:ext>
            </a:extLst>
          </p:cNvPr>
          <p:cNvSpPr/>
          <p:nvPr userDrawn="1"/>
        </p:nvSpPr>
        <p:spPr>
          <a:xfrm rot="5186079">
            <a:off x="8732434" y="1059719"/>
            <a:ext cx="992724" cy="9952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791B8187-22E4-BB00-FCE4-5EE05413298B}"/>
              </a:ext>
            </a:extLst>
          </p:cNvPr>
          <p:cNvSpPr/>
          <p:nvPr userDrawn="1"/>
        </p:nvSpPr>
        <p:spPr>
          <a:xfrm rot="16638611" flipV="1">
            <a:off x="9386878" y="958911"/>
            <a:ext cx="461799" cy="462969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0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A0538CF9-C276-6523-8C78-529805968C20}"/>
              </a:ext>
            </a:extLst>
          </p:cNvPr>
          <p:cNvSpPr/>
          <p:nvPr userDrawn="1"/>
        </p:nvSpPr>
        <p:spPr>
          <a:xfrm rot="10800000" flipV="1">
            <a:off x="10528969" y="2531642"/>
            <a:ext cx="619334" cy="620903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1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2BD0DC92-E173-9354-8427-F7575C530478}"/>
              </a:ext>
            </a:extLst>
          </p:cNvPr>
          <p:cNvSpPr/>
          <p:nvPr userDrawn="1"/>
        </p:nvSpPr>
        <p:spPr>
          <a:xfrm rot="17113743" flipV="1">
            <a:off x="8472109" y="2813692"/>
            <a:ext cx="478194" cy="479406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1E18D8F-67B8-5C0D-4EC8-786A9C793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610" y="3360174"/>
            <a:ext cx="5884862" cy="1860754"/>
          </a:xfrm>
        </p:spPr>
        <p:txBody>
          <a:bodyPr/>
          <a:lstStyle>
            <a:lvl1pPr>
              <a:lnSpc>
                <a:spcPct val="85000"/>
              </a:lnSpc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длиной в несколько</a:t>
            </a:r>
            <a:br>
              <a:rPr lang="ru-RU" dirty="0"/>
            </a:br>
            <a:r>
              <a:rPr lang="ru-RU" dirty="0"/>
              <a:t>строк текста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1C8171E5-81C0-9B27-63F1-ABAC64F2A7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107" y="613074"/>
            <a:ext cx="2217364" cy="1707339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4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70848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 цифрой_edit абстракц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1E18D8F-67B8-5C0D-4EC8-786A9C793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610" y="3360174"/>
            <a:ext cx="5884862" cy="1860754"/>
          </a:xfrm>
        </p:spPr>
        <p:txBody>
          <a:bodyPr/>
          <a:lstStyle>
            <a:lvl1pPr>
              <a:lnSpc>
                <a:spcPct val="85000"/>
              </a:lnSpc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длиной в несколько</a:t>
            </a:r>
            <a:br>
              <a:rPr lang="ru-RU" dirty="0"/>
            </a:br>
            <a:r>
              <a:rPr lang="ru-RU" dirty="0"/>
              <a:t>строк текста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1C8171E5-81C0-9B27-63F1-ABAC64F2A7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107" y="613074"/>
            <a:ext cx="2217364" cy="1707339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4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71459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 цифрой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18A73B48-1862-1244-BE55-DC25EBEA36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72A3C-BBA8-B4CF-6E9B-0F67466F5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429000"/>
            <a:ext cx="5717222" cy="1638590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lang="ru-RU"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длиной в несколько</a:t>
            </a:r>
            <a:br>
              <a:rPr lang="ru-RU" dirty="0"/>
            </a:br>
            <a:r>
              <a:rPr lang="ru-RU" dirty="0"/>
              <a:t>строк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3A17E9EC-A8AE-B747-5066-CD250E6B4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762" y="892615"/>
            <a:ext cx="2867046" cy="23225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570730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8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4880352" y="688578"/>
            <a:ext cx="243129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Old Standard TT"/>
                <a:cs typeface="Old Standard T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915008" y="1811902"/>
            <a:ext cx="10361983" cy="2336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31218"/>
                </a:solidFill>
                <a:latin typeface="Involve"/>
                <a:cs typeface="Involve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6/24/2025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 b="1" i="0">
          <a:latin typeface="Involve SemiBold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07D03-2F75-8D4D-7178-9E39742B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6634"/>
            <a:ext cx="11160125" cy="7755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935619-AE3F-1504-5A81-68EA216DD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412876"/>
            <a:ext cx="11160124" cy="486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02771-39D1-FD09-7543-6C964A254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451" y="6356350"/>
            <a:ext cx="813619" cy="1526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BA2C0-5EBF-4DB8-9FB7-AF78B0198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22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1714499" y="4800600"/>
            <a:ext cx="8763000" cy="1441036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-RU" sz="2000" dirty="0">
                <a:effectLst/>
                <a:latin typeface="Involve Bold" panose="020B0502020202020204" pitchFamily="34" charset="0"/>
                <a:ea typeface="Arial" panose="020B0604020202020204" pitchFamily="34" charset="0"/>
              </a:rPr>
              <a:t>Побеждать без сражений. Героический эпос о стратегиях роста славы бренда</a:t>
            </a: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C00000"/>
                </a:solidFill>
                <a:effectLst/>
                <a:latin typeface="Involve Bold" panose="020B0502020202020204" pitchFamily="34" charset="0"/>
                <a:ea typeface="Arial" panose="020B0604020202020204" pitchFamily="34" charset="0"/>
              </a:rPr>
              <a:t>Кейс: стратегия роста узнаваемости бренда BIGBON после кардинального ребрендинга</a:t>
            </a:r>
            <a:endParaRPr lang="ru-RU" sz="2000" dirty="0">
              <a:solidFill>
                <a:srgbClr val="C00000"/>
              </a:solidFill>
              <a:effectLst/>
              <a:latin typeface="Involve Bold" panose="020B0502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/>
        </p:blipFill>
        <p:spPr bwMode="auto">
          <a:xfrm>
            <a:off x="4396219" y="779987"/>
            <a:ext cx="3399561" cy="3730862"/>
          </a:xfrm>
          <a:prstGeom prst="rect">
            <a:avLst/>
          </a:prstGeom>
        </p:spPr>
      </p:pic>
      <p:pic>
        <p:nvPicPr>
          <p:cNvPr id="1026" name="Picture 2" descr="Big Bon » Biznes Aziya">
            <a:extLst>
              <a:ext uri="{FF2B5EF4-FFF2-40B4-BE49-F238E27FC236}">
                <a16:creationId xmlns:a16="http://schemas.microsoft.com/office/drawing/2014/main" id="{23216F41-1C17-2381-DD80-CA2EFF49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564">
            <a:off x="10265999" y="468576"/>
            <a:ext cx="1337673" cy="89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5E37F89-051D-4E6D-9766-A5F9163F0159}"/>
              </a:ext>
            </a:extLst>
          </p:cNvPr>
          <p:cNvSpPr/>
          <p:nvPr/>
        </p:nvSpPr>
        <p:spPr bwMode="auto">
          <a:xfrm>
            <a:off x="6243576" y="6019601"/>
            <a:ext cx="4417225" cy="695983"/>
          </a:xfrm>
          <a:prstGeom prst="roundRect">
            <a:avLst/>
          </a:prstGeom>
          <a:solidFill>
            <a:srgbClr val="DBD3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 bwMode="auto">
          <a:xfrm>
            <a:off x="650414" y="479384"/>
            <a:ext cx="772338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3600" dirty="0">
                <a:solidFill>
                  <a:srgbClr val="C00000"/>
                </a:solidFill>
                <a:latin typeface="Involve Bold" panose="020B0502020202020204" pitchFamily="34" charset="0"/>
              </a:rPr>
              <a:t>Дизайн </a:t>
            </a:r>
          </a:p>
        </p:txBody>
      </p:sp>
      <p:pic>
        <p:nvPicPr>
          <p:cNvPr id="4" name="object 4"/>
          <p:cNvPicPr/>
          <p:nvPr/>
        </p:nvPicPr>
        <p:blipFill>
          <a:blip r:embed="rId2"/>
          <a:stretch/>
        </p:blipFill>
        <p:spPr bwMode="auto">
          <a:xfrm>
            <a:off x="11071901" y="5760051"/>
            <a:ext cx="822201" cy="902325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403802CC-F0C9-166F-DDA7-21ABB8438D2E}"/>
              </a:ext>
            </a:extLst>
          </p:cNvPr>
          <p:cNvSpPr/>
          <p:nvPr/>
        </p:nvSpPr>
        <p:spPr>
          <a:xfrm>
            <a:off x="1500210" y="1541368"/>
            <a:ext cx="3818156" cy="3775264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21AED5A-DB48-87A1-C345-A148129A575B}"/>
              </a:ext>
            </a:extLst>
          </p:cNvPr>
          <p:cNvSpPr/>
          <p:nvPr/>
        </p:nvSpPr>
        <p:spPr>
          <a:xfrm>
            <a:off x="2081942" y="1622834"/>
            <a:ext cx="2798935" cy="829148"/>
          </a:xfrm>
          <a:prstGeom prst="roundRect">
            <a:avLst/>
          </a:prstGeom>
          <a:solidFill>
            <a:srgbClr val="DBD3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object 3"/>
          <p:cNvSpPr txBox="1"/>
          <p:nvPr/>
        </p:nvSpPr>
        <p:spPr bwMode="auto">
          <a:xfrm>
            <a:off x="2341783" y="1872940"/>
            <a:ext cx="3350111" cy="66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  <a:defRPr/>
            </a:pPr>
            <a:r>
              <a:rPr lang="ru-RU" sz="1800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Каким был </a:t>
            </a:r>
            <a:r>
              <a:rPr lang="en-US" sz="1800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BIGBON</a:t>
            </a:r>
            <a:endParaRPr lang="ru-RU" sz="1800" dirty="0">
              <a:solidFill>
                <a:srgbClr val="181716"/>
              </a:solidFill>
              <a:latin typeface="Involve Medium" panose="020B0502020202020204" pitchFamily="34" charset="0"/>
              <a:cs typeface="Involve"/>
            </a:endParaRPr>
          </a:p>
          <a:p>
            <a:pPr marL="12700" marR="5080">
              <a:lnSpc>
                <a:spcPct val="120300"/>
              </a:lnSpc>
              <a:spcBef>
                <a:spcPts val="100"/>
              </a:spcBef>
              <a:defRPr/>
            </a:pPr>
            <a:endParaRPr lang="ru-RU" sz="1800" dirty="0">
              <a:solidFill>
                <a:srgbClr val="181716"/>
              </a:solidFill>
              <a:latin typeface="Involve Medium" panose="020B0502020202020204" pitchFamily="34" charset="0"/>
              <a:cs typeface="Involve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7E1987-9CE1-DB2F-AB5E-19E6279E7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r="12225"/>
          <a:stretch/>
        </p:blipFill>
        <p:spPr>
          <a:xfrm>
            <a:off x="1981200" y="2496795"/>
            <a:ext cx="2899677" cy="3895624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67F71B96-90B1-A437-286B-3C774A7EFA49}"/>
              </a:ext>
            </a:extLst>
          </p:cNvPr>
          <p:cNvSpPr/>
          <p:nvPr/>
        </p:nvSpPr>
        <p:spPr bwMode="auto">
          <a:xfrm>
            <a:off x="6500107" y="1622834"/>
            <a:ext cx="3818156" cy="3775264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A3E9C58-5302-97EE-138A-DA605C6C638E}"/>
              </a:ext>
            </a:extLst>
          </p:cNvPr>
          <p:cNvSpPr/>
          <p:nvPr/>
        </p:nvSpPr>
        <p:spPr bwMode="auto">
          <a:xfrm>
            <a:off x="7009717" y="1622834"/>
            <a:ext cx="2798935" cy="829148"/>
          </a:xfrm>
          <a:prstGeom prst="roundRect">
            <a:avLst/>
          </a:prstGeom>
          <a:solidFill>
            <a:srgbClr val="DBD3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0EBCDA1-AAD1-761C-0290-0D443E8050D1}"/>
              </a:ext>
            </a:extLst>
          </p:cNvPr>
          <p:cNvSpPr txBox="1"/>
          <p:nvPr/>
        </p:nvSpPr>
        <p:spPr bwMode="auto">
          <a:xfrm>
            <a:off x="6759947" y="1833215"/>
            <a:ext cx="3350111" cy="66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0300"/>
              </a:lnSpc>
              <a:spcBef>
                <a:spcPts val="100"/>
              </a:spcBef>
              <a:defRPr/>
            </a:pPr>
            <a:r>
              <a:rPr lang="en-US" sz="1800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BIGBON</a:t>
            </a:r>
            <a:r>
              <a:rPr lang="ru-RU" sz="1800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 сейчас</a:t>
            </a:r>
          </a:p>
          <a:p>
            <a:pPr marL="12700" marR="5080" algn="ctr">
              <a:lnSpc>
                <a:spcPct val="120300"/>
              </a:lnSpc>
              <a:spcBef>
                <a:spcPts val="100"/>
              </a:spcBef>
              <a:defRPr/>
            </a:pPr>
            <a:endParaRPr lang="ru-RU" sz="1800" dirty="0">
              <a:solidFill>
                <a:srgbClr val="181716"/>
              </a:solidFill>
              <a:latin typeface="Involve Medium" panose="020B0502020202020204" pitchFamily="34" charset="0"/>
              <a:cs typeface="Involve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654411-CD4E-0E90-4FC4-92A8F7166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17" y="2337378"/>
            <a:ext cx="2798935" cy="4029963"/>
          </a:xfrm>
          <a:prstGeom prst="rect">
            <a:avLst/>
          </a:prstGeom>
        </p:spPr>
      </p:pic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32C0F29C-CD22-6C73-D6C0-53F28E02CB67}"/>
              </a:ext>
            </a:extLst>
          </p:cNvPr>
          <p:cNvSpPr/>
          <p:nvPr/>
        </p:nvSpPr>
        <p:spPr bwMode="auto">
          <a:xfrm>
            <a:off x="-1442667" y="5484651"/>
            <a:ext cx="2590054" cy="1765379"/>
          </a:xfrm>
          <a:custGeom>
            <a:avLst/>
            <a:gdLst>
              <a:gd name="connsiteX0" fmla="*/ 2876766 w 5753532"/>
              <a:gd name="connsiteY0" fmla="*/ 0 h 4210481"/>
              <a:gd name="connsiteX1" fmla="*/ 5753532 w 5753532"/>
              <a:gd name="connsiteY1" fmla="*/ 2876766 h 4210481"/>
              <a:gd name="connsiteX2" fmla="*/ 5527462 w 5753532"/>
              <a:gd name="connsiteY2" fmla="*/ 3996533 h 4210481"/>
              <a:gd name="connsiteX3" fmla="*/ 5424397 w 5753532"/>
              <a:gd name="connsiteY3" fmla="*/ 4210481 h 4210481"/>
              <a:gd name="connsiteX4" fmla="*/ 329135 w 5753532"/>
              <a:gd name="connsiteY4" fmla="*/ 4210481 h 4210481"/>
              <a:gd name="connsiteX5" fmla="*/ 226071 w 5753532"/>
              <a:gd name="connsiteY5" fmla="*/ 3996533 h 4210481"/>
              <a:gd name="connsiteX6" fmla="*/ 0 w 5753532"/>
              <a:gd name="connsiteY6" fmla="*/ 2876766 h 4210481"/>
              <a:gd name="connsiteX7" fmla="*/ 2876766 w 5753532"/>
              <a:gd name="connsiteY7" fmla="*/ 0 h 421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532" h="4210481">
                <a:moveTo>
                  <a:pt x="2876766" y="0"/>
                </a:moveTo>
                <a:cubicBezTo>
                  <a:pt x="4465560" y="0"/>
                  <a:pt x="5753532" y="1287972"/>
                  <a:pt x="5753532" y="2876766"/>
                </a:cubicBezTo>
                <a:cubicBezTo>
                  <a:pt x="5753532" y="3273965"/>
                  <a:pt x="5673034" y="3652362"/>
                  <a:pt x="5527462" y="3996533"/>
                </a:cubicBezTo>
                <a:lnTo>
                  <a:pt x="5424397" y="4210481"/>
                </a:lnTo>
                <a:lnTo>
                  <a:pt x="329135" y="4210481"/>
                </a:lnTo>
                <a:lnTo>
                  <a:pt x="226071" y="3996533"/>
                </a:lnTo>
                <a:cubicBezTo>
                  <a:pt x="80499" y="3652362"/>
                  <a:pt x="0" y="3273965"/>
                  <a:pt x="0" y="2876766"/>
                </a:cubicBezTo>
                <a:cubicBezTo>
                  <a:pt x="0" y="1287972"/>
                  <a:pt x="1287972" y="0"/>
                  <a:pt x="2876766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B0DCD0F5-1E35-186F-24F3-C42BCC8D3457}"/>
              </a:ext>
            </a:extLst>
          </p:cNvPr>
          <p:cNvSpPr/>
          <p:nvPr/>
        </p:nvSpPr>
        <p:spPr bwMode="auto">
          <a:xfrm rot="16638611" flipV="1">
            <a:off x="299035" y="4755550"/>
            <a:ext cx="683466" cy="627444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B3CA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35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5B030E17-00E6-0894-4D80-EEFBEB99D661}"/>
              </a:ext>
            </a:extLst>
          </p:cNvPr>
          <p:cNvSpPr/>
          <p:nvPr/>
        </p:nvSpPr>
        <p:spPr bwMode="auto">
          <a:xfrm rot="9892886">
            <a:off x="6885747" y="-759010"/>
            <a:ext cx="1370475" cy="1354812"/>
          </a:xfrm>
          <a:prstGeom prst="ellipse">
            <a:avLst/>
          </a:prstGeom>
          <a:solidFill>
            <a:srgbClr val="F09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87D38AEA-F00E-AAEA-9BB5-F807EEB882F6}"/>
              </a:ext>
            </a:extLst>
          </p:cNvPr>
          <p:cNvSpPr/>
          <p:nvPr/>
        </p:nvSpPr>
        <p:spPr bwMode="auto">
          <a:xfrm rot="9892886">
            <a:off x="8753381" y="394180"/>
            <a:ext cx="578261" cy="587298"/>
          </a:xfrm>
          <a:prstGeom prst="ellipse">
            <a:avLst/>
          </a:prstGeom>
          <a:solidFill>
            <a:srgbClr val="F09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2" descr="Big Bon » Biznes Aziya">
            <a:extLst>
              <a:ext uri="{FF2B5EF4-FFF2-40B4-BE49-F238E27FC236}">
                <a16:creationId xmlns:a16="http://schemas.microsoft.com/office/drawing/2014/main" id="{02688643-2F67-954F-A7FF-DCAB4E0C3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28933"/>
            <a:ext cx="857082" cy="5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949A9D-1B54-49BD-8647-22297BF69C21}"/>
              </a:ext>
            </a:extLst>
          </p:cNvPr>
          <p:cNvSpPr/>
          <p:nvPr/>
        </p:nvSpPr>
        <p:spPr>
          <a:xfrm>
            <a:off x="5752160" y="6074952"/>
            <a:ext cx="5585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Involve Medium" panose="020B0604020202020204" charset="0"/>
                <a:ea typeface="Arial" panose="020B0604020202020204" pitchFamily="34" charset="0"/>
              </a:rPr>
              <a:t>Новая упаковка – дерзко-черный цвет, привлекательный для молодежи</a:t>
            </a:r>
            <a:endParaRPr lang="ru-RU" sz="1600" dirty="0">
              <a:latin typeface="Involve Medium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 bwMode="auto"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F051F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 bwMode="auto">
          <a:xfrm>
            <a:off x="762000" y="533400"/>
            <a:ext cx="24307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3600" spc="-145" dirty="0">
                <a:latin typeface="Involve Bold" panose="020B0502020202020204" pitchFamily="34" charset="0"/>
              </a:rPr>
              <a:t>Выводы</a:t>
            </a:r>
            <a:endParaRPr sz="3600" dirty="0">
              <a:latin typeface="Involve Bold" panose="020B0502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/>
          <a:stretch/>
        </p:blipFill>
        <p:spPr bwMode="auto">
          <a:xfrm>
            <a:off x="11051801" y="5611461"/>
            <a:ext cx="822201" cy="90232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B73B709-B521-174C-5482-3DC4E6F29557}"/>
              </a:ext>
            </a:extLst>
          </p:cNvPr>
          <p:cNvSpPr/>
          <p:nvPr/>
        </p:nvSpPr>
        <p:spPr bwMode="auto">
          <a:xfrm>
            <a:off x="1372483" y="1898153"/>
            <a:ext cx="5908794" cy="8291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Involve Bold" panose="020B0502020202020204" pitchFamily="34" charset="0"/>
              </a:rPr>
              <a:t>Резкий переход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4F1E295-F848-41F0-07E6-02E920446408}"/>
              </a:ext>
            </a:extLst>
          </p:cNvPr>
          <p:cNvSpPr/>
          <p:nvPr/>
        </p:nvSpPr>
        <p:spPr bwMode="auto">
          <a:xfrm>
            <a:off x="3141603" y="3222056"/>
            <a:ext cx="5908794" cy="8291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Involve Bold" panose="020B0502020202020204" pitchFamily="34" charset="0"/>
              </a:rPr>
              <a:t>Снижение ТОМ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C8C14CA-CAF9-8766-DE8F-F6297F920400}"/>
              </a:ext>
            </a:extLst>
          </p:cNvPr>
          <p:cNvSpPr/>
          <p:nvPr/>
        </p:nvSpPr>
        <p:spPr bwMode="auto">
          <a:xfrm>
            <a:off x="4648200" y="4545959"/>
            <a:ext cx="5908794" cy="8291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Involve Bold" panose="020B0502020202020204" pitchFamily="34" charset="0"/>
              </a:rPr>
              <a:t>«Стерли» всю историю бренда</a:t>
            </a:r>
          </a:p>
        </p:txBody>
      </p:sp>
      <p:pic>
        <p:nvPicPr>
          <p:cNvPr id="9" name="Picture 2" descr="Big Bon » Biznes Aziya">
            <a:extLst>
              <a:ext uri="{FF2B5EF4-FFF2-40B4-BE49-F238E27FC236}">
                <a16:creationId xmlns:a16="http://schemas.microsoft.com/office/drawing/2014/main" id="{34ED0235-7F14-28EE-48A8-C7946920D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28933"/>
            <a:ext cx="857082" cy="5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 bwMode="auto"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ED1AB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ru-RU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 bwMode="auto">
          <a:xfrm>
            <a:off x="609600" y="609600"/>
            <a:ext cx="388264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3600" spc="-145" dirty="0">
                <a:solidFill>
                  <a:srgbClr val="000000"/>
                </a:solidFill>
                <a:latin typeface="Involve"/>
              </a:rPr>
              <a:t>Как исправляли</a:t>
            </a:r>
            <a:r>
              <a:rPr lang="en-US" sz="3600" spc="-145" dirty="0">
                <a:solidFill>
                  <a:srgbClr val="000000"/>
                </a:solidFill>
                <a:latin typeface="Involve"/>
              </a:rPr>
              <a:t>?</a:t>
            </a:r>
            <a:endParaRPr sz="3600" dirty="0"/>
          </a:p>
        </p:txBody>
      </p:sp>
      <p:pic>
        <p:nvPicPr>
          <p:cNvPr id="13" name="object 13"/>
          <p:cNvPicPr/>
          <p:nvPr/>
        </p:nvPicPr>
        <p:blipFill>
          <a:blip r:embed="rId2"/>
          <a:stretch/>
        </p:blipFill>
        <p:spPr bwMode="auto">
          <a:xfrm>
            <a:off x="11051801" y="5611461"/>
            <a:ext cx="822201" cy="902325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1A2D868-027A-D54F-3B0C-3A5F5618B5BE}"/>
              </a:ext>
            </a:extLst>
          </p:cNvPr>
          <p:cNvSpPr/>
          <p:nvPr/>
        </p:nvSpPr>
        <p:spPr>
          <a:xfrm>
            <a:off x="1066800" y="1821711"/>
            <a:ext cx="901590" cy="8001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Involve"/>
              </a:rPr>
              <a:t>1</a:t>
            </a:r>
            <a:endParaRPr lang="ru-RU" b="1" dirty="0">
              <a:solidFill>
                <a:schemeClr val="bg1"/>
              </a:solidFill>
              <a:latin typeface="Involve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052CFD4-F936-173F-089E-622A3B4738D0}"/>
              </a:ext>
            </a:extLst>
          </p:cNvPr>
          <p:cNvSpPr/>
          <p:nvPr/>
        </p:nvSpPr>
        <p:spPr>
          <a:xfrm>
            <a:off x="1043651" y="4017210"/>
            <a:ext cx="901590" cy="800100"/>
          </a:xfrm>
          <a:prstGeom prst="round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Involve"/>
              </a:rPr>
              <a:t>2</a:t>
            </a:r>
            <a:endParaRPr lang="ru-RU" b="1" dirty="0">
              <a:solidFill>
                <a:schemeClr val="tx1"/>
              </a:solidFill>
              <a:latin typeface="Involv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B00648-9532-D7DD-B7B4-2CD907CD3DF8}"/>
              </a:ext>
            </a:extLst>
          </p:cNvPr>
          <p:cNvSpPr txBox="1"/>
          <p:nvPr/>
        </p:nvSpPr>
        <p:spPr>
          <a:xfrm>
            <a:off x="2209800" y="2022828"/>
            <a:ext cx="8458200" cy="1633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  <a:defRPr/>
            </a:pPr>
            <a:r>
              <a:rPr lang="ru-RU" sz="2400" b="1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Новое позиционирование</a:t>
            </a:r>
          </a:p>
          <a:p>
            <a:pPr marL="12700" marR="5080">
              <a:lnSpc>
                <a:spcPct val="120300"/>
              </a:lnSpc>
              <a:spcBef>
                <a:spcPts val="100"/>
              </a:spcBef>
              <a:defRPr/>
            </a:pPr>
            <a:r>
              <a:rPr lang="ru-RU" dirty="0">
                <a:latin typeface="Involve Medium" panose="020B0502020202020204" pitchFamily="34" charset="0"/>
                <a:ea typeface="Arial" panose="020B0604020202020204" pitchFamily="34" charset="0"/>
              </a:rPr>
              <a:t>Н</a:t>
            </a:r>
            <a:r>
              <a:rPr lang="ru-RU" sz="1800" u="none" strike="noStrike" dirty="0">
                <a:effectLst/>
                <a:latin typeface="Involve Medium" panose="020B0502020202020204" pitchFamily="34" charset="0"/>
                <a:ea typeface="Arial" panose="020B0604020202020204" pitchFamily="34" charset="0"/>
              </a:rPr>
              <a:t>овый слоган “BIGBON для тех, кто занят молодостью”, более дружеская, неформальная тональность коммуникации.</a:t>
            </a:r>
          </a:p>
          <a:p>
            <a:pPr marL="12700" marR="5080">
              <a:lnSpc>
                <a:spcPct val="120300"/>
              </a:lnSpc>
              <a:spcBef>
                <a:spcPts val="100"/>
              </a:spcBef>
              <a:defRPr/>
            </a:pPr>
            <a:r>
              <a:rPr lang="ru-RU" sz="2400" b="1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AAC5C-1FE3-E3A1-4E51-B0B013A644F9}"/>
              </a:ext>
            </a:extLst>
          </p:cNvPr>
          <p:cNvSpPr txBox="1"/>
          <p:nvPr/>
        </p:nvSpPr>
        <p:spPr bwMode="auto">
          <a:xfrm>
            <a:off x="2209800" y="4167415"/>
            <a:ext cx="8305800" cy="1300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  <a:defRPr/>
            </a:pPr>
            <a:r>
              <a:rPr lang="ru-RU" sz="2400" b="1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Коммуникация 360</a:t>
            </a:r>
            <a:r>
              <a:rPr lang="en-US" sz="2400" b="1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 </a:t>
            </a:r>
            <a:r>
              <a:rPr lang="ru-RU" sz="2400" b="1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:</a:t>
            </a:r>
            <a:endParaRPr lang="en-US" sz="2400" b="1" dirty="0">
              <a:solidFill>
                <a:srgbClr val="181716"/>
              </a:solidFill>
              <a:latin typeface="Involve Medium" panose="020B0502020202020204" pitchFamily="34" charset="0"/>
              <a:cs typeface="Involve"/>
            </a:endParaRPr>
          </a:p>
          <a:p>
            <a:pPr marL="12700" marR="5080">
              <a:lnSpc>
                <a:spcPct val="120300"/>
              </a:lnSpc>
              <a:spcBef>
                <a:spcPts val="100"/>
              </a:spcBef>
              <a:defRPr/>
            </a:pPr>
            <a:r>
              <a:rPr lang="ru-RU" dirty="0">
                <a:latin typeface="Involve Medium" panose="020B0502020202020204" pitchFamily="34" charset="0"/>
              </a:rPr>
              <a:t>начиная с упаковки , заканчивая ТВ роликом и в </a:t>
            </a:r>
            <a:r>
              <a:rPr lang="en-US" dirty="0">
                <a:latin typeface="Involve Medium" panose="020B0502020202020204" pitchFamily="34" charset="0"/>
              </a:rPr>
              <a:t>digital</a:t>
            </a:r>
            <a:r>
              <a:rPr lang="ru-RU" dirty="0">
                <a:latin typeface="Involve Medium" panose="020B0502020202020204" pitchFamily="34" charset="0"/>
              </a:rPr>
              <a:t>. </a:t>
            </a:r>
          </a:p>
          <a:p>
            <a:pPr marL="12700" marR="5080">
              <a:lnSpc>
                <a:spcPct val="120300"/>
              </a:lnSpc>
              <a:spcBef>
                <a:spcPts val="100"/>
              </a:spcBef>
              <a:defRPr/>
            </a:pPr>
            <a:r>
              <a:rPr lang="ru-RU" sz="2400" b="1" dirty="0">
                <a:solidFill>
                  <a:srgbClr val="181716"/>
                </a:solidFill>
                <a:latin typeface="Involve Medium" panose="020B0502020202020204" pitchFamily="34" charset="0"/>
                <a:cs typeface="Involve"/>
              </a:rPr>
              <a:t> </a:t>
            </a:r>
          </a:p>
        </p:txBody>
      </p:sp>
      <p:pic>
        <p:nvPicPr>
          <p:cNvPr id="19" name="Picture 2" descr="Big Bon » Biznes Aziya">
            <a:extLst>
              <a:ext uri="{FF2B5EF4-FFF2-40B4-BE49-F238E27FC236}">
                <a16:creationId xmlns:a16="http://schemas.microsoft.com/office/drawing/2014/main" id="{7967E416-A2DD-CDF4-80F7-FB9638C2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28933"/>
            <a:ext cx="857082" cy="5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5 Big Bon лапша - Для тех кто занят молодостью [get-save.com]">
            <a:hlinkClick r:id="" action="ppaction://media"/>
            <a:extLst>
              <a:ext uri="{FF2B5EF4-FFF2-40B4-BE49-F238E27FC236}">
                <a16:creationId xmlns:a16="http://schemas.microsoft.com/office/drawing/2014/main" id="{A40952B4-345E-F733-2553-4C6AFE02C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720F41D-92C9-D5C9-E51E-70721948F3E8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553200" y="152400"/>
            <a:ext cx="772338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2000" dirty="0">
                <a:latin typeface="Involve Bold" panose="020B0502020202020204" pitchFamily="34" charset="0"/>
              </a:rPr>
              <a:t>ТВ-ролик «Для тех, кто занят молодостью»</a:t>
            </a:r>
          </a:p>
        </p:txBody>
      </p:sp>
    </p:spTree>
    <p:extLst>
      <p:ext uri="{BB962C8B-B14F-4D97-AF65-F5344CB8AC3E}">
        <p14:creationId xmlns:p14="http://schemas.microsoft.com/office/powerpoint/2010/main" val="409122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g Bon » Biznes Aziya">
            <a:extLst>
              <a:ext uri="{FF2B5EF4-FFF2-40B4-BE49-F238E27FC236}">
                <a16:creationId xmlns:a16="http://schemas.microsoft.com/office/drawing/2014/main" id="{8822BACA-D890-1A79-7631-F16B3689D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28933"/>
            <a:ext cx="857082" cy="5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g Bon - Wok 20s mar">
            <a:hlinkClick r:id="" action="ppaction://media"/>
            <a:extLst>
              <a:ext uri="{FF2B5EF4-FFF2-40B4-BE49-F238E27FC236}">
                <a16:creationId xmlns:a16="http://schemas.microsoft.com/office/drawing/2014/main" id="{1A2441EC-F432-6081-0183-3C72866F2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6BD203BB-97CA-AC60-F07E-75D5ABB3A41D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29600" y="295509"/>
            <a:ext cx="772338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2000" dirty="0">
                <a:latin typeface="Involve Bold" panose="020B0502020202020204" pitchFamily="34" charset="0"/>
              </a:rPr>
              <a:t>ТВ-ролик </a:t>
            </a:r>
            <a:r>
              <a:rPr lang="en-US" sz="2000" dirty="0">
                <a:latin typeface="Involve Bold" panose="020B0502020202020204" pitchFamily="34" charset="0"/>
              </a:rPr>
              <a:t>BIGBON</a:t>
            </a:r>
            <a:r>
              <a:rPr lang="ru-RU" sz="2000" dirty="0">
                <a:latin typeface="Involve Bold" panose="020B0502020202020204" pitchFamily="34" charset="0"/>
              </a:rPr>
              <a:t> </a:t>
            </a:r>
            <a:r>
              <a:rPr lang="en-US" sz="2000" dirty="0">
                <a:latin typeface="Involve Bold" panose="020B0502020202020204" pitchFamily="34" charset="0"/>
              </a:rPr>
              <a:t>WOK </a:t>
            </a:r>
            <a:r>
              <a:rPr lang="ru-RU" sz="2000" dirty="0">
                <a:solidFill>
                  <a:srgbClr val="C00000"/>
                </a:solidFill>
                <a:latin typeface="Involve Bold" panose="020B0502020202020204" pitchFamily="34" charset="0"/>
              </a:rPr>
              <a:t>2025</a:t>
            </a:r>
            <a:r>
              <a:rPr lang="ru-RU" sz="2000" dirty="0">
                <a:latin typeface="Involve Bold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1CB66220-F7D8-4736-BD9A-793F1A58B295}"/>
              </a:ext>
            </a:extLst>
          </p:cNvPr>
          <p:cNvSpPr/>
          <p:nvPr/>
        </p:nvSpPr>
        <p:spPr bwMode="auto">
          <a:xfrm>
            <a:off x="3396314" y="1141249"/>
            <a:ext cx="7728885" cy="5362980"/>
          </a:xfrm>
          <a:prstGeom prst="roundRect">
            <a:avLst/>
          </a:prstGeom>
          <a:solidFill>
            <a:srgbClr val="DBD3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F6449CA7-DBFE-49B0-B3B4-AF76A8DE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69" y="1346122"/>
            <a:ext cx="1670449" cy="816935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2368CD0-4917-4113-AF73-B612F940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674" y="4952905"/>
            <a:ext cx="1792379" cy="908383"/>
          </a:xfrm>
          <a:prstGeom prst="rect">
            <a:avLst/>
          </a:prstGeom>
        </p:spPr>
      </p:pic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B2CB360D-7F7E-4F9C-A630-A9E93609B82B}"/>
              </a:ext>
            </a:extLst>
          </p:cNvPr>
          <p:cNvSpPr/>
          <p:nvPr/>
        </p:nvSpPr>
        <p:spPr>
          <a:xfrm>
            <a:off x="533400" y="4375450"/>
            <a:ext cx="3510144" cy="585266"/>
          </a:xfrm>
          <a:prstGeom prst="roundRect">
            <a:avLst/>
          </a:prstGeom>
          <a:solidFill>
            <a:srgbClr val="FFCD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olve Medium" panose="020B0604020202020204" charset="0"/>
              </a:rPr>
              <a:t>РАЗНООБРАЗИЕ ВКУСОВ </a:t>
            </a:r>
            <a:r>
              <a:rPr lang="ru-RU" sz="1200" b="1" kern="1200" dirty="0">
                <a:solidFill>
                  <a:prstClr val="black"/>
                </a:solidFill>
                <a:latin typeface="Involve Medium" panose="020B060402020202020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olve Medium" panose="020B0604020202020204" charset="0"/>
              </a:rPr>
              <a:t>В ПРИВЫЧНОЙ УПАКОВКЕ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5123D1D4-88F0-4298-8E23-7BF51545A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288" y="1388798"/>
            <a:ext cx="2353260" cy="774259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4EC7C3E6-E88C-41FC-AC2C-96D3F71EE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180" r="98093">
                        <a14:foregroundMark x1="18256" y1="28125" x2="19074" y2="53125"/>
                        <a14:foregroundMark x1="24796" y1="31250" x2="24796" y2="70833"/>
                        <a14:foregroundMark x1="14169" y1="19792" x2="7084" y2="51042"/>
                        <a14:foregroundMark x1="7629" y1="23958" x2="2452" y2="36458"/>
                        <a14:foregroundMark x1="44142" y1="15625" x2="56131" y2="13542"/>
                        <a14:foregroundMark x1="44414" y1="32292" x2="58038" y2="19792"/>
                        <a14:foregroundMark x1="42779" y1="48958" x2="42507" y2="66667"/>
                        <a14:foregroundMark x1="45504" y1="88542" x2="54223" y2="83333"/>
                        <a14:foregroundMark x1="73842" y1="52083" x2="86921" y2="27083"/>
                        <a14:foregroundMark x1="81199" y1="64583" x2="94823" y2="26042"/>
                        <a14:foregroundMark x1="98093" y1="27083" x2="98093" y2="27083"/>
                        <a14:backgroundMark x1="87466" y1="97917" x2="87466" y2="97917"/>
                        <a14:backgroundMark x1="86649" y1="97917" x2="86649" y2="97917"/>
                        <a14:backgroundMark x1="85559" y1="97917" x2="85559" y2="97917"/>
                        <a14:backgroundMark x1="84196" y1="98958" x2="84196" y2="98958"/>
                        <a14:backgroundMark x1="81744" y1="98958" x2="81744" y2="98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2538933"/>
            <a:ext cx="2237426" cy="585267"/>
          </a:xfrm>
          <a:prstGeom prst="rect">
            <a:avLst/>
          </a:prstGeom>
        </p:spPr>
      </p:pic>
      <p:sp>
        <p:nvSpPr>
          <p:cNvPr id="113" name="Прямоугольник: скругленные углы 112">
            <a:extLst>
              <a:ext uri="{FF2B5EF4-FFF2-40B4-BE49-F238E27FC236}">
                <a16:creationId xmlns:a16="http://schemas.microsoft.com/office/drawing/2014/main" id="{9539906E-A170-4785-9C50-7F4B308BF1EF}"/>
              </a:ext>
            </a:extLst>
          </p:cNvPr>
          <p:cNvSpPr/>
          <p:nvPr/>
        </p:nvSpPr>
        <p:spPr>
          <a:xfrm>
            <a:off x="533400" y="2060783"/>
            <a:ext cx="3510144" cy="585266"/>
          </a:xfrm>
          <a:prstGeom prst="roundRect">
            <a:avLst/>
          </a:prstGeom>
          <a:solidFill>
            <a:srgbClr val="FFCD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olve Medium" panose="020B0604020202020204" charset="0"/>
              </a:rPr>
              <a:t>РАЗНООБРАЗИЕ ФОРМАТОВ УПАКОВОК</a:t>
            </a:r>
          </a:p>
        </p:txBody>
      </p: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70052A91-14A3-4017-ACCF-B0685D3BE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8288" y="2438400"/>
            <a:ext cx="3054361" cy="713294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C5DFF7A3-3921-486B-9379-D2795E7C2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5945" y="3555463"/>
            <a:ext cx="1383912" cy="73768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4583E730-96FC-4AE1-ABDE-9970256EC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2412" y="4668083"/>
            <a:ext cx="1028080" cy="1201946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31E0627A-6B2A-43D5-94A8-DF016FA4DE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23" b="89474" l="41935" r="77250">
                        <a14:foregroundMark x1="45840" y1="11278" x2="48048" y2="70677"/>
                        <a14:foregroundMark x1="48048" y1="70677" x2="48557" y2="75940"/>
                        <a14:foregroundMark x1="55178" y1="66165" x2="43463" y2="51880"/>
                        <a14:foregroundMark x1="43463" y1="51880" x2="45331" y2="38346"/>
                        <a14:foregroundMark x1="51783" y1="36090" x2="44312" y2="83459"/>
                        <a14:foregroundMark x1="44312" y1="83459" x2="54669" y2="50376"/>
                        <a14:foregroundMark x1="54669" y1="50376" x2="54839" y2="39850"/>
                        <a14:foregroundMark x1="73514" y1="20301" x2="74363" y2="74436"/>
                        <a14:foregroundMark x1="74363" y1="74436" x2="75552" y2="26316"/>
                        <a14:foregroundMark x1="44652" y1="78195" x2="55688" y2="78195"/>
                        <a14:foregroundMark x1="72496" y1="72932" x2="76231" y2="52632"/>
                        <a14:foregroundMark x1="74703" y1="86466" x2="63158" y2="73684"/>
                        <a14:foregroundMark x1="63158" y1="73684" x2="76061" y2="83459"/>
                        <a14:foregroundMark x1="76061" y1="83459" x2="71817" y2="69173"/>
                        <a14:foregroundMark x1="65874" y1="21053" x2="73005" y2="63158"/>
                        <a14:foregroundMark x1="73005" y1="63158" x2="70798" y2="57143"/>
                        <a14:foregroundMark x1="71138" y1="34586" x2="72326" y2="75940"/>
                        <a14:foregroundMark x1="47878" y1="52632" x2="52801" y2="66165"/>
                        <a14:foregroundMark x1="54839" y1="82707" x2="44143" y2="53383"/>
                        <a14:foregroundMark x1="44143" y1="53383" x2="54329" y2="87970"/>
                        <a14:foregroundMark x1="54329" y1="87970" x2="55518" y2="84962"/>
                        <a14:foregroundMark x1="51104" y1="69173" x2="43973" y2="71429"/>
                        <a14:foregroundMark x1="66214" y1="92481" x2="76740" y2="67669"/>
                        <a14:foregroundMark x1="76740" y1="67669" x2="69779" y2="74436"/>
                        <a14:foregroundMark x1="71647" y1="73684" x2="69779" y2="52632"/>
                        <a14:foregroundMark x1="68081" y1="66165" x2="69779" y2="78947"/>
                        <a14:foregroundMark x1="49745" y1="71429" x2="43124" y2="86466"/>
                        <a14:foregroundMark x1="66893" y1="54887" x2="70119" y2="64662"/>
                        <a14:foregroundMark x1="64177" y1="64662" x2="67063" y2="64662"/>
                        <a14:foregroundMark x1="47029" y1="58647" x2="42105" y2="85714"/>
                        <a14:foregroundMark x1="72496" y1="84962" x2="76231" y2="84962"/>
                        <a14:foregroundMark x1="76231" y1="12030" x2="77250" y2="11278"/>
                      </a14:backgroundRemoval>
                    </a14:imgEffect>
                  </a14:imgLayer>
                </a14:imgProps>
              </a:ext>
            </a:extLst>
          </a:blip>
          <a:srcRect l="40687" r="19478"/>
          <a:stretch/>
        </p:blipFill>
        <p:spPr>
          <a:xfrm>
            <a:off x="7620791" y="4928513"/>
            <a:ext cx="1648099" cy="934229"/>
          </a:xfrm>
          <a:prstGeom prst="rect">
            <a:avLst/>
          </a:prstGeom>
        </p:spPr>
      </p:pic>
      <p:sp>
        <p:nvSpPr>
          <p:cNvPr id="118" name="Заголовок 1">
            <a:extLst>
              <a:ext uri="{FF2B5EF4-FFF2-40B4-BE49-F238E27FC236}">
                <a16:creationId xmlns:a16="http://schemas.microsoft.com/office/drawing/2014/main" id="{324BEA4A-DC91-4E55-B027-1C884DE705E4}"/>
              </a:ext>
            </a:extLst>
          </p:cNvPr>
          <p:cNvSpPr txBox="1">
            <a:spLocks/>
          </p:cNvSpPr>
          <p:nvPr/>
        </p:nvSpPr>
        <p:spPr>
          <a:xfrm>
            <a:off x="533398" y="431474"/>
            <a:ext cx="9820275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>
                <a:solidFill>
                  <a:srgbClr val="1A1A17"/>
                </a:solidFill>
                <a:latin typeface="Involve" panose="020B0604020202020204" charset="0"/>
              </a:rPr>
              <a:t>Архитектура </a:t>
            </a:r>
            <a:r>
              <a:rPr lang="ru-RU" dirty="0">
                <a:solidFill>
                  <a:srgbClr val="1A1A17"/>
                </a:solidFill>
                <a:latin typeface="Involve" panose="020B0604020202020204" charset="0"/>
              </a:rPr>
              <a:t>бренда</a:t>
            </a:r>
            <a:r>
              <a:rPr lang="en-US" dirty="0">
                <a:solidFill>
                  <a:srgbClr val="1A1A17"/>
                </a:solidFill>
                <a:latin typeface="Involve" panose="020B0604020202020204" charset="0"/>
              </a:rPr>
              <a:t> </a:t>
            </a:r>
            <a:endParaRPr dirty="0">
              <a:solidFill>
                <a:srgbClr val="1A1A17"/>
              </a:solidFill>
              <a:latin typeface="Involve" panose="020B0604020202020204" charset="0"/>
            </a:endParaRPr>
          </a:p>
        </p:txBody>
      </p: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E5F79338-A4AA-4B14-9F39-9C3806DC64A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9614"/>
          <a:stretch/>
        </p:blipFill>
        <p:spPr>
          <a:xfrm>
            <a:off x="5982153" y="4952815"/>
            <a:ext cx="1624826" cy="908473"/>
          </a:xfrm>
          <a:prstGeom prst="rect">
            <a:avLst/>
          </a:prstGeom>
        </p:spPr>
      </p:pic>
      <p:pic>
        <p:nvPicPr>
          <p:cNvPr id="143" name="object 13">
            <a:extLst>
              <a:ext uri="{FF2B5EF4-FFF2-40B4-BE49-F238E27FC236}">
                <a16:creationId xmlns:a16="http://schemas.microsoft.com/office/drawing/2014/main" id="{000C6471-ACAE-41B0-B26F-CA6DEB572489}"/>
              </a:ext>
            </a:extLst>
          </p:cNvPr>
          <p:cNvPicPr/>
          <p:nvPr/>
        </p:nvPicPr>
        <p:blipFill>
          <a:blip r:embed="rId13"/>
          <a:stretch/>
        </p:blipFill>
        <p:spPr bwMode="auto">
          <a:xfrm>
            <a:off x="11051801" y="5611461"/>
            <a:ext cx="822201" cy="902325"/>
          </a:xfrm>
          <a:prstGeom prst="rect">
            <a:avLst/>
          </a:prstGeom>
        </p:spPr>
      </p:pic>
      <p:sp>
        <p:nvSpPr>
          <p:cNvPr id="146" name="Прямоугольник: скругленные углы 145">
            <a:extLst>
              <a:ext uri="{FF2B5EF4-FFF2-40B4-BE49-F238E27FC236}">
                <a16:creationId xmlns:a16="http://schemas.microsoft.com/office/drawing/2014/main" id="{F5442931-7CBA-42BC-86CC-E9DAD333F385}"/>
              </a:ext>
            </a:extLst>
          </p:cNvPr>
          <p:cNvSpPr/>
          <p:nvPr/>
        </p:nvSpPr>
        <p:spPr>
          <a:xfrm>
            <a:off x="4485016" y="2216956"/>
            <a:ext cx="5268584" cy="45719"/>
          </a:xfrm>
          <a:prstGeom prst="roundRect">
            <a:avLst/>
          </a:prstGeom>
          <a:solidFill>
            <a:srgbClr val="FFCD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2BBEDB6D-3920-4171-AF84-176A7ED34654}"/>
              </a:ext>
            </a:extLst>
          </p:cNvPr>
          <p:cNvSpPr/>
          <p:nvPr/>
        </p:nvSpPr>
        <p:spPr>
          <a:xfrm>
            <a:off x="4485015" y="3258778"/>
            <a:ext cx="5747633" cy="45719"/>
          </a:xfrm>
          <a:prstGeom prst="roundRect">
            <a:avLst/>
          </a:prstGeom>
          <a:solidFill>
            <a:srgbClr val="FFCD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6241548A-AC28-427A-BDC3-3732547DC880}"/>
              </a:ext>
            </a:extLst>
          </p:cNvPr>
          <p:cNvSpPr/>
          <p:nvPr/>
        </p:nvSpPr>
        <p:spPr>
          <a:xfrm>
            <a:off x="6160009" y="4379994"/>
            <a:ext cx="1915785" cy="45719"/>
          </a:xfrm>
          <a:prstGeom prst="roundRect">
            <a:avLst/>
          </a:prstGeom>
          <a:solidFill>
            <a:srgbClr val="FFCD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Прямоугольник: скругленные углы 148">
            <a:extLst>
              <a:ext uri="{FF2B5EF4-FFF2-40B4-BE49-F238E27FC236}">
                <a16:creationId xmlns:a16="http://schemas.microsoft.com/office/drawing/2014/main" id="{D37B1C10-1C6E-4038-A854-1E49C72DFAD6}"/>
              </a:ext>
            </a:extLst>
          </p:cNvPr>
          <p:cNvSpPr/>
          <p:nvPr/>
        </p:nvSpPr>
        <p:spPr>
          <a:xfrm>
            <a:off x="4163490" y="5942247"/>
            <a:ext cx="5105400" cy="45719"/>
          </a:xfrm>
          <a:prstGeom prst="roundRect">
            <a:avLst/>
          </a:prstGeom>
          <a:solidFill>
            <a:srgbClr val="FFCD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Прямоугольник: скругленные углы 149">
            <a:extLst>
              <a:ext uri="{FF2B5EF4-FFF2-40B4-BE49-F238E27FC236}">
                <a16:creationId xmlns:a16="http://schemas.microsoft.com/office/drawing/2014/main" id="{877DFCDB-7B15-4BB4-BB19-E8C0F49607B9}"/>
              </a:ext>
            </a:extLst>
          </p:cNvPr>
          <p:cNvSpPr/>
          <p:nvPr/>
        </p:nvSpPr>
        <p:spPr>
          <a:xfrm>
            <a:off x="9740607" y="5942247"/>
            <a:ext cx="1191690" cy="45719"/>
          </a:xfrm>
          <a:prstGeom prst="roundRect">
            <a:avLst/>
          </a:prstGeom>
          <a:solidFill>
            <a:srgbClr val="FFCD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1" name="Picture 2" descr="Big Bon » Biznes Aziya">
            <a:extLst>
              <a:ext uri="{FF2B5EF4-FFF2-40B4-BE49-F238E27FC236}">
                <a16:creationId xmlns:a16="http://schemas.microsoft.com/office/drawing/2014/main" id="{DCFE1517-F0F9-4CD8-A5F0-07CA4C03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28933"/>
            <a:ext cx="857082" cy="5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9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86BF9CF4-0CD1-9A76-C40F-4EF98465CC58}"/>
              </a:ext>
            </a:extLst>
          </p:cNvPr>
          <p:cNvSpPr/>
          <p:nvPr/>
        </p:nvSpPr>
        <p:spPr>
          <a:xfrm>
            <a:off x="6702878" y="1301670"/>
            <a:ext cx="4159616" cy="4159616"/>
          </a:xfrm>
          <a:prstGeom prst="roundRect">
            <a:avLst>
              <a:gd name="adj" fmla="val 10612"/>
            </a:avLst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sp>
        <p:nvSpPr>
          <p:cNvPr id="21" name="Рисунок 5">
            <a:extLst>
              <a:ext uri="{FF2B5EF4-FFF2-40B4-BE49-F238E27FC236}">
                <a16:creationId xmlns:a16="http://schemas.microsoft.com/office/drawing/2014/main" id="{2C8C2730-C050-7F37-FAC8-63AE634FD4A6}"/>
              </a:ext>
            </a:extLst>
          </p:cNvPr>
          <p:cNvSpPr/>
          <p:nvPr/>
        </p:nvSpPr>
        <p:spPr>
          <a:xfrm rot="19900528">
            <a:off x="2038647" y="4578742"/>
            <a:ext cx="12236824" cy="2862745"/>
          </a:xfrm>
          <a:custGeom>
            <a:avLst/>
            <a:gdLst>
              <a:gd name="connsiteX0" fmla="*/ 0 w 11719260"/>
              <a:gd name="connsiteY0" fmla="*/ 4142626 h 4142625"/>
              <a:gd name="connsiteX1" fmla="*/ 96903 w 11719260"/>
              <a:gd name="connsiteY1" fmla="*/ 3930646 h 4142625"/>
              <a:gd name="connsiteX2" fmla="*/ 910744 w 11719260"/>
              <a:gd name="connsiteY2" fmla="*/ 2846536 h 4142625"/>
              <a:gd name="connsiteX3" fmla="*/ 2078881 w 11719260"/>
              <a:gd name="connsiteY3" fmla="*/ 1747294 h 4142625"/>
              <a:gd name="connsiteX4" fmla="*/ 3197060 w 11719260"/>
              <a:gd name="connsiteY4" fmla="*/ 1052310 h 4142625"/>
              <a:gd name="connsiteX5" fmla="*/ 4166846 w 11719260"/>
              <a:gd name="connsiteY5" fmla="*/ 807026 h 4142625"/>
              <a:gd name="connsiteX6" fmla="*/ 4876210 w 11719260"/>
              <a:gd name="connsiteY6" fmla="*/ 903931 h 4142625"/>
              <a:gd name="connsiteX7" fmla="*/ 5724116 w 11719260"/>
              <a:gd name="connsiteY7" fmla="*/ 1930500 h 4142625"/>
              <a:gd name="connsiteX8" fmla="*/ 6489472 w 11719260"/>
              <a:gd name="connsiteY8" fmla="*/ 3111507 h 4142625"/>
              <a:gd name="connsiteX9" fmla="*/ 8151987 w 11719260"/>
              <a:gd name="connsiteY9" fmla="*/ 3296230 h 4142625"/>
              <a:gd name="connsiteX10" fmla="*/ 9219469 w 11719260"/>
              <a:gd name="connsiteY10" fmla="*/ 2421831 h 4142625"/>
              <a:gd name="connsiteX11" fmla="*/ 10282361 w 11719260"/>
              <a:gd name="connsiteY11" fmla="*/ 1167386 h 4142625"/>
              <a:gd name="connsiteX12" fmla="*/ 11011420 w 11719260"/>
              <a:gd name="connsiteY12" fmla="*/ 390642 h 4142625"/>
              <a:gd name="connsiteX13" fmla="*/ 11719261 w 11719260"/>
              <a:gd name="connsiteY13" fmla="*/ 0 h 414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19260" h="4142625">
                <a:moveTo>
                  <a:pt x="0" y="4142626"/>
                </a:moveTo>
                <a:cubicBezTo>
                  <a:pt x="6272" y="4067365"/>
                  <a:pt x="59314" y="3992398"/>
                  <a:pt x="96903" y="3930646"/>
                </a:cubicBezTo>
                <a:cubicBezTo>
                  <a:pt x="331100" y="3545896"/>
                  <a:pt x="615030" y="3185284"/>
                  <a:pt x="910744" y="2846536"/>
                </a:cubicBezTo>
                <a:cubicBezTo>
                  <a:pt x="1267338" y="2438041"/>
                  <a:pt x="1645230" y="2072999"/>
                  <a:pt x="2078881" y="1747294"/>
                </a:cubicBezTo>
                <a:cubicBezTo>
                  <a:pt x="2430161" y="1483446"/>
                  <a:pt x="2793906" y="1231046"/>
                  <a:pt x="3197060" y="1052310"/>
                </a:cubicBezTo>
                <a:cubicBezTo>
                  <a:pt x="3508212" y="914360"/>
                  <a:pt x="3825397" y="818474"/>
                  <a:pt x="4166846" y="807026"/>
                </a:cubicBezTo>
                <a:cubicBezTo>
                  <a:pt x="4401886" y="799145"/>
                  <a:pt x="4660166" y="797868"/>
                  <a:pt x="4876210" y="903931"/>
                </a:cubicBezTo>
                <a:cubicBezTo>
                  <a:pt x="5282464" y="1103359"/>
                  <a:pt x="5529138" y="1543788"/>
                  <a:pt x="5724116" y="1930500"/>
                </a:cubicBezTo>
                <a:cubicBezTo>
                  <a:pt x="5930209" y="2339248"/>
                  <a:pt x="6144930" y="2798719"/>
                  <a:pt x="6489472" y="3111507"/>
                </a:cubicBezTo>
                <a:cubicBezTo>
                  <a:pt x="6919817" y="3502137"/>
                  <a:pt x="7642491" y="3542418"/>
                  <a:pt x="8151987" y="3296230"/>
                </a:cubicBezTo>
                <a:cubicBezTo>
                  <a:pt x="8569894" y="3094300"/>
                  <a:pt x="8909647" y="2759768"/>
                  <a:pt x="9219469" y="2421831"/>
                </a:cubicBezTo>
                <a:cubicBezTo>
                  <a:pt x="9590284" y="2017307"/>
                  <a:pt x="9936023" y="1592689"/>
                  <a:pt x="10282361" y="1167386"/>
                </a:cubicBezTo>
                <a:cubicBezTo>
                  <a:pt x="10506247" y="892470"/>
                  <a:pt x="10735388" y="615480"/>
                  <a:pt x="11011420" y="390642"/>
                </a:cubicBezTo>
                <a:cubicBezTo>
                  <a:pt x="11231049" y="211728"/>
                  <a:pt x="11458194" y="103345"/>
                  <a:pt x="11719261" y="0"/>
                </a:cubicBezTo>
              </a:path>
            </a:pathLst>
          </a:custGeom>
          <a:noFill/>
          <a:ln w="465597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1A1A17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sp>
        <p:nvSpPr>
          <p:cNvPr id="28" name="Полилиния: фигура 22">
            <a:extLst>
              <a:ext uri="{FF2B5EF4-FFF2-40B4-BE49-F238E27FC236}">
                <a16:creationId xmlns:a16="http://schemas.microsoft.com/office/drawing/2014/main" id="{E4B5C964-078E-E531-25AF-F098DEFB400D}"/>
              </a:ext>
            </a:extLst>
          </p:cNvPr>
          <p:cNvSpPr/>
          <p:nvPr/>
        </p:nvSpPr>
        <p:spPr>
          <a:xfrm rot="5186079">
            <a:off x="5853011" y="-536255"/>
            <a:ext cx="1291662" cy="2225304"/>
          </a:xfrm>
          <a:custGeom>
            <a:avLst/>
            <a:gdLst>
              <a:gd name="connsiteX0" fmla="*/ 0 w 1291662"/>
              <a:gd name="connsiteY0" fmla="*/ 2209102 h 2225304"/>
              <a:gd name="connsiteX1" fmla="*/ 137504 w 1291662"/>
              <a:gd name="connsiteY1" fmla="*/ 2243 h 2225304"/>
              <a:gd name="connsiteX2" fmla="*/ 181820 w 1291662"/>
              <a:gd name="connsiteY2" fmla="*/ 0 h 2225304"/>
              <a:gd name="connsiteX3" fmla="*/ 1291662 w 1291662"/>
              <a:gd name="connsiteY3" fmla="*/ 1112652 h 2225304"/>
              <a:gd name="connsiteX4" fmla="*/ 181820 w 1291662"/>
              <a:gd name="connsiteY4" fmla="*/ 2225304 h 2225304"/>
              <a:gd name="connsiteX5" fmla="*/ 68345 w 1291662"/>
              <a:gd name="connsiteY5" fmla="*/ 2219560 h 222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1662" h="2225304">
                <a:moveTo>
                  <a:pt x="0" y="2209102"/>
                </a:moveTo>
                <a:lnTo>
                  <a:pt x="137504" y="2243"/>
                </a:lnTo>
                <a:lnTo>
                  <a:pt x="181820" y="0"/>
                </a:lnTo>
                <a:cubicBezTo>
                  <a:pt x="794769" y="0"/>
                  <a:pt x="1291662" y="498151"/>
                  <a:pt x="1291662" y="1112652"/>
                </a:cubicBezTo>
                <a:cubicBezTo>
                  <a:pt x="1291662" y="1727153"/>
                  <a:pt x="794769" y="2225304"/>
                  <a:pt x="181820" y="2225304"/>
                </a:cubicBezTo>
                <a:cubicBezTo>
                  <a:pt x="143511" y="2225304"/>
                  <a:pt x="105655" y="2223358"/>
                  <a:pt x="68345" y="22195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sp>
        <p:nvSpPr>
          <p:cNvPr id="33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CA60591C-B2E9-812E-EE38-C0B041E03E9E}"/>
              </a:ext>
            </a:extLst>
          </p:cNvPr>
          <p:cNvSpPr/>
          <p:nvPr/>
        </p:nvSpPr>
        <p:spPr>
          <a:xfrm rot="9588984" flipV="1">
            <a:off x="4919054" y="5281890"/>
            <a:ext cx="419721" cy="420783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 Medium" panose="020B0604020202020204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D65D5-5C14-0906-7F9A-C6D00E84D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711" y="1212321"/>
            <a:ext cx="5903152" cy="997196"/>
          </a:xfrm>
        </p:spPr>
        <p:txBody>
          <a:bodyPr/>
          <a:lstStyle/>
          <a:p>
            <a:r>
              <a:rPr lang="ru-RU" sz="3600" dirty="0">
                <a:latin typeface="Involve Medium" panose="020B0604020202020204" charset="0"/>
              </a:rPr>
              <a:t>Контакты спикера:</a:t>
            </a:r>
            <a:br>
              <a:rPr lang="ru-RU" sz="3600" dirty="0">
                <a:latin typeface="Involve Medium" panose="020B0604020202020204" charset="0"/>
              </a:rPr>
            </a:br>
            <a:r>
              <a:rPr lang="ru-RU" sz="3600" dirty="0" err="1">
                <a:latin typeface="Involve Medium" panose="020B0604020202020204" charset="0"/>
              </a:rPr>
              <a:t>Нгуен</a:t>
            </a:r>
            <a:r>
              <a:rPr lang="ru-RU" sz="3600" dirty="0">
                <a:latin typeface="Involve Medium" panose="020B0604020202020204" charset="0"/>
              </a:rPr>
              <a:t> Хай Иен (Мария)</a:t>
            </a:r>
          </a:p>
        </p:txBody>
      </p:sp>
      <p:grpSp>
        <p:nvGrpSpPr>
          <p:cNvPr id="29" name="Рисунок 27">
            <a:extLst>
              <a:ext uri="{FF2B5EF4-FFF2-40B4-BE49-F238E27FC236}">
                <a16:creationId xmlns:a16="http://schemas.microsoft.com/office/drawing/2014/main" id="{9E582426-1C1C-AABD-FA75-C09AB06895C3}"/>
              </a:ext>
            </a:extLst>
          </p:cNvPr>
          <p:cNvGrpSpPr/>
          <p:nvPr/>
        </p:nvGrpSpPr>
        <p:grpSpPr>
          <a:xfrm>
            <a:off x="721638" y="4733011"/>
            <a:ext cx="234852" cy="389621"/>
            <a:chOff x="5875715" y="3060201"/>
            <a:chExt cx="444598" cy="737587"/>
          </a:xfrm>
          <a:solidFill>
            <a:schemeClr val="bg1"/>
          </a:solidFill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858BA83E-6B84-C0C3-3D3D-16FDBE1F5B46}"/>
                </a:ext>
              </a:extLst>
            </p:cNvPr>
            <p:cNvSpPr/>
            <p:nvPr/>
          </p:nvSpPr>
          <p:spPr>
            <a:xfrm>
              <a:off x="5875715" y="3060201"/>
              <a:ext cx="444598" cy="737587"/>
            </a:xfrm>
            <a:custGeom>
              <a:avLst/>
              <a:gdLst>
                <a:gd name="connsiteX0" fmla="*/ 289265 w 444598"/>
                <a:gd name="connsiteY0" fmla="*/ 535162 h 737587"/>
                <a:gd name="connsiteX1" fmla="*/ 410804 w 444598"/>
                <a:gd name="connsiteY1" fmla="*/ 339738 h 737587"/>
                <a:gd name="connsiteX2" fmla="*/ 411890 w 444598"/>
                <a:gd name="connsiteY2" fmla="*/ 337595 h 737587"/>
                <a:gd name="connsiteX3" fmla="*/ 444589 w 444598"/>
                <a:gd name="connsiteY3" fmla="*/ 221971 h 737587"/>
                <a:gd name="connsiteX4" fmla="*/ 222590 w 444598"/>
                <a:gd name="connsiteY4" fmla="*/ 0 h 737587"/>
                <a:gd name="connsiteX5" fmla="*/ 638 w 444598"/>
                <a:gd name="connsiteY5" fmla="*/ 221971 h 737587"/>
                <a:gd name="connsiteX6" fmla="*/ 33376 w 444598"/>
                <a:gd name="connsiteY6" fmla="*/ 337633 h 737587"/>
                <a:gd name="connsiteX7" fmla="*/ 34328 w 444598"/>
                <a:gd name="connsiteY7" fmla="*/ 339528 h 737587"/>
                <a:gd name="connsiteX8" fmla="*/ 151552 w 444598"/>
                <a:gd name="connsiteY8" fmla="*/ 535715 h 737587"/>
                <a:gd name="connsiteX9" fmla="*/ 0 w 444598"/>
                <a:gd name="connsiteY9" fmla="*/ 634070 h 737587"/>
                <a:gd name="connsiteX10" fmla="*/ 222304 w 444598"/>
                <a:gd name="connsiteY10" fmla="*/ 737587 h 737587"/>
                <a:gd name="connsiteX11" fmla="*/ 444598 w 444598"/>
                <a:gd name="connsiteY11" fmla="*/ 634070 h 737587"/>
                <a:gd name="connsiteX12" fmla="*/ 289265 w 444598"/>
                <a:gd name="connsiteY12" fmla="*/ 535162 h 737587"/>
                <a:gd name="connsiteX13" fmla="*/ 58912 w 444598"/>
                <a:gd name="connsiteY13" fmla="*/ 324593 h 737587"/>
                <a:gd name="connsiteX14" fmla="*/ 29213 w 444598"/>
                <a:gd name="connsiteY14" fmla="*/ 221980 h 737587"/>
                <a:gd name="connsiteX15" fmla="*/ 222590 w 444598"/>
                <a:gd name="connsiteY15" fmla="*/ 28585 h 737587"/>
                <a:gd name="connsiteX16" fmla="*/ 416014 w 444598"/>
                <a:gd name="connsiteY16" fmla="*/ 221980 h 737587"/>
                <a:gd name="connsiteX17" fmla="*/ 386334 w 444598"/>
                <a:gd name="connsiteY17" fmla="*/ 324602 h 737587"/>
                <a:gd name="connsiteX18" fmla="*/ 385229 w 444598"/>
                <a:gd name="connsiteY18" fmla="*/ 326774 h 737587"/>
                <a:gd name="connsiteX19" fmla="*/ 255403 w 444598"/>
                <a:gd name="connsiteY19" fmla="*/ 535524 h 737587"/>
                <a:gd name="connsiteX20" fmla="*/ 250327 w 444598"/>
                <a:gd name="connsiteY20" fmla="*/ 543697 h 737587"/>
                <a:gd name="connsiteX21" fmla="*/ 219361 w 444598"/>
                <a:gd name="connsiteY21" fmla="*/ 593484 h 737587"/>
                <a:gd name="connsiteX22" fmla="*/ 60122 w 444598"/>
                <a:gd name="connsiteY22" fmla="*/ 326993 h 737587"/>
                <a:gd name="connsiteX23" fmla="*/ 58912 w 444598"/>
                <a:gd name="connsiteY23" fmla="*/ 324593 h 737587"/>
                <a:gd name="connsiteX24" fmla="*/ 222294 w 444598"/>
                <a:gd name="connsiteY24" fmla="*/ 709003 h 737587"/>
                <a:gd name="connsiteX25" fmla="*/ 28565 w 444598"/>
                <a:gd name="connsiteY25" fmla="*/ 634060 h 737587"/>
                <a:gd name="connsiteX26" fmla="*/ 167497 w 444598"/>
                <a:gd name="connsiteY26" fmla="*/ 562413 h 737587"/>
                <a:gd name="connsiteX27" fmla="*/ 206835 w 444598"/>
                <a:gd name="connsiteY27" fmla="*/ 628259 h 737587"/>
                <a:gd name="connsiteX28" fmla="*/ 218970 w 444598"/>
                <a:gd name="connsiteY28" fmla="*/ 635213 h 737587"/>
                <a:gd name="connsiteX29" fmla="*/ 219094 w 444598"/>
                <a:gd name="connsiteY29" fmla="*/ 635213 h 737587"/>
                <a:gd name="connsiteX30" fmla="*/ 231219 w 444598"/>
                <a:gd name="connsiteY30" fmla="*/ 628469 h 737587"/>
                <a:gd name="connsiteX31" fmla="*/ 272615 w 444598"/>
                <a:gd name="connsiteY31" fmla="*/ 561908 h 737587"/>
                <a:gd name="connsiteX32" fmla="*/ 416004 w 444598"/>
                <a:gd name="connsiteY32" fmla="*/ 634051 h 737587"/>
                <a:gd name="connsiteX33" fmla="*/ 222294 w 444598"/>
                <a:gd name="connsiteY33" fmla="*/ 709003 h 73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44598" h="737587">
                  <a:moveTo>
                    <a:pt x="289265" y="535162"/>
                  </a:moveTo>
                  <a:lnTo>
                    <a:pt x="410804" y="339738"/>
                  </a:lnTo>
                  <a:cubicBezTo>
                    <a:pt x="411232" y="339052"/>
                    <a:pt x="411594" y="338338"/>
                    <a:pt x="411890" y="337595"/>
                  </a:cubicBezTo>
                  <a:cubicBezTo>
                    <a:pt x="433292" y="302619"/>
                    <a:pt x="444589" y="262700"/>
                    <a:pt x="444589" y="221971"/>
                  </a:cubicBezTo>
                  <a:cubicBezTo>
                    <a:pt x="444589" y="99574"/>
                    <a:pt x="345005" y="0"/>
                    <a:pt x="222590" y="0"/>
                  </a:cubicBezTo>
                  <a:cubicBezTo>
                    <a:pt x="100203" y="0"/>
                    <a:pt x="638" y="99574"/>
                    <a:pt x="638" y="221971"/>
                  </a:cubicBezTo>
                  <a:cubicBezTo>
                    <a:pt x="638" y="262747"/>
                    <a:pt x="11954" y="302676"/>
                    <a:pt x="33376" y="337633"/>
                  </a:cubicBezTo>
                  <a:cubicBezTo>
                    <a:pt x="33642" y="338280"/>
                    <a:pt x="33957" y="338909"/>
                    <a:pt x="34328" y="339528"/>
                  </a:cubicBezTo>
                  <a:lnTo>
                    <a:pt x="151552" y="535715"/>
                  </a:lnTo>
                  <a:cubicBezTo>
                    <a:pt x="60046" y="549297"/>
                    <a:pt x="0" y="587569"/>
                    <a:pt x="0" y="634070"/>
                  </a:cubicBezTo>
                  <a:cubicBezTo>
                    <a:pt x="0" y="693087"/>
                    <a:pt x="95574" y="737587"/>
                    <a:pt x="222304" y="737587"/>
                  </a:cubicBezTo>
                  <a:cubicBezTo>
                    <a:pt x="349034" y="737587"/>
                    <a:pt x="444598" y="693087"/>
                    <a:pt x="444598" y="634070"/>
                  </a:cubicBezTo>
                  <a:cubicBezTo>
                    <a:pt x="444589" y="586578"/>
                    <a:pt x="383086" y="548154"/>
                    <a:pt x="289265" y="535162"/>
                  </a:cubicBezTo>
                  <a:close/>
                  <a:moveTo>
                    <a:pt x="58912" y="324593"/>
                  </a:moveTo>
                  <a:cubicBezTo>
                    <a:pt x="39481" y="293684"/>
                    <a:pt x="29213" y="258204"/>
                    <a:pt x="29213" y="221980"/>
                  </a:cubicBezTo>
                  <a:cubicBezTo>
                    <a:pt x="29213" y="115338"/>
                    <a:pt x="115957" y="28585"/>
                    <a:pt x="222590" y="28585"/>
                  </a:cubicBezTo>
                  <a:cubicBezTo>
                    <a:pt x="329251" y="28585"/>
                    <a:pt x="416014" y="115338"/>
                    <a:pt x="416014" y="221980"/>
                  </a:cubicBezTo>
                  <a:cubicBezTo>
                    <a:pt x="416014" y="258185"/>
                    <a:pt x="405755" y="293665"/>
                    <a:pt x="386334" y="324602"/>
                  </a:cubicBezTo>
                  <a:cubicBezTo>
                    <a:pt x="385896" y="325298"/>
                    <a:pt x="385524" y="326022"/>
                    <a:pt x="385229" y="326774"/>
                  </a:cubicBezTo>
                  <a:lnTo>
                    <a:pt x="255403" y="535524"/>
                  </a:lnTo>
                  <a:cubicBezTo>
                    <a:pt x="252860" y="537534"/>
                    <a:pt x="251041" y="540382"/>
                    <a:pt x="250327" y="543697"/>
                  </a:cubicBezTo>
                  <a:lnTo>
                    <a:pt x="219361" y="593484"/>
                  </a:lnTo>
                  <a:lnTo>
                    <a:pt x="60122" y="326993"/>
                  </a:lnTo>
                  <a:cubicBezTo>
                    <a:pt x="59788" y="326165"/>
                    <a:pt x="59388" y="325355"/>
                    <a:pt x="58912" y="324593"/>
                  </a:cubicBezTo>
                  <a:close/>
                  <a:moveTo>
                    <a:pt x="222294" y="709003"/>
                  </a:moveTo>
                  <a:cubicBezTo>
                    <a:pt x="108128" y="709003"/>
                    <a:pt x="28565" y="669512"/>
                    <a:pt x="28565" y="634060"/>
                  </a:cubicBezTo>
                  <a:cubicBezTo>
                    <a:pt x="28565" y="599265"/>
                    <a:pt x="97736" y="571052"/>
                    <a:pt x="167497" y="562413"/>
                  </a:cubicBezTo>
                  <a:lnTo>
                    <a:pt x="206835" y="628259"/>
                  </a:lnTo>
                  <a:cubicBezTo>
                    <a:pt x="209388" y="632536"/>
                    <a:pt x="213989" y="635175"/>
                    <a:pt x="218970" y="635213"/>
                  </a:cubicBezTo>
                  <a:cubicBezTo>
                    <a:pt x="219008" y="635213"/>
                    <a:pt x="219056" y="635213"/>
                    <a:pt x="219094" y="635213"/>
                  </a:cubicBezTo>
                  <a:cubicBezTo>
                    <a:pt x="224028" y="635213"/>
                    <a:pt x="228619" y="632660"/>
                    <a:pt x="231219" y="628469"/>
                  </a:cubicBezTo>
                  <a:lnTo>
                    <a:pt x="272615" y="561908"/>
                  </a:lnTo>
                  <a:cubicBezTo>
                    <a:pt x="362522" y="571786"/>
                    <a:pt x="416004" y="605695"/>
                    <a:pt x="416004" y="634051"/>
                  </a:cubicBezTo>
                  <a:cubicBezTo>
                    <a:pt x="416014" y="669512"/>
                    <a:pt x="336452" y="709003"/>
                    <a:pt x="222294" y="7090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Involve Medium" panose="020B0604020202020204" charset="0"/>
              </a:endParaRPr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BD9E0CF4-0F18-DE76-ADA1-653214302026}"/>
                </a:ext>
              </a:extLst>
            </p:cNvPr>
            <p:cNvSpPr/>
            <p:nvPr/>
          </p:nvSpPr>
          <p:spPr>
            <a:xfrm>
              <a:off x="6016037" y="3200209"/>
              <a:ext cx="163934" cy="163944"/>
            </a:xfrm>
            <a:custGeom>
              <a:avLst/>
              <a:gdLst>
                <a:gd name="connsiteX0" fmla="*/ 163935 w 163934"/>
                <a:gd name="connsiteY0" fmla="*/ 81972 h 163944"/>
                <a:gd name="connsiteX1" fmla="*/ 81963 w 163934"/>
                <a:gd name="connsiteY1" fmla="*/ 0 h 163944"/>
                <a:gd name="connsiteX2" fmla="*/ 0 w 163934"/>
                <a:gd name="connsiteY2" fmla="*/ 81972 h 163944"/>
                <a:gd name="connsiteX3" fmla="*/ 81963 w 163934"/>
                <a:gd name="connsiteY3" fmla="*/ 163944 h 163944"/>
                <a:gd name="connsiteX4" fmla="*/ 163935 w 163934"/>
                <a:gd name="connsiteY4" fmla="*/ 81972 h 163944"/>
                <a:gd name="connsiteX5" fmla="*/ 28565 w 163934"/>
                <a:gd name="connsiteY5" fmla="*/ 81972 h 163944"/>
                <a:gd name="connsiteX6" fmla="*/ 81953 w 163934"/>
                <a:gd name="connsiteY6" fmla="*/ 28575 h 163944"/>
                <a:gd name="connsiteX7" fmla="*/ 135350 w 163934"/>
                <a:gd name="connsiteY7" fmla="*/ 81972 h 163944"/>
                <a:gd name="connsiteX8" fmla="*/ 81953 w 163934"/>
                <a:gd name="connsiteY8" fmla="*/ 135369 h 163944"/>
                <a:gd name="connsiteX9" fmla="*/ 28565 w 163934"/>
                <a:gd name="connsiteY9" fmla="*/ 81972 h 16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34" h="163944">
                  <a:moveTo>
                    <a:pt x="163935" y="81972"/>
                  </a:moveTo>
                  <a:cubicBezTo>
                    <a:pt x="163935" y="36776"/>
                    <a:pt x="127168" y="0"/>
                    <a:pt x="81963" y="0"/>
                  </a:cubicBezTo>
                  <a:cubicBezTo>
                    <a:pt x="36767" y="0"/>
                    <a:pt x="0" y="36776"/>
                    <a:pt x="0" y="81972"/>
                  </a:cubicBezTo>
                  <a:cubicBezTo>
                    <a:pt x="0" y="127168"/>
                    <a:pt x="36767" y="163944"/>
                    <a:pt x="81963" y="163944"/>
                  </a:cubicBezTo>
                  <a:cubicBezTo>
                    <a:pt x="127168" y="163944"/>
                    <a:pt x="163935" y="127168"/>
                    <a:pt x="163935" y="81972"/>
                  </a:cubicBezTo>
                  <a:close/>
                  <a:moveTo>
                    <a:pt x="28565" y="81972"/>
                  </a:moveTo>
                  <a:cubicBezTo>
                    <a:pt x="28565" y="52530"/>
                    <a:pt x="52521" y="28575"/>
                    <a:pt x="81953" y="28575"/>
                  </a:cubicBezTo>
                  <a:cubicBezTo>
                    <a:pt x="111404" y="28575"/>
                    <a:pt x="135350" y="52530"/>
                    <a:pt x="135350" y="81972"/>
                  </a:cubicBezTo>
                  <a:cubicBezTo>
                    <a:pt x="135350" y="111414"/>
                    <a:pt x="111395" y="135369"/>
                    <a:pt x="81953" y="135369"/>
                  </a:cubicBezTo>
                  <a:cubicBezTo>
                    <a:pt x="52521" y="135369"/>
                    <a:pt x="28565" y="111414"/>
                    <a:pt x="28565" y="819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1A1A17"/>
                </a:solidFill>
                <a:effectLst/>
                <a:uLnTx/>
                <a:uFillTx/>
                <a:latin typeface="Involve Medium" panose="020B0604020202020204" charset="0"/>
              </a:endParaRPr>
            </a:p>
          </p:txBody>
        </p:sp>
      </p:grpSp>
      <p:sp>
        <p:nvSpPr>
          <p:cNvPr id="35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6EB2B78E-18E6-C47C-1ABC-55D37E746733}"/>
              </a:ext>
            </a:extLst>
          </p:cNvPr>
          <p:cNvSpPr/>
          <p:nvPr/>
        </p:nvSpPr>
        <p:spPr>
          <a:xfrm rot="15658493" flipV="1">
            <a:off x="8873184" y="609594"/>
            <a:ext cx="325687" cy="326511"/>
          </a:xfrm>
          <a:custGeom>
            <a:avLst/>
            <a:gdLst>
              <a:gd name="connsiteX0" fmla="*/ 361324 w 722647"/>
              <a:gd name="connsiteY0" fmla="*/ 0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722647 w 722647"/>
              <a:gd name="connsiteY3" fmla="*/ 363153 h 724476"/>
              <a:gd name="connsiteX4" fmla="*/ 361323 w 722647"/>
              <a:gd name="connsiteY4" fmla="*/ 7244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61324 w 722647"/>
              <a:gd name="connsiteY8" fmla="*/ 0 h 724476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722647 w 722647"/>
              <a:gd name="connsiteY3" fmla="*/ 363153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7"/>
              <a:gd name="connsiteX1" fmla="*/ 722647 w 722647"/>
              <a:gd name="connsiteY1" fmla="*/ 0 h 724477"/>
              <a:gd name="connsiteX2" fmla="*/ 722647 w 722647"/>
              <a:gd name="connsiteY2" fmla="*/ 0 h 724477"/>
              <a:gd name="connsiteX3" fmla="*/ 696453 w 722647"/>
              <a:gd name="connsiteY3" fmla="*/ 303621 h 724477"/>
              <a:gd name="connsiteX4" fmla="*/ 361323 w 722647"/>
              <a:gd name="connsiteY4" fmla="*/ 724477 h 724477"/>
              <a:gd name="connsiteX5" fmla="*/ 0 w 722647"/>
              <a:gd name="connsiteY5" fmla="*/ 724476 h 724477"/>
              <a:gd name="connsiteX6" fmla="*/ 0 w 722647"/>
              <a:gd name="connsiteY6" fmla="*/ 724476 h 724477"/>
              <a:gd name="connsiteX7" fmla="*/ 0 w 722647"/>
              <a:gd name="connsiteY7" fmla="*/ 361324 h 724477"/>
              <a:gd name="connsiteX8" fmla="*/ 397043 w 722647"/>
              <a:gd name="connsiteY8" fmla="*/ 28575 h 724477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0 w 722647"/>
              <a:gd name="connsiteY7" fmla="*/ 3613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19050 w 722647"/>
              <a:gd name="connsiteY7" fmla="*/ 399424 h 724476"/>
              <a:gd name="connsiteX8" fmla="*/ 397043 w 722647"/>
              <a:gd name="connsiteY8" fmla="*/ 28575 h 724476"/>
              <a:gd name="connsiteX0" fmla="*/ 397043 w 722647"/>
              <a:gd name="connsiteY0" fmla="*/ 28575 h 724476"/>
              <a:gd name="connsiteX1" fmla="*/ 722647 w 722647"/>
              <a:gd name="connsiteY1" fmla="*/ 0 h 724476"/>
              <a:gd name="connsiteX2" fmla="*/ 722647 w 722647"/>
              <a:gd name="connsiteY2" fmla="*/ 0 h 724476"/>
              <a:gd name="connsiteX3" fmla="*/ 696453 w 722647"/>
              <a:gd name="connsiteY3" fmla="*/ 303621 h 724476"/>
              <a:gd name="connsiteX4" fmla="*/ 335129 w 722647"/>
              <a:gd name="connsiteY4" fmla="*/ 686377 h 724476"/>
              <a:gd name="connsiteX5" fmla="*/ 0 w 722647"/>
              <a:gd name="connsiteY5" fmla="*/ 724476 h 724476"/>
              <a:gd name="connsiteX6" fmla="*/ 0 w 722647"/>
              <a:gd name="connsiteY6" fmla="*/ 724476 h 724476"/>
              <a:gd name="connsiteX7" fmla="*/ 30956 w 722647"/>
              <a:gd name="connsiteY7" fmla="*/ 399424 h 724476"/>
              <a:gd name="connsiteX8" fmla="*/ 397043 w 722647"/>
              <a:gd name="connsiteY8" fmla="*/ 28575 h 72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47" h="724476">
                <a:moveTo>
                  <a:pt x="397043" y="28575"/>
                </a:moveTo>
                <a:lnTo>
                  <a:pt x="722647" y="0"/>
                </a:lnTo>
                <a:lnTo>
                  <a:pt x="722647" y="0"/>
                </a:lnTo>
                <a:lnTo>
                  <a:pt x="696453" y="303621"/>
                </a:lnTo>
                <a:cubicBezTo>
                  <a:pt x="696453" y="503175"/>
                  <a:pt x="534683" y="686377"/>
                  <a:pt x="335129" y="686377"/>
                </a:cubicBezTo>
                <a:lnTo>
                  <a:pt x="0" y="724476"/>
                </a:lnTo>
                <a:lnTo>
                  <a:pt x="0" y="724476"/>
                </a:lnTo>
                <a:lnTo>
                  <a:pt x="30956" y="399424"/>
                </a:lnTo>
                <a:cubicBezTo>
                  <a:pt x="30956" y="199870"/>
                  <a:pt x="197489" y="28575"/>
                  <a:pt x="397043" y="28575"/>
                </a:cubicBezTo>
                <a:close/>
              </a:path>
            </a:pathLst>
          </a:custGeom>
          <a:solidFill>
            <a:srgbClr val="C2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 Medium" panose="020B0604020202020204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sp>
        <p:nvSpPr>
          <p:cNvPr id="40" name="Полилиния 39">
            <a:extLst>
              <a:ext uri="{FF2B5EF4-FFF2-40B4-BE49-F238E27FC236}">
                <a16:creationId xmlns:a16="http://schemas.microsoft.com/office/drawing/2014/main" id="{8C54D37F-09E2-7072-D7E7-0AA315E1B708}"/>
              </a:ext>
            </a:extLst>
          </p:cNvPr>
          <p:cNvSpPr/>
          <p:nvPr/>
        </p:nvSpPr>
        <p:spPr>
          <a:xfrm rot="5186079">
            <a:off x="10940745" y="5633049"/>
            <a:ext cx="1176496" cy="1412354"/>
          </a:xfrm>
          <a:custGeom>
            <a:avLst/>
            <a:gdLst>
              <a:gd name="connsiteX0" fmla="*/ 4372 w 1176496"/>
              <a:gd name="connsiteY0" fmla="*/ 476566 h 1412354"/>
              <a:gd name="connsiteX1" fmla="*/ 144627 w 1176496"/>
              <a:gd name="connsiteY1" fmla="*/ 88694 h 1412354"/>
              <a:gd name="connsiteX2" fmla="*/ 217622 w 1176496"/>
              <a:gd name="connsiteY2" fmla="*/ 0 h 1412354"/>
              <a:gd name="connsiteX3" fmla="*/ 1176496 w 1176496"/>
              <a:gd name="connsiteY3" fmla="*/ 59745 h 1412354"/>
              <a:gd name="connsiteX4" fmla="*/ 1094791 w 1176496"/>
              <a:gd name="connsiteY4" fmla="*/ 1371054 h 1412354"/>
              <a:gd name="connsiteX5" fmla="*/ 1017506 w 1176496"/>
              <a:gd name="connsiteY5" fmla="*/ 1395106 h 1412354"/>
              <a:gd name="connsiteX6" fmla="*/ 846839 w 1176496"/>
              <a:gd name="connsiteY6" fmla="*/ 1412354 h 1412354"/>
              <a:gd name="connsiteX7" fmla="*/ 0 w 1176496"/>
              <a:gd name="connsiteY7" fmla="*/ 563370 h 1412354"/>
              <a:gd name="connsiteX8" fmla="*/ 4372 w 1176496"/>
              <a:gd name="connsiteY8" fmla="*/ 476566 h 141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96" h="1412354">
                <a:moveTo>
                  <a:pt x="4372" y="476566"/>
                </a:moveTo>
                <a:cubicBezTo>
                  <a:pt x="18828" y="333865"/>
                  <a:pt x="68535" y="201610"/>
                  <a:pt x="144627" y="88694"/>
                </a:cubicBezTo>
                <a:lnTo>
                  <a:pt x="217622" y="0"/>
                </a:lnTo>
                <a:lnTo>
                  <a:pt x="1176496" y="59745"/>
                </a:lnTo>
                <a:lnTo>
                  <a:pt x="1094791" y="1371054"/>
                </a:lnTo>
                <a:lnTo>
                  <a:pt x="1017506" y="1395106"/>
                </a:lnTo>
                <a:cubicBezTo>
                  <a:pt x="962380" y="1406414"/>
                  <a:pt x="905301" y="1412353"/>
                  <a:pt x="846839" y="1412354"/>
                </a:cubicBezTo>
                <a:cubicBezTo>
                  <a:pt x="379143" y="1412354"/>
                  <a:pt x="0" y="1032251"/>
                  <a:pt x="0" y="563370"/>
                </a:cubicBezTo>
                <a:cubicBezTo>
                  <a:pt x="0" y="534065"/>
                  <a:pt x="1481" y="505107"/>
                  <a:pt x="4372" y="4765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sp>
        <p:nvSpPr>
          <p:cNvPr id="32" name="Полилиния: фигура 9">
            <a:extLst>
              <a:ext uri="{FF2B5EF4-FFF2-40B4-BE49-F238E27FC236}">
                <a16:creationId xmlns:a16="http://schemas.microsoft.com/office/drawing/2014/main" id="{97879355-4AC6-C17D-91FB-0CFC13428DE5}"/>
              </a:ext>
            </a:extLst>
          </p:cNvPr>
          <p:cNvSpPr/>
          <p:nvPr/>
        </p:nvSpPr>
        <p:spPr>
          <a:xfrm flipH="1">
            <a:off x="9086" y="3044142"/>
            <a:ext cx="5389394" cy="3813858"/>
          </a:xfrm>
          <a:custGeom>
            <a:avLst/>
            <a:gdLst>
              <a:gd name="connsiteX0" fmla="*/ 2857611 w 5389394"/>
              <a:gd name="connsiteY0" fmla="*/ 0 h 3813858"/>
              <a:gd name="connsiteX1" fmla="*/ 5370324 w 5389394"/>
              <a:gd name="connsiteY1" fmla="*/ 1495504 h 3813858"/>
              <a:gd name="connsiteX2" fmla="*/ 5389394 w 5389394"/>
              <a:gd name="connsiteY2" fmla="*/ 1535092 h 3813858"/>
              <a:gd name="connsiteX3" fmla="*/ 5389394 w 5389394"/>
              <a:gd name="connsiteY3" fmla="*/ 3813858 h 3813858"/>
              <a:gd name="connsiteX4" fmla="*/ 167445 w 5389394"/>
              <a:gd name="connsiteY4" fmla="*/ 3813858 h 3813858"/>
              <a:gd name="connsiteX5" fmla="*/ 128473 w 5389394"/>
              <a:gd name="connsiteY5" fmla="*/ 3707377 h 3813858"/>
              <a:gd name="connsiteX6" fmla="*/ 0 w 5389394"/>
              <a:gd name="connsiteY6" fmla="*/ 2857611 h 3813858"/>
              <a:gd name="connsiteX7" fmla="*/ 2857611 w 5389394"/>
              <a:gd name="connsiteY7" fmla="*/ 0 h 381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9394" h="3813858">
                <a:moveTo>
                  <a:pt x="2857611" y="0"/>
                </a:moveTo>
                <a:cubicBezTo>
                  <a:pt x="3942634" y="0"/>
                  <a:pt x="4886418" y="604715"/>
                  <a:pt x="5370324" y="1495504"/>
                </a:cubicBezTo>
                <a:lnTo>
                  <a:pt x="5389394" y="1535092"/>
                </a:lnTo>
                <a:lnTo>
                  <a:pt x="5389394" y="3813858"/>
                </a:lnTo>
                <a:lnTo>
                  <a:pt x="167445" y="3813858"/>
                </a:lnTo>
                <a:lnTo>
                  <a:pt x="128473" y="3707377"/>
                </a:lnTo>
                <a:cubicBezTo>
                  <a:pt x="44979" y="3438937"/>
                  <a:pt x="0" y="3153527"/>
                  <a:pt x="0" y="2857611"/>
                </a:cubicBezTo>
                <a:cubicBezTo>
                  <a:pt x="0" y="1279396"/>
                  <a:pt x="1279396" y="0"/>
                  <a:pt x="28576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sp>
        <p:nvSpPr>
          <p:cNvPr id="34" name="Заголовок 2">
            <a:extLst>
              <a:ext uri="{FF2B5EF4-FFF2-40B4-BE49-F238E27FC236}">
                <a16:creationId xmlns:a16="http://schemas.microsoft.com/office/drawing/2014/main" id="{0DE4A89F-1B67-3FFB-E4DF-83DC11AA0D25}"/>
              </a:ext>
            </a:extLst>
          </p:cNvPr>
          <p:cNvSpPr txBox="1">
            <a:spLocks/>
          </p:cNvSpPr>
          <p:nvPr/>
        </p:nvSpPr>
        <p:spPr>
          <a:xfrm>
            <a:off x="499372" y="4961500"/>
            <a:ext cx="4329532" cy="118333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 Medium" panose="020B0604020202020204" charset="0"/>
              </a:rPr>
              <a:t>Качество жизни начинается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 Medium" panose="020B0604020202020204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 Medium" panose="020B0604020202020204" charset="0"/>
              </a:rPr>
              <a:t>с вашей тарелки!</a:t>
            </a: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F269EF5A-5B24-3890-EB63-2C94FA8A4343}"/>
              </a:ext>
            </a:extLst>
          </p:cNvPr>
          <p:cNvSpPr/>
          <p:nvPr/>
        </p:nvSpPr>
        <p:spPr>
          <a:xfrm>
            <a:off x="1689904" y="3959740"/>
            <a:ext cx="2009428" cy="688346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A1A17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11896" y="2697103"/>
            <a:ext cx="822834" cy="79590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1A1A17"/>
              </a:solidFill>
              <a:effectLst/>
              <a:uLnTx/>
              <a:uFillTx/>
              <a:latin typeface="Involve Medium" panose="020B060402020202020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DF06EF-64F6-424D-A84A-B0EB37F18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644" y="1772413"/>
            <a:ext cx="2581207" cy="32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29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айды-разделители">
  <a:themeElements>
    <a:clrScheme name="Mareven">
      <a:dk1>
        <a:srgbClr val="1A1A17"/>
      </a:dk1>
      <a:lt1>
        <a:sysClr val="window" lastClr="FFFFFF"/>
      </a:lt1>
      <a:dk2>
        <a:srgbClr val="44546A"/>
      </a:dk2>
      <a:lt2>
        <a:srgbClr val="E7E6E6"/>
      </a:lt2>
      <a:accent1>
        <a:srgbClr val="FFCD00"/>
      </a:accent1>
      <a:accent2>
        <a:srgbClr val="E0251B"/>
      </a:accent2>
      <a:accent3>
        <a:srgbClr val="C2D500"/>
      </a:accent3>
      <a:accent4>
        <a:srgbClr val="FFA300"/>
      </a:accent4>
      <a:accent5>
        <a:srgbClr val="53BFE8"/>
      </a:accent5>
      <a:accent6>
        <a:srgbClr val="582B81"/>
      </a:accent6>
      <a:hlink>
        <a:srgbClr val="E0251B"/>
      </a:hlink>
      <a:folHlink>
        <a:srgbClr val="CBC2B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135</Words>
  <Application>Microsoft Office PowerPoint</Application>
  <DocSecurity>0</DocSecurity>
  <PresentationFormat>Широкоэкранный</PresentationFormat>
  <Paragraphs>32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Involve Bold</vt:lpstr>
      <vt:lpstr>Calibri</vt:lpstr>
      <vt:lpstr>Arial</vt:lpstr>
      <vt:lpstr>Old Standard TT</vt:lpstr>
      <vt:lpstr>Involve SemiBold</vt:lpstr>
      <vt:lpstr>Involve</vt:lpstr>
      <vt:lpstr>Involve Medium</vt:lpstr>
      <vt:lpstr>Office Theme</vt:lpstr>
      <vt:lpstr>Слайды-разделители</vt:lpstr>
      <vt:lpstr>Презентация PowerPoint</vt:lpstr>
      <vt:lpstr>Дизайн </vt:lpstr>
      <vt:lpstr>Выводы</vt:lpstr>
      <vt:lpstr>Как исправляли?</vt:lpstr>
      <vt:lpstr>ТВ-ролик «Для тех, кто занят молодостью»</vt:lpstr>
      <vt:lpstr>ТВ-ролик BIGBON WOK 2025 </vt:lpstr>
      <vt:lpstr>Презентация PowerPoint</vt:lpstr>
      <vt:lpstr>Контакты спикера: Нгуен Хай Иен (Мария)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Шаблон_Презентации_City_2025 copy</dc:title>
  <dc:subject/>
  <dc:creator>Kostrovskaya Sofia</dc:creator>
  <cp:keywords/>
  <dc:description/>
  <cp:lastModifiedBy>Belokrylova Anastasia</cp:lastModifiedBy>
  <cp:revision>26</cp:revision>
  <dcterms:created xsi:type="dcterms:W3CDTF">2025-05-22T20:48:04Z</dcterms:created>
  <dcterms:modified xsi:type="dcterms:W3CDTF">2025-06-24T13:36:21Z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2025-05-21T10:00:00Z</vt:filetime>
  </property>
  <property fmtid="{D5CDD505-2E9C-101B-9397-08002B2CF9AE}" pid="3" name="Creator">
    <vt:lpwstr>Adobe Illustrator 26.1 (Macintosh)</vt:lpwstr>
  </property>
  <property fmtid="{D5CDD505-2E9C-101B-9397-08002B2CF9AE}" pid="4" name="LastSaved">
    <vt:filetime>2025-05-22T10:00:00Z</vt:filetime>
  </property>
</Properties>
</file>