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147482999" r:id="rId3"/>
    <p:sldId id="2147482981" r:id="rId4"/>
    <p:sldId id="2147482983" r:id="rId5"/>
    <p:sldId id="2147474312" r:id="rId6"/>
    <p:sldId id="2147482984" r:id="rId7"/>
    <p:sldId id="2147474314" r:id="rId8"/>
    <p:sldId id="2147482985" r:id="rId9"/>
    <p:sldId id="2147482986" r:id="rId10"/>
    <p:sldId id="2147482987" r:id="rId11"/>
    <p:sldId id="2147482988" r:id="rId12"/>
    <p:sldId id="2147482989" r:id="rId13"/>
    <p:sldId id="261" r:id="rId14"/>
    <p:sldId id="2147482991" r:id="rId15"/>
    <p:sldId id="2147482990" r:id="rId16"/>
    <p:sldId id="2147482995" r:id="rId17"/>
    <p:sldId id="2147482996" r:id="rId18"/>
    <p:sldId id="214748299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3BC7D-9168-D64C-6279-7696E4494110}" name="Shirokikh, Nadezhda" initials="NS" userId="S::Nadezhda.Shirokikh@abinbevefes.com::1df955fb-a47a-442a-b65e-0cf460c4ef15" providerId="AD"/>
  <p188:author id="{EACAF3F6-827B-BDB5-98A8-3D5070246AA7}" name="Eremeeva, Polina" initials="EP" userId="S::polina.eremeeva@abinbevefes.com::d100c8b1-cc7a-45ce-9a89-6fec607644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790BB-3AEA-41EE-ADE5-8BA1F3DCFB1A}" v="591" dt="2025-06-25T13:59:44.659"/>
    <p1510:client id="{733D2221-B8A2-8FC7-2071-6F049C72890D}" v="8" dt="2025-06-25T12:19:11.067"/>
    <p1510:client id="{76F635CD-BA1B-765E-B5FF-BD3492BE53C4}" v="12" dt="2025-06-25T13:36:02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Реальная ЗП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7.6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3-48B1-B8F3-AB83CA0F34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Реальные доходы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5.4</c:v>
                </c:pt>
                <c:pt idx="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3-48B1-B8F3-AB83CA0F3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077711"/>
        <c:axId val="1647085391"/>
      </c:barChart>
      <c:catAx>
        <c:axId val="164707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085391"/>
        <c:crosses val="autoZero"/>
        <c:auto val="1"/>
        <c:lblAlgn val="ctr"/>
        <c:lblOffset val="100"/>
        <c:noMultiLvlLbl val="0"/>
      </c:catAx>
      <c:valAx>
        <c:axId val="1647085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707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48723421290583E-2"/>
          <c:y val="0.1300830242321383"/>
          <c:w val="0.94950255315741883"/>
          <c:h val="0.7575461291504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Реальзая ЗП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2F-4C6F-BA7C-2EF432FEBD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2.1</c:v>
                </c:pt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E-42A2-BDD2-8452EFA45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077711"/>
        <c:axId val="1647085391"/>
      </c:barChart>
      <c:catAx>
        <c:axId val="164707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085391"/>
        <c:crosses val="autoZero"/>
        <c:auto val="1"/>
        <c:lblAlgn val="ctr"/>
        <c:lblOffset val="100"/>
        <c:noMultiLvlLbl val="0"/>
      </c:catAx>
      <c:valAx>
        <c:axId val="1647085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707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32041795136015E-2"/>
          <c:y val="2.8398695733487286E-2"/>
          <c:w val="0.94333591640972791"/>
          <c:h val="0.702931347118660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Низкий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35.200000000000003</c:v>
                </c:pt>
                <c:pt idx="1">
                  <c:v>33.6</c:v>
                </c:pt>
                <c:pt idx="2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D4-4AEC-AB32-6210E12F111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42.8</c:v>
                </c:pt>
                <c:pt idx="1">
                  <c:v>42.8</c:v>
                </c:pt>
                <c:pt idx="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D4-4AEC-AB32-6210E12F111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Премиум</c:v>
                </c:pt>
              </c:strCache>
            </c:strRef>
          </c:tx>
          <c:spPr>
            <a:ln w="635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22</c:v>
                </c:pt>
                <c:pt idx="1">
                  <c:v>23.6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D4-4AEC-AB32-6210E12F1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3079199"/>
        <c:axId val="1193080639"/>
      </c:lineChart>
      <c:catAx>
        <c:axId val="119307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3080639"/>
        <c:crosses val="autoZero"/>
        <c:auto val="1"/>
        <c:lblAlgn val="ctr"/>
        <c:lblOffset val="100"/>
        <c:noMultiLvlLbl val="0"/>
      </c:catAx>
      <c:valAx>
        <c:axId val="1193080639"/>
        <c:scaling>
          <c:orientation val="minMax"/>
          <c:min val="15"/>
        </c:scaling>
        <c:delete val="1"/>
        <c:axPos val="l"/>
        <c:numFmt formatCode="General" sourceLinked="1"/>
        <c:majorTickMark val="none"/>
        <c:minorTickMark val="none"/>
        <c:tickLblPos val="nextTo"/>
        <c:crossAx val="119307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569056664692"/>
          <c:y val="0.81550178482855062"/>
          <c:w val="0.65201296419069232"/>
          <c:h val="5.2831534952553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10E76-91A7-46FC-8154-E7BDCAD544F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2224384-C3D1-483B-A927-9AC94A8D2796}">
      <dgm:prSet phldrT="[Текст]"/>
      <dgm:spPr>
        <a:gradFill flip="none" rotWithShape="1">
          <a:gsLst>
            <a:gs pos="0">
              <a:srgbClr val="C00000"/>
            </a:gs>
            <a:gs pos="32000">
              <a:srgbClr val="7E0B21"/>
            </a:gs>
            <a:gs pos="100000">
              <a:srgbClr val="002060"/>
            </a:gs>
          </a:gsLst>
          <a:lin ang="0" scaled="1"/>
          <a:tileRect/>
        </a:gradFill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9A1A286-754E-4C51-B25D-0B6A92D2FE0B}" type="parTrans" cxnId="{68818202-90E1-4C4B-80D5-47881B780719}">
      <dgm:prSet/>
      <dgm:spPr/>
      <dgm:t>
        <a:bodyPr/>
        <a:lstStyle/>
        <a:p>
          <a:endParaRPr lang="ru-RU"/>
        </a:p>
      </dgm:t>
    </dgm:pt>
    <dgm:pt modelId="{D3C03488-7DBE-43AD-8E0E-41CD372C357A}" type="sibTrans" cxnId="{68818202-90E1-4C4B-80D5-47881B780719}">
      <dgm:prSet/>
      <dgm:spPr/>
      <dgm:t>
        <a:bodyPr/>
        <a:lstStyle/>
        <a:p>
          <a:endParaRPr lang="ru-RU"/>
        </a:p>
      </dgm:t>
    </dgm:pt>
    <dgm:pt modelId="{2881C4FA-5609-4206-8C47-CAB7E990F4A9}">
      <dgm:prSet phldrT="[Текст]" custT="1"/>
      <dgm:spPr>
        <a:gradFill flip="none" rotWithShape="1">
          <a:gsLst>
            <a:gs pos="52364">
              <a:srgbClr val="5C1133"/>
            </a:gs>
            <a:gs pos="66200">
              <a:srgbClr val="411540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800" b="1">
              <a:solidFill>
                <a:schemeClr val="bg1"/>
              </a:solidFill>
            </a:rPr>
            <a:t>Бренд активы</a:t>
          </a:r>
        </a:p>
      </dgm:t>
    </dgm:pt>
    <dgm:pt modelId="{BBF86F5E-6E70-4815-A377-0EFEAA078FE8}" type="parTrans" cxnId="{465B7170-42AF-4DB1-853D-BDE8D9596CE6}">
      <dgm:prSet/>
      <dgm:spPr/>
      <dgm:t>
        <a:bodyPr/>
        <a:lstStyle/>
        <a:p>
          <a:endParaRPr lang="ru-RU"/>
        </a:p>
      </dgm:t>
    </dgm:pt>
    <dgm:pt modelId="{2BEEBE40-48DE-41C4-9F2A-8773EB7F5FA2}" type="sibTrans" cxnId="{465B7170-42AF-4DB1-853D-BDE8D9596CE6}">
      <dgm:prSet/>
      <dgm:spPr/>
      <dgm:t>
        <a:bodyPr/>
        <a:lstStyle/>
        <a:p>
          <a:endParaRPr lang="ru-RU"/>
        </a:p>
      </dgm:t>
    </dgm:pt>
    <dgm:pt modelId="{1A994143-1351-4A6C-B7BC-7F886D48302D}">
      <dgm:prSet phldrT="[Текст]" custT="1"/>
      <dgm:spPr>
        <a:gradFill flip="none" rotWithShape="1">
          <a:gsLst>
            <a:gs pos="30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</dgm:spPr>
      <dgm:t>
        <a:bodyPr/>
        <a:lstStyle/>
        <a:p>
          <a:r>
            <a:rPr lang="ru-RU" sz="3600" b="1">
              <a:solidFill>
                <a:schemeClr val="bg1"/>
              </a:solidFill>
            </a:rPr>
            <a:t>Знание</a:t>
          </a:r>
        </a:p>
      </dgm:t>
    </dgm:pt>
    <dgm:pt modelId="{E5A5C02E-7C8F-42D3-B73D-CACFECD7390F}" type="parTrans" cxnId="{A1A34BBD-B0B9-41BD-AA91-303F6844D2AE}">
      <dgm:prSet/>
      <dgm:spPr/>
      <dgm:t>
        <a:bodyPr/>
        <a:lstStyle/>
        <a:p>
          <a:endParaRPr lang="ru-RU"/>
        </a:p>
      </dgm:t>
    </dgm:pt>
    <dgm:pt modelId="{872B81A2-8A86-4DDB-8BE1-8B4F864BEDC3}" type="sibTrans" cxnId="{A1A34BBD-B0B9-41BD-AA91-303F6844D2AE}">
      <dgm:prSet/>
      <dgm:spPr/>
      <dgm:t>
        <a:bodyPr/>
        <a:lstStyle/>
        <a:p>
          <a:endParaRPr lang="ru-RU"/>
        </a:p>
      </dgm:t>
    </dgm:pt>
    <dgm:pt modelId="{E75E0004-D7FA-477A-ADD7-ED7B7A31CCF2}">
      <dgm:prSet phldrT="[Текст]" custT="1"/>
      <dgm:spPr>
        <a:gradFill rotWithShape="0">
          <a:gsLst>
            <a:gs pos="57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</a:gra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Имиджи</a:t>
          </a:r>
        </a:p>
      </dgm:t>
    </dgm:pt>
    <dgm:pt modelId="{85608DA8-4426-4998-B562-06E7B3E2CE2E}" type="parTrans" cxnId="{ECF149DC-DF38-48F1-A238-3030E9381C2E}">
      <dgm:prSet/>
      <dgm:spPr/>
      <dgm:t>
        <a:bodyPr/>
        <a:lstStyle/>
        <a:p>
          <a:endParaRPr lang="ru-RU"/>
        </a:p>
      </dgm:t>
    </dgm:pt>
    <dgm:pt modelId="{A427C83F-16A2-422C-8764-C552D6ABEF60}" type="sibTrans" cxnId="{ECF149DC-DF38-48F1-A238-3030E9381C2E}">
      <dgm:prSet/>
      <dgm:spPr/>
      <dgm:t>
        <a:bodyPr/>
        <a:lstStyle/>
        <a:p>
          <a:endParaRPr lang="ru-RU"/>
        </a:p>
      </dgm:t>
    </dgm:pt>
    <dgm:pt modelId="{DBDDA175-9055-46CB-BF7E-86504E4C73EB}" type="pres">
      <dgm:prSet presAssocID="{1BD10E76-91A7-46FC-8154-E7BDCAD544F0}" presName="Name0" presStyleCnt="0">
        <dgm:presLayoutVars>
          <dgm:dir/>
          <dgm:animLvl val="lvl"/>
          <dgm:resizeHandles val="exact"/>
        </dgm:presLayoutVars>
      </dgm:prSet>
      <dgm:spPr/>
    </dgm:pt>
    <dgm:pt modelId="{2E14EF4C-8F2D-490F-9C86-16C72BC4E293}" type="pres">
      <dgm:prSet presAssocID="{22224384-C3D1-483B-A927-9AC94A8D2796}" presName="Name8" presStyleCnt="0"/>
      <dgm:spPr/>
    </dgm:pt>
    <dgm:pt modelId="{872C4EB5-4CBC-4FDB-8859-8345B38E472A}" type="pres">
      <dgm:prSet presAssocID="{22224384-C3D1-483B-A927-9AC94A8D2796}" presName="level" presStyleLbl="node1" presStyleIdx="0" presStyleCnt="4">
        <dgm:presLayoutVars>
          <dgm:chMax val="1"/>
          <dgm:bulletEnabled val="1"/>
        </dgm:presLayoutVars>
      </dgm:prSet>
      <dgm:spPr/>
    </dgm:pt>
    <dgm:pt modelId="{C9C5C27C-95A7-414F-8D19-C9B0DE00636A}" type="pres">
      <dgm:prSet presAssocID="{22224384-C3D1-483B-A927-9AC94A8D27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54D3CD-2619-4EC7-80F5-5C6D953F345A}" type="pres">
      <dgm:prSet presAssocID="{E75E0004-D7FA-477A-ADD7-ED7B7A31CCF2}" presName="Name8" presStyleCnt="0"/>
      <dgm:spPr/>
    </dgm:pt>
    <dgm:pt modelId="{6A0E1E7D-1CD0-4D41-985E-76235C381115}" type="pres">
      <dgm:prSet presAssocID="{E75E0004-D7FA-477A-ADD7-ED7B7A31CCF2}" presName="level" presStyleLbl="node1" presStyleIdx="1" presStyleCnt="4">
        <dgm:presLayoutVars>
          <dgm:chMax val="1"/>
          <dgm:bulletEnabled val="1"/>
        </dgm:presLayoutVars>
      </dgm:prSet>
      <dgm:spPr/>
    </dgm:pt>
    <dgm:pt modelId="{77F69CC5-62B5-4571-A38F-47BC4C55AB3E}" type="pres">
      <dgm:prSet presAssocID="{E75E0004-D7FA-477A-ADD7-ED7B7A31CC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EAB323-8692-45C4-8CF0-50F756016691}" type="pres">
      <dgm:prSet presAssocID="{2881C4FA-5609-4206-8C47-CAB7E990F4A9}" presName="Name8" presStyleCnt="0"/>
      <dgm:spPr/>
    </dgm:pt>
    <dgm:pt modelId="{1E1F4B0E-FD56-4BC0-98BA-5322196992A5}" type="pres">
      <dgm:prSet presAssocID="{2881C4FA-5609-4206-8C47-CAB7E990F4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4E01BABA-1FFE-49C0-B6C3-258F844714EB}" type="pres">
      <dgm:prSet presAssocID="{2881C4FA-5609-4206-8C47-CAB7E990F4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C145D9-C2B4-4849-A491-841557F70168}" type="pres">
      <dgm:prSet presAssocID="{1A994143-1351-4A6C-B7BC-7F886D48302D}" presName="Name8" presStyleCnt="0"/>
      <dgm:spPr/>
    </dgm:pt>
    <dgm:pt modelId="{094C1A28-2880-49AB-908A-5F99C9476450}" type="pres">
      <dgm:prSet presAssocID="{1A994143-1351-4A6C-B7BC-7F886D48302D}" presName="level" presStyleLbl="node1" presStyleIdx="3" presStyleCnt="4">
        <dgm:presLayoutVars>
          <dgm:chMax val="1"/>
          <dgm:bulletEnabled val="1"/>
        </dgm:presLayoutVars>
      </dgm:prSet>
      <dgm:spPr/>
    </dgm:pt>
    <dgm:pt modelId="{4A9EF027-3B85-4254-AB99-24DD3F6D2DEA}" type="pres">
      <dgm:prSet presAssocID="{1A994143-1351-4A6C-B7BC-7F886D48302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8818202-90E1-4C4B-80D5-47881B780719}" srcId="{1BD10E76-91A7-46FC-8154-E7BDCAD544F0}" destId="{22224384-C3D1-483B-A927-9AC94A8D2796}" srcOrd="0" destOrd="0" parTransId="{A9A1A286-754E-4C51-B25D-0B6A92D2FE0B}" sibTransId="{D3C03488-7DBE-43AD-8E0E-41CD372C357A}"/>
    <dgm:cxn modelId="{B083670B-2355-4D48-A0B0-C476A10B09C0}" type="presOf" srcId="{1BD10E76-91A7-46FC-8154-E7BDCAD544F0}" destId="{DBDDA175-9055-46CB-BF7E-86504E4C73EB}" srcOrd="0" destOrd="0" presId="urn:microsoft.com/office/officeart/2005/8/layout/pyramid1"/>
    <dgm:cxn modelId="{0B6C4814-8B9A-4A80-9A0A-4B2D27077FE0}" type="presOf" srcId="{2881C4FA-5609-4206-8C47-CAB7E990F4A9}" destId="{1E1F4B0E-FD56-4BC0-98BA-5322196992A5}" srcOrd="0" destOrd="0" presId="urn:microsoft.com/office/officeart/2005/8/layout/pyramid1"/>
    <dgm:cxn modelId="{1ECCC76B-A319-420E-BE98-ED630D77AFCF}" type="presOf" srcId="{E75E0004-D7FA-477A-ADD7-ED7B7A31CCF2}" destId="{77F69CC5-62B5-4571-A38F-47BC4C55AB3E}" srcOrd="1" destOrd="0" presId="urn:microsoft.com/office/officeart/2005/8/layout/pyramid1"/>
    <dgm:cxn modelId="{465B7170-42AF-4DB1-853D-BDE8D9596CE6}" srcId="{1BD10E76-91A7-46FC-8154-E7BDCAD544F0}" destId="{2881C4FA-5609-4206-8C47-CAB7E990F4A9}" srcOrd="2" destOrd="0" parTransId="{BBF86F5E-6E70-4815-A377-0EFEAA078FE8}" sibTransId="{2BEEBE40-48DE-41C4-9F2A-8773EB7F5FA2}"/>
    <dgm:cxn modelId="{9CD49C57-DC77-46AD-B716-EF033CF27335}" type="presOf" srcId="{2881C4FA-5609-4206-8C47-CAB7E990F4A9}" destId="{4E01BABA-1FFE-49C0-B6C3-258F844714EB}" srcOrd="1" destOrd="0" presId="urn:microsoft.com/office/officeart/2005/8/layout/pyramid1"/>
    <dgm:cxn modelId="{087F1979-FAAF-4AED-B43C-A81256BAA21D}" type="presOf" srcId="{22224384-C3D1-483B-A927-9AC94A8D2796}" destId="{C9C5C27C-95A7-414F-8D19-C9B0DE00636A}" srcOrd="1" destOrd="0" presId="urn:microsoft.com/office/officeart/2005/8/layout/pyramid1"/>
    <dgm:cxn modelId="{9F86E585-EECD-49A2-AC88-13B1998C4F8D}" type="presOf" srcId="{22224384-C3D1-483B-A927-9AC94A8D2796}" destId="{872C4EB5-4CBC-4FDB-8859-8345B38E472A}" srcOrd="0" destOrd="0" presId="urn:microsoft.com/office/officeart/2005/8/layout/pyramid1"/>
    <dgm:cxn modelId="{95DB79B2-24EA-4D0C-9A7E-80473AD1B47B}" type="presOf" srcId="{1A994143-1351-4A6C-B7BC-7F886D48302D}" destId="{094C1A28-2880-49AB-908A-5F99C9476450}" srcOrd="0" destOrd="0" presId="urn:microsoft.com/office/officeart/2005/8/layout/pyramid1"/>
    <dgm:cxn modelId="{A1A34BBD-B0B9-41BD-AA91-303F6844D2AE}" srcId="{1BD10E76-91A7-46FC-8154-E7BDCAD544F0}" destId="{1A994143-1351-4A6C-B7BC-7F886D48302D}" srcOrd="3" destOrd="0" parTransId="{E5A5C02E-7C8F-42D3-B73D-CACFECD7390F}" sibTransId="{872B81A2-8A86-4DDB-8BE1-8B4F864BEDC3}"/>
    <dgm:cxn modelId="{56396ECB-5330-4394-A6A1-001526997831}" type="presOf" srcId="{E75E0004-D7FA-477A-ADD7-ED7B7A31CCF2}" destId="{6A0E1E7D-1CD0-4D41-985E-76235C381115}" srcOrd="0" destOrd="0" presId="urn:microsoft.com/office/officeart/2005/8/layout/pyramid1"/>
    <dgm:cxn modelId="{ECF149DC-DF38-48F1-A238-3030E9381C2E}" srcId="{1BD10E76-91A7-46FC-8154-E7BDCAD544F0}" destId="{E75E0004-D7FA-477A-ADD7-ED7B7A31CCF2}" srcOrd="1" destOrd="0" parTransId="{85608DA8-4426-4998-B562-06E7B3E2CE2E}" sibTransId="{A427C83F-16A2-422C-8764-C552D6ABEF60}"/>
    <dgm:cxn modelId="{76A214E6-6426-4014-A9CB-E25A19154950}" type="presOf" srcId="{1A994143-1351-4A6C-B7BC-7F886D48302D}" destId="{4A9EF027-3B85-4254-AB99-24DD3F6D2DEA}" srcOrd="1" destOrd="0" presId="urn:microsoft.com/office/officeart/2005/8/layout/pyramid1"/>
    <dgm:cxn modelId="{39FF9574-E4F8-4E7C-A1C5-121815A661CB}" type="presParOf" srcId="{DBDDA175-9055-46CB-BF7E-86504E4C73EB}" destId="{2E14EF4C-8F2D-490F-9C86-16C72BC4E293}" srcOrd="0" destOrd="0" presId="urn:microsoft.com/office/officeart/2005/8/layout/pyramid1"/>
    <dgm:cxn modelId="{AB3A1ABA-F386-4E59-B88B-744FCF2D454A}" type="presParOf" srcId="{2E14EF4C-8F2D-490F-9C86-16C72BC4E293}" destId="{872C4EB5-4CBC-4FDB-8859-8345B38E472A}" srcOrd="0" destOrd="0" presId="urn:microsoft.com/office/officeart/2005/8/layout/pyramid1"/>
    <dgm:cxn modelId="{5E77B587-FE72-439E-89E1-D23263CA7948}" type="presParOf" srcId="{2E14EF4C-8F2D-490F-9C86-16C72BC4E293}" destId="{C9C5C27C-95A7-414F-8D19-C9B0DE00636A}" srcOrd="1" destOrd="0" presId="urn:microsoft.com/office/officeart/2005/8/layout/pyramid1"/>
    <dgm:cxn modelId="{5ADF08E8-54FC-4DAF-BCA4-095F55BFF21F}" type="presParOf" srcId="{DBDDA175-9055-46CB-BF7E-86504E4C73EB}" destId="{5C54D3CD-2619-4EC7-80F5-5C6D953F345A}" srcOrd="1" destOrd="0" presId="urn:microsoft.com/office/officeart/2005/8/layout/pyramid1"/>
    <dgm:cxn modelId="{0F90BD55-BBDF-458E-9279-EECAD7171159}" type="presParOf" srcId="{5C54D3CD-2619-4EC7-80F5-5C6D953F345A}" destId="{6A0E1E7D-1CD0-4D41-985E-76235C381115}" srcOrd="0" destOrd="0" presId="urn:microsoft.com/office/officeart/2005/8/layout/pyramid1"/>
    <dgm:cxn modelId="{0D94FC6D-F3F6-47B3-841C-9A38BC806401}" type="presParOf" srcId="{5C54D3CD-2619-4EC7-80F5-5C6D953F345A}" destId="{77F69CC5-62B5-4571-A38F-47BC4C55AB3E}" srcOrd="1" destOrd="0" presId="urn:microsoft.com/office/officeart/2005/8/layout/pyramid1"/>
    <dgm:cxn modelId="{60505F30-CA8E-4082-9309-4A558AB84B5F}" type="presParOf" srcId="{DBDDA175-9055-46CB-BF7E-86504E4C73EB}" destId="{9BEAB323-8692-45C4-8CF0-50F756016691}" srcOrd="2" destOrd="0" presId="urn:microsoft.com/office/officeart/2005/8/layout/pyramid1"/>
    <dgm:cxn modelId="{DDBF5B11-8808-475E-B30E-AA1E38598A06}" type="presParOf" srcId="{9BEAB323-8692-45C4-8CF0-50F756016691}" destId="{1E1F4B0E-FD56-4BC0-98BA-5322196992A5}" srcOrd="0" destOrd="0" presId="urn:microsoft.com/office/officeart/2005/8/layout/pyramid1"/>
    <dgm:cxn modelId="{4D54ECE7-8107-4619-AC0E-4BABA153EC6E}" type="presParOf" srcId="{9BEAB323-8692-45C4-8CF0-50F756016691}" destId="{4E01BABA-1FFE-49C0-B6C3-258F844714EB}" srcOrd="1" destOrd="0" presId="urn:microsoft.com/office/officeart/2005/8/layout/pyramid1"/>
    <dgm:cxn modelId="{C5CD8261-0331-4B12-AF25-8ED6340CAD05}" type="presParOf" srcId="{DBDDA175-9055-46CB-BF7E-86504E4C73EB}" destId="{98C145D9-C2B4-4849-A491-841557F70168}" srcOrd="3" destOrd="0" presId="urn:microsoft.com/office/officeart/2005/8/layout/pyramid1"/>
    <dgm:cxn modelId="{332C7A63-3C6C-4CFA-AF82-63022D1E363A}" type="presParOf" srcId="{98C145D9-C2B4-4849-A491-841557F70168}" destId="{094C1A28-2880-49AB-908A-5F99C9476450}" srcOrd="0" destOrd="0" presId="urn:microsoft.com/office/officeart/2005/8/layout/pyramid1"/>
    <dgm:cxn modelId="{5EBEB156-E2F9-4ECE-9AEF-C2CECE4BAC2F}" type="presParOf" srcId="{98C145D9-C2B4-4849-A491-841557F70168}" destId="{4A9EF027-3B85-4254-AB99-24DD3F6D2DEA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10E76-91A7-46FC-8154-E7BDCAD544F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2224384-C3D1-483B-A927-9AC94A8D2796}">
      <dgm:prSet phldrT="[Текст]"/>
      <dgm:spPr>
        <a:gradFill flip="none" rotWithShape="1">
          <a:gsLst>
            <a:gs pos="0">
              <a:srgbClr val="C00000"/>
            </a:gs>
            <a:gs pos="32000">
              <a:srgbClr val="7E0B21"/>
            </a:gs>
            <a:gs pos="100000">
              <a:srgbClr val="002060"/>
            </a:gs>
          </a:gsLst>
          <a:lin ang="0" scaled="1"/>
          <a:tileRect/>
        </a:gradFill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9A1A286-754E-4C51-B25D-0B6A92D2FE0B}" type="parTrans" cxnId="{68818202-90E1-4C4B-80D5-47881B780719}">
      <dgm:prSet/>
      <dgm:spPr/>
      <dgm:t>
        <a:bodyPr/>
        <a:lstStyle/>
        <a:p>
          <a:endParaRPr lang="ru-RU"/>
        </a:p>
      </dgm:t>
    </dgm:pt>
    <dgm:pt modelId="{D3C03488-7DBE-43AD-8E0E-41CD372C357A}" type="sibTrans" cxnId="{68818202-90E1-4C4B-80D5-47881B780719}">
      <dgm:prSet/>
      <dgm:spPr/>
      <dgm:t>
        <a:bodyPr/>
        <a:lstStyle/>
        <a:p>
          <a:endParaRPr lang="ru-RU"/>
        </a:p>
      </dgm:t>
    </dgm:pt>
    <dgm:pt modelId="{2881C4FA-5609-4206-8C47-CAB7E990F4A9}">
      <dgm:prSet phldrT="[Текст]" custT="1"/>
      <dgm:spPr>
        <a:gradFill flip="none" rotWithShape="1">
          <a:gsLst>
            <a:gs pos="52364">
              <a:srgbClr val="5C1133"/>
            </a:gs>
            <a:gs pos="66200">
              <a:srgbClr val="411540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800" b="1">
              <a:solidFill>
                <a:schemeClr val="bg1"/>
              </a:solidFill>
            </a:rPr>
            <a:t>Бренд активы</a:t>
          </a:r>
        </a:p>
      </dgm:t>
    </dgm:pt>
    <dgm:pt modelId="{BBF86F5E-6E70-4815-A377-0EFEAA078FE8}" type="parTrans" cxnId="{465B7170-42AF-4DB1-853D-BDE8D9596CE6}">
      <dgm:prSet/>
      <dgm:spPr/>
      <dgm:t>
        <a:bodyPr/>
        <a:lstStyle/>
        <a:p>
          <a:endParaRPr lang="ru-RU"/>
        </a:p>
      </dgm:t>
    </dgm:pt>
    <dgm:pt modelId="{2BEEBE40-48DE-41C4-9F2A-8773EB7F5FA2}" type="sibTrans" cxnId="{465B7170-42AF-4DB1-853D-BDE8D9596CE6}">
      <dgm:prSet/>
      <dgm:spPr/>
      <dgm:t>
        <a:bodyPr/>
        <a:lstStyle/>
        <a:p>
          <a:endParaRPr lang="ru-RU"/>
        </a:p>
      </dgm:t>
    </dgm:pt>
    <dgm:pt modelId="{1A994143-1351-4A6C-B7BC-7F886D48302D}">
      <dgm:prSet phldrT="[Текст]" custT="1"/>
      <dgm:spPr>
        <a:gradFill flip="none" rotWithShape="1">
          <a:gsLst>
            <a:gs pos="30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</dgm:spPr>
      <dgm:t>
        <a:bodyPr/>
        <a:lstStyle/>
        <a:p>
          <a:r>
            <a:rPr lang="ru-RU" sz="3600" b="1">
              <a:solidFill>
                <a:schemeClr val="bg1"/>
              </a:solidFill>
            </a:rPr>
            <a:t>Знание</a:t>
          </a:r>
        </a:p>
      </dgm:t>
    </dgm:pt>
    <dgm:pt modelId="{E5A5C02E-7C8F-42D3-B73D-CACFECD7390F}" type="parTrans" cxnId="{A1A34BBD-B0B9-41BD-AA91-303F6844D2AE}">
      <dgm:prSet/>
      <dgm:spPr/>
      <dgm:t>
        <a:bodyPr/>
        <a:lstStyle/>
        <a:p>
          <a:endParaRPr lang="ru-RU"/>
        </a:p>
      </dgm:t>
    </dgm:pt>
    <dgm:pt modelId="{872B81A2-8A86-4DDB-8BE1-8B4F864BEDC3}" type="sibTrans" cxnId="{A1A34BBD-B0B9-41BD-AA91-303F6844D2AE}">
      <dgm:prSet/>
      <dgm:spPr/>
      <dgm:t>
        <a:bodyPr/>
        <a:lstStyle/>
        <a:p>
          <a:endParaRPr lang="ru-RU"/>
        </a:p>
      </dgm:t>
    </dgm:pt>
    <dgm:pt modelId="{E75E0004-D7FA-477A-ADD7-ED7B7A31CCF2}">
      <dgm:prSet phldrT="[Текст]" custT="1"/>
      <dgm:spPr>
        <a:gradFill rotWithShape="0">
          <a:gsLst>
            <a:gs pos="57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</a:gra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Имиджи</a:t>
          </a:r>
        </a:p>
      </dgm:t>
    </dgm:pt>
    <dgm:pt modelId="{85608DA8-4426-4998-B562-06E7B3E2CE2E}" type="parTrans" cxnId="{ECF149DC-DF38-48F1-A238-3030E9381C2E}">
      <dgm:prSet/>
      <dgm:spPr/>
      <dgm:t>
        <a:bodyPr/>
        <a:lstStyle/>
        <a:p>
          <a:endParaRPr lang="ru-RU"/>
        </a:p>
      </dgm:t>
    </dgm:pt>
    <dgm:pt modelId="{A427C83F-16A2-422C-8764-C552D6ABEF60}" type="sibTrans" cxnId="{ECF149DC-DF38-48F1-A238-3030E9381C2E}">
      <dgm:prSet/>
      <dgm:spPr/>
      <dgm:t>
        <a:bodyPr/>
        <a:lstStyle/>
        <a:p>
          <a:endParaRPr lang="ru-RU"/>
        </a:p>
      </dgm:t>
    </dgm:pt>
    <dgm:pt modelId="{DBDDA175-9055-46CB-BF7E-86504E4C73EB}" type="pres">
      <dgm:prSet presAssocID="{1BD10E76-91A7-46FC-8154-E7BDCAD544F0}" presName="Name0" presStyleCnt="0">
        <dgm:presLayoutVars>
          <dgm:dir/>
          <dgm:animLvl val="lvl"/>
          <dgm:resizeHandles val="exact"/>
        </dgm:presLayoutVars>
      </dgm:prSet>
      <dgm:spPr/>
    </dgm:pt>
    <dgm:pt modelId="{2E14EF4C-8F2D-490F-9C86-16C72BC4E293}" type="pres">
      <dgm:prSet presAssocID="{22224384-C3D1-483B-A927-9AC94A8D2796}" presName="Name8" presStyleCnt="0"/>
      <dgm:spPr/>
    </dgm:pt>
    <dgm:pt modelId="{872C4EB5-4CBC-4FDB-8859-8345B38E472A}" type="pres">
      <dgm:prSet presAssocID="{22224384-C3D1-483B-A927-9AC94A8D2796}" presName="level" presStyleLbl="node1" presStyleIdx="0" presStyleCnt="4">
        <dgm:presLayoutVars>
          <dgm:chMax val="1"/>
          <dgm:bulletEnabled val="1"/>
        </dgm:presLayoutVars>
      </dgm:prSet>
      <dgm:spPr/>
    </dgm:pt>
    <dgm:pt modelId="{C9C5C27C-95A7-414F-8D19-C9B0DE00636A}" type="pres">
      <dgm:prSet presAssocID="{22224384-C3D1-483B-A927-9AC94A8D27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54D3CD-2619-4EC7-80F5-5C6D953F345A}" type="pres">
      <dgm:prSet presAssocID="{E75E0004-D7FA-477A-ADD7-ED7B7A31CCF2}" presName="Name8" presStyleCnt="0"/>
      <dgm:spPr/>
    </dgm:pt>
    <dgm:pt modelId="{6A0E1E7D-1CD0-4D41-985E-76235C381115}" type="pres">
      <dgm:prSet presAssocID="{E75E0004-D7FA-477A-ADD7-ED7B7A31CCF2}" presName="level" presStyleLbl="node1" presStyleIdx="1" presStyleCnt="4">
        <dgm:presLayoutVars>
          <dgm:chMax val="1"/>
          <dgm:bulletEnabled val="1"/>
        </dgm:presLayoutVars>
      </dgm:prSet>
      <dgm:spPr/>
    </dgm:pt>
    <dgm:pt modelId="{77F69CC5-62B5-4571-A38F-47BC4C55AB3E}" type="pres">
      <dgm:prSet presAssocID="{E75E0004-D7FA-477A-ADD7-ED7B7A31CC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EAB323-8692-45C4-8CF0-50F756016691}" type="pres">
      <dgm:prSet presAssocID="{2881C4FA-5609-4206-8C47-CAB7E990F4A9}" presName="Name8" presStyleCnt="0"/>
      <dgm:spPr/>
    </dgm:pt>
    <dgm:pt modelId="{1E1F4B0E-FD56-4BC0-98BA-5322196992A5}" type="pres">
      <dgm:prSet presAssocID="{2881C4FA-5609-4206-8C47-CAB7E990F4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4E01BABA-1FFE-49C0-B6C3-258F844714EB}" type="pres">
      <dgm:prSet presAssocID="{2881C4FA-5609-4206-8C47-CAB7E990F4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C145D9-C2B4-4849-A491-841557F70168}" type="pres">
      <dgm:prSet presAssocID="{1A994143-1351-4A6C-B7BC-7F886D48302D}" presName="Name8" presStyleCnt="0"/>
      <dgm:spPr/>
    </dgm:pt>
    <dgm:pt modelId="{094C1A28-2880-49AB-908A-5F99C9476450}" type="pres">
      <dgm:prSet presAssocID="{1A994143-1351-4A6C-B7BC-7F886D48302D}" presName="level" presStyleLbl="node1" presStyleIdx="3" presStyleCnt="4">
        <dgm:presLayoutVars>
          <dgm:chMax val="1"/>
          <dgm:bulletEnabled val="1"/>
        </dgm:presLayoutVars>
      </dgm:prSet>
      <dgm:spPr/>
    </dgm:pt>
    <dgm:pt modelId="{4A9EF027-3B85-4254-AB99-24DD3F6D2DEA}" type="pres">
      <dgm:prSet presAssocID="{1A994143-1351-4A6C-B7BC-7F886D48302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8818202-90E1-4C4B-80D5-47881B780719}" srcId="{1BD10E76-91A7-46FC-8154-E7BDCAD544F0}" destId="{22224384-C3D1-483B-A927-9AC94A8D2796}" srcOrd="0" destOrd="0" parTransId="{A9A1A286-754E-4C51-B25D-0B6A92D2FE0B}" sibTransId="{D3C03488-7DBE-43AD-8E0E-41CD372C357A}"/>
    <dgm:cxn modelId="{B083670B-2355-4D48-A0B0-C476A10B09C0}" type="presOf" srcId="{1BD10E76-91A7-46FC-8154-E7BDCAD544F0}" destId="{DBDDA175-9055-46CB-BF7E-86504E4C73EB}" srcOrd="0" destOrd="0" presId="urn:microsoft.com/office/officeart/2005/8/layout/pyramid1"/>
    <dgm:cxn modelId="{0B6C4814-8B9A-4A80-9A0A-4B2D27077FE0}" type="presOf" srcId="{2881C4FA-5609-4206-8C47-CAB7E990F4A9}" destId="{1E1F4B0E-FD56-4BC0-98BA-5322196992A5}" srcOrd="0" destOrd="0" presId="urn:microsoft.com/office/officeart/2005/8/layout/pyramid1"/>
    <dgm:cxn modelId="{1ECCC76B-A319-420E-BE98-ED630D77AFCF}" type="presOf" srcId="{E75E0004-D7FA-477A-ADD7-ED7B7A31CCF2}" destId="{77F69CC5-62B5-4571-A38F-47BC4C55AB3E}" srcOrd="1" destOrd="0" presId="urn:microsoft.com/office/officeart/2005/8/layout/pyramid1"/>
    <dgm:cxn modelId="{465B7170-42AF-4DB1-853D-BDE8D9596CE6}" srcId="{1BD10E76-91A7-46FC-8154-E7BDCAD544F0}" destId="{2881C4FA-5609-4206-8C47-CAB7E990F4A9}" srcOrd="2" destOrd="0" parTransId="{BBF86F5E-6E70-4815-A377-0EFEAA078FE8}" sibTransId="{2BEEBE40-48DE-41C4-9F2A-8773EB7F5FA2}"/>
    <dgm:cxn modelId="{9CD49C57-DC77-46AD-B716-EF033CF27335}" type="presOf" srcId="{2881C4FA-5609-4206-8C47-CAB7E990F4A9}" destId="{4E01BABA-1FFE-49C0-B6C3-258F844714EB}" srcOrd="1" destOrd="0" presId="urn:microsoft.com/office/officeart/2005/8/layout/pyramid1"/>
    <dgm:cxn modelId="{087F1979-FAAF-4AED-B43C-A81256BAA21D}" type="presOf" srcId="{22224384-C3D1-483B-A927-9AC94A8D2796}" destId="{C9C5C27C-95A7-414F-8D19-C9B0DE00636A}" srcOrd="1" destOrd="0" presId="urn:microsoft.com/office/officeart/2005/8/layout/pyramid1"/>
    <dgm:cxn modelId="{9F86E585-EECD-49A2-AC88-13B1998C4F8D}" type="presOf" srcId="{22224384-C3D1-483B-A927-9AC94A8D2796}" destId="{872C4EB5-4CBC-4FDB-8859-8345B38E472A}" srcOrd="0" destOrd="0" presId="urn:microsoft.com/office/officeart/2005/8/layout/pyramid1"/>
    <dgm:cxn modelId="{95DB79B2-24EA-4D0C-9A7E-80473AD1B47B}" type="presOf" srcId="{1A994143-1351-4A6C-B7BC-7F886D48302D}" destId="{094C1A28-2880-49AB-908A-5F99C9476450}" srcOrd="0" destOrd="0" presId="urn:microsoft.com/office/officeart/2005/8/layout/pyramid1"/>
    <dgm:cxn modelId="{A1A34BBD-B0B9-41BD-AA91-303F6844D2AE}" srcId="{1BD10E76-91A7-46FC-8154-E7BDCAD544F0}" destId="{1A994143-1351-4A6C-B7BC-7F886D48302D}" srcOrd="3" destOrd="0" parTransId="{E5A5C02E-7C8F-42D3-B73D-CACFECD7390F}" sibTransId="{872B81A2-8A86-4DDB-8BE1-8B4F864BEDC3}"/>
    <dgm:cxn modelId="{56396ECB-5330-4394-A6A1-001526997831}" type="presOf" srcId="{E75E0004-D7FA-477A-ADD7-ED7B7A31CCF2}" destId="{6A0E1E7D-1CD0-4D41-985E-76235C381115}" srcOrd="0" destOrd="0" presId="urn:microsoft.com/office/officeart/2005/8/layout/pyramid1"/>
    <dgm:cxn modelId="{ECF149DC-DF38-48F1-A238-3030E9381C2E}" srcId="{1BD10E76-91A7-46FC-8154-E7BDCAD544F0}" destId="{E75E0004-D7FA-477A-ADD7-ED7B7A31CCF2}" srcOrd="1" destOrd="0" parTransId="{85608DA8-4426-4998-B562-06E7B3E2CE2E}" sibTransId="{A427C83F-16A2-422C-8764-C552D6ABEF60}"/>
    <dgm:cxn modelId="{76A214E6-6426-4014-A9CB-E25A19154950}" type="presOf" srcId="{1A994143-1351-4A6C-B7BC-7F886D48302D}" destId="{4A9EF027-3B85-4254-AB99-24DD3F6D2DEA}" srcOrd="1" destOrd="0" presId="urn:microsoft.com/office/officeart/2005/8/layout/pyramid1"/>
    <dgm:cxn modelId="{39FF9574-E4F8-4E7C-A1C5-121815A661CB}" type="presParOf" srcId="{DBDDA175-9055-46CB-BF7E-86504E4C73EB}" destId="{2E14EF4C-8F2D-490F-9C86-16C72BC4E293}" srcOrd="0" destOrd="0" presId="urn:microsoft.com/office/officeart/2005/8/layout/pyramid1"/>
    <dgm:cxn modelId="{AB3A1ABA-F386-4E59-B88B-744FCF2D454A}" type="presParOf" srcId="{2E14EF4C-8F2D-490F-9C86-16C72BC4E293}" destId="{872C4EB5-4CBC-4FDB-8859-8345B38E472A}" srcOrd="0" destOrd="0" presId="urn:microsoft.com/office/officeart/2005/8/layout/pyramid1"/>
    <dgm:cxn modelId="{5E77B587-FE72-439E-89E1-D23263CA7948}" type="presParOf" srcId="{2E14EF4C-8F2D-490F-9C86-16C72BC4E293}" destId="{C9C5C27C-95A7-414F-8D19-C9B0DE00636A}" srcOrd="1" destOrd="0" presId="urn:microsoft.com/office/officeart/2005/8/layout/pyramid1"/>
    <dgm:cxn modelId="{5ADF08E8-54FC-4DAF-BCA4-095F55BFF21F}" type="presParOf" srcId="{DBDDA175-9055-46CB-BF7E-86504E4C73EB}" destId="{5C54D3CD-2619-4EC7-80F5-5C6D953F345A}" srcOrd="1" destOrd="0" presId="urn:microsoft.com/office/officeart/2005/8/layout/pyramid1"/>
    <dgm:cxn modelId="{0F90BD55-BBDF-458E-9279-EECAD7171159}" type="presParOf" srcId="{5C54D3CD-2619-4EC7-80F5-5C6D953F345A}" destId="{6A0E1E7D-1CD0-4D41-985E-76235C381115}" srcOrd="0" destOrd="0" presId="urn:microsoft.com/office/officeart/2005/8/layout/pyramid1"/>
    <dgm:cxn modelId="{0D94FC6D-F3F6-47B3-841C-9A38BC806401}" type="presParOf" srcId="{5C54D3CD-2619-4EC7-80F5-5C6D953F345A}" destId="{77F69CC5-62B5-4571-A38F-47BC4C55AB3E}" srcOrd="1" destOrd="0" presId="urn:microsoft.com/office/officeart/2005/8/layout/pyramid1"/>
    <dgm:cxn modelId="{60505F30-CA8E-4082-9309-4A558AB84B5F}" type="presParOf" srcId="{DBDDA175-9055-46CB-BF7E-86504E4C73EB}" destId="{9BEAB323-8692-45C4-8CF0-50F756016691}" srcOrd="2" destOrd="0" presId="urn:microsoft.com/office/officeart/2005/8/layout/pyramid1"/>
    <dgm:cxn modelId="{DDBF5B11-8808-475E-B30E-AA1E38598A06}" type="presParOf" srcId="{9BEAB323-8692-45C4-8CF0-50F756016691}" destId="{1E1F4B0E-FD56-4BC0-98BA-5322196992A5}" srcOrd="0" destOrd="0" presId="urn:microsoft.com/office/officeart/2005/8/layout/pyramid1"/>
    <dgm:cxn modelId="{4D54ECE7-8107-4619-AC0E-4BABA153EC6E}" type="presParOf" srcId="{9BEAB323-8692-45C4-8CF0-50F756016691}" destId="{4E01BABA-1FFE-49C0-B6C3-258F844714EB}" srcOrd="1" destOrd="0" presId="urn:microsoft.com/office/officeart/2005/8/layout/pyramid1"/>
    <dgm:cxn modelId="{C5CD8261-0331-4B12-AF25-8ED6340CAD05}" type="presParOf" srcId="{DBDDA175-9055-46CB-BF7E-86504E4C73EB}" destId="{98C145D9-C2B4-4849-A491-841557F70168}" srcOrd="3" destOrd="0" presId="urn:microsoft.com/office/officeart/2005/8/layout/pyramid1"/>
    <dgm:cxn modelId="{332C7A63-3C6C-4CFA-AF82-63022D1E363A}" type="presParOf" srcId="{98C145D9-C2B4-4849-A491-841557F70168}" destId="{094C1A28-2880-49AB-908A-5F99C9476450}" srcOrd="0" destOrd="0" presId="urn:microsoft.com/office/officeart/2005/8/layout/pyramid1"/>
    <dgm:cxn modelId="{5EBEB156-E2F9-4ECE-9AEF-C2CECE4BAC2F}" type="presParOf" srcId="{98C145D9-C2B4-4849-A491-841557F70168}" destId="{4A9EF027-3B85-4254-AB99-24DD3F6D2DEA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10E76-91A7-46FC-8154-E7BDCAD544F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2224384-C3D1-483B-A927-9AC94A8D2796}">
      <dgm:prSet phldrT="[Текст]"/>
      <dgm:spPr>
        <a:gradFill flip="none" rotWithShape="1">
          <a:gsLst>
            <a:gs pos="0">
              <a:srgbClr val="C00000"/>
            </a:gs>
            <a:gs pos="32000">
              <a:srgbClr val="7E0B21"/>
            </a:gs>
            <a:gs pos="100000">
              <a:srgbClr val="002060"/>
            </a:gs>
          </a:gsLst>
          <a:lin ang="0" scaled="1"/>
          <a:tileRect/>
        </a:gradFill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9A1A286-754E-4C51-B25D-0B6A92D2FE0B}" type="parTrans" cxnId="{68818202-90E1-4C4B-80D5-47881B780719}">
      <dgm:prSet/>
      <dgm:spPr/>
      <dgm:t>
        <a:bodyPr/>
        <a:lstStyle/>
        <a:p>
          <a:endParaRPr lang="ru-RU"/>
        </a:p>
      </dgm:t>
    </dgm:pt>
    <dgm:pt modelId="{D3C03488-7DBE-43AD-8E0E-41CD372C357A}" type="sibTrans" cxnId="{68818202-90E1-4C4B-80D5-47881B780719}">
      <dgm:prSet/>
      <dgm:spPr/>
      <dgm:t>
        <a:bodyPr/>
        <a:lstStyle/>
        <a:p>
          <a:endParaRPr lang="ru-RU"/>
        </a:p>
      </dgm:t>
    </dgm:pt>
    <dgm:pt modelId="{2881C4FA-5609-4206-8C47-CAB7E990F4A9}">
      <dgm:prSet phldrT="[Текст]" custT="1"/>
      <dgm:spPr>
        <a:gradFill flip="none" rotWithShape="1">
          <a:gsLst>
            <a:gs pos="52364">
              <a:srgbClr val="5C1133"/>
            </a:gs>
            <a:gs pos="66200">
              <a:srgbClr val="411540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800" b="1">
              <a:solidFill>
                <a:schemeClr val="bg1"/>
              </a:solidFill>
            </a:rPr>
            <a:t>Бренд активы</a:t>
          </a:r>
        </a:p>
      </dgm:t>
    </dgm:pt>
    <dgm:pt modelId="{BBF86F5E-6E70-4815-A377-0EFEAA078FE8}" type="parTrans" cxnId="{465B7170-42AF-4DB1-853D-BDE8D9596CE6}">
      <dgm:prSet/>
      <dgm:spPr/>
      <dgm:t>
        <a:bodyPr/>
        <a:lstStyle/>
        <a:p>
          <a:endParaRPr lang="ru-RU"/>
        </a:p>
      </dgm:t>
    </dgm:pt>
    <dgm:pt modelId="{2BEEBE40-48DE-41C4-9F2A-8773EB7F5FA2}" type="sibTrans" cxnId="{465B7170-42AF-4DB1-853D-BDE8D9596CE6}">
      <dgm:prSet/>
      <dgm:spPr/>
      <dgm:t>
        <a:bodyPr/>
        <a:lstStyle/>
        <a:p>
          <a:endParaRPr lang="ru-RU"/>
        </a:p>
      </dgm:t>
    </dgm:pt>
    <dgm:pt modelId="{1A994143-1351-4A6C-B7BC-7F886D48302D}">
      <dgm:prSet phldrT="[Текст]" custT="1"/>
      <dgm:spPr>
        <a:gradFill flip="none" rotWithShape="1">
          <a:gsLst>
            <a:gs pos="30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</dgm:spPr>
      <dgm:t>
        <a:bodyPr/>
        <a:lstStyle/>
        <a:p>
          <a:r>
            <a:rPr lang="ru-RU" sz="3600" b="1">
              <a:solidFill>
                <a:schemeClr val="bg1"/>
              </a:solidFill>
            </a:rPr>
            <a:t>Знание</a:t>
          </a:r>
        </a:p>
      </dgm:t>
    </dgm:pt>
    <dgm:pt modelId="{E5A5C02E-7C8F-42D3-B73D-CACFECD7390F}" type="parTrans" cxnId="{A1A34BBD-B0B9-41BD-AA91-303F6844D2AE}">
      <dgm:prSet/>
      <dgm:spPr/>
      <dgm:t>
        <a:bodyPr/>
        <a:lstStyle/>
        <a:p>
          <a:endParaRPr lang="ru-RU"/>
        </a:p>
      </dgm:t>
    </dgm:pt>
    <dgm:pt modelId="{872B81A2-8A86-4DDB-8BE1-8B4F864BEDC3}" type="sibTrans" cxnId="{A1A34BBD-B0B9-41BD-AA91-303F6844D2AE}">
      <dgm:prSet/>
      <dgm:spPr/>
      <dgm:t>
        <a:bodyPr/>
        <a:lstStyle/>
        <a:p>
          <a:endParaRPr lang="ru-RU"/>
        </a:p>
      </dgm:t>
    </dgm:pt>
    <dgm:pt modelId="{E75E0004-D7FA-477A-ADD7-ED7B7A31CCF2}">
      <dgm:prSet phldrT="[Текст]" custT="1"/>
      <dgm:spPr>
        <a:gradFill rotWithShape="0">
          <a:gsLst>
            <a:gs pos="57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</a:gradFill>
      </dgm:spPr>
      <dgm:t>
        <a:bodyPr/>
        <a:lstStyle/>
        <a:p>
          <a:r>
            <a:rPr lang="ru-RU" sz="1800" b="1">
              <a:solidFill>
                <a:schemeClr val="bg1"/>
              </a:solidFill>
            </a:rPr>
            <a:t>Имиджи</a:t>
          </a:r>
        </a:p>
      </dgm:t>
    </dgm:pt>
    <dgm:pt modelId="{85608DA8-4426-4998-B562-06E7B3E2CE2E}" type="parTrans" cxnId="{ECF149DC-DF38-48F1-A238-3030E9381C2E}">
      <dgm:prSet/>
      <dgm:spPr/>
      <dgm:t>
        <a:bodyPr/>
        <a:lstStyle/>
        <a:p>
          <a:endParaRPr lang="ru-RU"/>
        </a:p>
      </dgm:t>
    </dgm:pt>
    <dgm:pt modelId="{A427C83F-16A2-422C-8764-C552D6ABEF60}" type="sibTrans" cxnId="{ECF149DC-DF38-48F1-A238-3030E9381C2E}">
      <dgm:prSet/>
      <dgm:spPr/>
      <dgm:t>
        <a:bodyPr/>
        <a:lstStyle/>
        <a:p>
          <a:endParaRPr lang="ru-RU"/>
        </a:p>
      </dgm:t>
    </dgm:pt>
    <dgm:pt modelId="{DBDDA175-9055-46CB-BF7E-86504E4C73EB}" type="pres">
      <dgm:prSet presAssocID="{1BD10E76-91A7-46FC-8154-E7BDCAD544F0}" presName="Name0" presStyleCnt="0">
        <dgm:presLayoutVars>
          <dgm:dir/>
          <dgm:animLvl val="lvl"/>
          <dgm:resizeHandles val="exact"/>
        </dgm:presLayoutVars>
      </dgm:prSet>
      <dgm:spPr/>
    </dgm:pt>
    <dgm:pt modelId="{2E14EF4C-8F2D-490F-9C86-16C72BC4E293}" type="pres">
      <dgm:prSet presAssocID="{22224384-C3D1-483B-A927-9AC94A8D2796}" presName="Name8" presStyleCnt="0"/>
      <dgm:spPr/>
    </dgm:pt>
    <dgm:pt modelId="{872C4EB5-4CBC-4FDB-8859-8345B38E472A}" type="pres">
      <dgm:prSet presAssocID="{22224384-C3D1-483B-A927-9AC94A8D2796}" presName="level" presStyleLbl="node1" presStyleIdx="0" presStyleCnt="4">
        <dgm:presLayoutVars>
          <dgm:chMax val="1"/>
          <dgm:bulletEnabled val="1"/>
        </dgm:presLayoutVars>
      </dgm:prSet>
      <dgm:spPr/>
    </dgm:pt>
    <dgm:pt modelId="{C9C5C27C-95A7-414F-8D19-C9B0DE00636A}" type="pres">
      <dgm:prSet presAssocID="{22224384-C3D1-483B-A927-9AC94A8D27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54D3CD-2619-4EC7-80F5-5C6D953F345A}" type="pres">
      <dgm:prSet presAssocID="{E75E0004-D7FA-477A-ADD7-ED7B7A31CCF2}" presName="Name8" presStyleCnt="0"/>
      <dgm:spPr/>
    </dgm:pt>
    <dgm:pt modelId="{6A0E1E7D-1CD0-4D41-985E-76235C381115}" type="pres">
      <dgm:prSet presAssocID="{E75E0004-D7FA-477A-ADD7-ED7B7A31CCF2}" presName="level" presStyleLbl="node1" presStyleIdx="1" presStyleCnt="4">
        <dgm:presLayoutVars>
          <dgm:chMax val="1"/>
          <dgm:bulletEnabled val="1"/>
        </dgm:presLayoutVars>
      </dgm:prSet>
      <dgm:spPr/>
    </dgm:pt>
    <dgm:pt modelId="{77F69CC5-62B5-4571-A38F-47BC4C55AB3E}" type="pres">
      <dgm:prSet presAssocID="{E75E0004-D7FA-477A-ADD7-ED7B7A31CC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EAB323-8692-45C4-8CF0-50F756016691}" type="pres">
      <dgm:prSet presAssocID="{2881C4FA-5609-4206-8C47-CAB7E990F4A9}" presName="Name8" presStyleCnt="0"/>
      <dgm:spPr/>
    </dgm:pt>
    <dgm:pt modelId="{1E1F4B0E-FD56-4BC0-98BA-5322196992A5}" type="pres">
      <dgm:prSet presAssocID="{2881C4FA-5609-4206-8C47-CAB7E990F4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4E01BABA-1FFE-49C0-B6C3-258F844714EB}" type="pres">
      <dgm:prSet presAssocID="{2881C4FA-5609-4206-8C47-CAB7E990F4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C145D9-C2B4-4849-A491-841557F70168}" type="pres">
      <dgm:prSet presAssocID="{1A994143-1351-4A6C-B7BC-7F886D48302D}" presName="Name8" presStyleCnt="0"/>
      <dgm:spPr/>
    </dgm:pt>
    <dgm:pt modelId="{094C1A28-2880-49AB-908A-5F99C9476450}" type="pres">
      <dgm:prSet presAssocID="{1A994143-1351-4A6C-B7BC-7F886D48302D}" presName="level" presStyleLbl="node1" presStyleIdx="3" presStyleCnt="4">
        <dgm:presLayoutVars>
          <dgm:chMax val="1"/>
          <dgm:bulletEnabled val="1"/>
        </dgm:presLayoutVars>
      </dgm:prSet>
      <dgm:spPr/>
    </dgm:pt>
    <dgm:pt modelId="{4A9EF027-3B85-4254-AB99-24DD3F6D2DEA}" type="pres">
      <dgm:prSet presAssocID="{1A994143-1351-4A6C-B7BC-7F886D48302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8818202-90E1-4C4B-80D5-47881B780719}" srcId="{1BD10E76-91A7-46FC-8154-E7BDCAD544F0}" destId="{22224384-C3D1-483B-A927-9AC94A8D2796}" srcOrd="0" destOrd="0" parTransId="{A9A1A286-754E-4C51-B25D-0B6A92D2FE0B}" sibTransId="{D3C03488-7DBE-43AD-8E0E-41CD372C357A}"/>
    <dgm:cxn modelId="{B083670B-2355-4D48-A0B0-C476A10B09C0}" type="presOf" srcId="{1BD10E76-91A7-46FC-8154-E7BDCAD544F0}" destId="{DBDDA175-9055-46CB-BF7E-86504E4C73EB}" srcOrd="0" destOrd="0" presId="urn:microsoft.com/office/officeart/2005/8/layout/pyramid1"/>
    <dgm:cxn modelId="{0B6C4814-8B9A-4A80-9A0A-4B2D27077FE0}" type="presOf" srcId="{2881C4FA-5609-4206-8C47-CAB7E990F4A9}" destId="{1E1F4B0E-FD56-4BC0-98BA-5322196992A5}" srcOrd="0" destOrd="0" presId="urn:microsoft.com/office/officeart/2005/8/layout/pyramid1"/>
    <dgm:cxn modelId="{1ECCC76B-A319-420E-BE98-ED630D77AFCF}" type="presOf" srcId="{E75E0004-D7FA-477A-ADD7-ED7B7A31CCF2}" destId="{77F69CC5-62B5-4571-A38F-47BC4C55AB3E}" srcOrd="1" destOrd="0" presId="urn:microsoft.com/office/officeart/2005/8/layout/pyramid1"/>
    <dgm:cxn modelId="{465B7170-42AF-4DB1-853D-BDE8D9596CE6}" srcId="{1BD10E76-91A7-46FC-8154-E7BDCAD544F0}" destId="{2881C4FA-5609-4206-8C47-CAB7E990F4A9}" srcOrd="2" destOrd="0" parTransId="{BBF86F5E-6E70-4815-A377-0EFEAA078FE8}" sibTransId="{2BEEBE40-48DE-41C4-9F2A-8773EB7F5FA2}"/>
    <dgm:cxn modelId="{9CD49C57-DC77-46AD-B716-EF033CF27335}" type="presOf" srcId="{2881C4FA-5609-4206-8C47-CAB7E990F4A9}" destId="{4E01BABA-1FFE-49C0-B6C3-258F844714EB}" srcOrd="1" destOrd="0" presId="urn:microsoft.com/office/officeart/2005/8/layout/pyramid1"/>
    <dgm:cxn modelId="{087F1979-FAAF-4AED-B43C-A81256BAA21D}" type="presOf" srcId="{22224384-C3D1-483B-A927-9AC94A8D2796}" destId="{C9C5C27C-95A7-414F-8D19-C9B0DE00636A}" srcOrd="1" destOrd="0" presId="urn:microsoft.com/office/officeart/2005/8/layout/pyramid1"/>
    <dgm:cxn modelId="{9F86E585-EECD-49A2-AC88-13B1998C4F8D}" type="presOf" srcId="{22224384-C3D1-483B-A927-9AC94A8D2796}" destId="{872C4EB5-4CBC-4FDB-8859-8345B38E472A}" srcOrd="0" destOrd="0" presId="urn:microsoft.com/office/officeart/2005/8/layout/pyramid1"/>
    <dgm:cxn modelId="{95DB79B2-24EA-4D0C-9A7E-80473AD1B47B}" type="presOf" srcId="{1A994143-1351-4A6C-B7BC-7F886D48302D}" destId="{094C1A28-2880-49AB-908A-5F99C9476450}" srcOrd="0" destOrd="0" presId="urn:microsoft.com/office/officeart/2005/8/layout/pyramid1"/>
    <dgm:cxn modelId="{A1A34BBD-B0B9-41BD-AA91-303F6844D2AE}" srcId="{1BD10E76-91A7-46FC-8154-E7BDCAD544F0}" destId="{1A994143-1351-4A6C-B7BC-7F886D48302D}" srcOrd="3" destOrd="0" parTransId="{E5A5C02E-7C8F-42D3-B73D-CACFECD7390F}" sibTransId="{872B81A2-8A86-4DDB-8BE1-8B4F864BEDC3}"/>
    <dgm:cxn modelId="{56396ECB-5330-4394-A6A1-001526997831}" type="presOf" srcId="{E75E0004-D7FA-477A-ADD7-ED7B7A31CCF2}" destId="{6A0E1E7D-1CD0-4D41-985E-76235C381115}" srcOrd="0" destOrd="0" presId="urn:microsoft.com/office/officeart/2005/8/layout/pyramid1"/>
    <dgm:cxn modelId="{ECF149DC-DF38-48F1-A238-3030E9381C2E}" srcId="{1BD10E76-91A7-46FC-8154-E7BDCAD544F0}" destId="{E75E0004-D7FA-477A-ADD7-ED7B7A31CCF2}" srcOrd="1" destOrd="0" parTransId="{85608DA8-4426-4998-B562-06E7B3E2CE2E}" sibTransId="{A427C83F-16A2-422C-8764-C552D6ABEF60}"/>
    <dgm:cxn modelId="{76A214E6-6426-4014-A9CB-E25A19154950}" type="presOf" srcId="{1A994143-1351-4A6C-B7BC-7F886D48302D}" destId="{4A9EF027-3B85-4254-AB99-24DD3F6D2DEA}" srcOrd="1" destOrd="0" presId="urn:microsoft.com/office/officeart/2005/8/layout/pyramid1"/>
    <dgm:cxn modelId="{39FF9574-E4F8-4E7C-A1C5-121815A661CB}" type="presParOf" srcId="{DBDDA175-9055-46CB-BF7E-86504E4C73EB}" destId="{2E14EF4C-8F2D-490F-9C86-16C72BC4E293}" srcOrd="0" destOrd="0" presId="urn:microsoft.com/office/officeart/2005/8/layout/pyramid1"/>
    <dgm:cxn modelId="{AB3A1ABA-F386-4E59-B88B-744FCF2D454A}" type="presParOf" srcId="{2E14EF4C-8F2D-490F-9C86-16C72BC4E293}" destId="{872C4EB5-4CBC-4FDB-8859-8345B38E472A}" srcOrd="0" destOrd="0" presId="urn:microsoft.com/office/officeart/2005/8/layout/pyramid1"/>
    <dgm:cxn modelId="{5E77B587-FE72-439E-89E1-D23263CA7948}" type="presParOf" srcId="{2E14EF4C-8F2D-490F-9C86-16C72BC4E293}" destId="{C9C5C27C-95A7-414F-8D19-C9B0DE00636A}" srcOrd="1" destOrd="0" presId="urn:microsoft.com/office/officeart/2005/8/layout/pyramid1"/>
    <dgm:cxn modelId="{5ADF08E8-54FC-4DAF-BCA4-095F55BFF21F}" type="presParOf" srcId="{DBDDA175-9055-46CB-BF7E-86504E4C73EB}" destId="{5C54D3CD-2619-4EC7-80F5-5C6D953F345A}" srcOrd="1" destOrd="0" presId="urn:microsoft.com/office/officeart/2005/8/layout/pyramid1"/>
    <dgm:cxn modelId="{0F90BD55-BBDF-458E-9279-EECAD7171159}" type="presParOf" srcId="{5C54D3CD-2619-4EC7-80F5-5C6D953F345A}" destId="{6A0E1E7D-1CD0-4D41-985E-76235C381115}" srcOrd="0" destOrd="0" presId="urn:microsoft.com/office/officeart/2005/8/layout/pyramid1"/>
    <dgm:cxn modelId="{0D94FC6D-F3F6-47B3-841C-9A38BC806401}" type="presParOf" srcId="{5C54D3CD-2619-4EC7-80F5-5C6D953F345A}" destId="{77F69CC5-62B5-4571-A38F-47BC4C55AB3E}" srcOrd="1" destOrd="0" presId="urn:microsoft.com/office/officeart/2005/8/layout/pyramid1"/>
    <dgm:cxn modelId="{60505F30-CA8E-4082-9309-4A558AB84B5F}" type="presParOf" srcId="{DBDDA175-9055-46CB-BF7E-86504E4C73EB}" destId="{9BEAB323-8692-45C4-8CF0-50F756016691}" srcOrd="2" destOrd="0" presId="urn:microsoft.com/office/officeart/2005/8/layout/pyramid1"/>
    <dgm:cxn modelId="{DDBF5B11-8808-475E-B30E-AA1E38598A06}" type="presParOf" srcId="{9BEAB323-8692-45C4-8CF0-50F756016691}" destId="{1E1F4B0E-FD56-4BC0-98BA-5322196992A5}" srcOrd="0" destOrd="0" presId="urn:microsoft.com/office/officeart/2005/8/layout/pyramid1"/>
    <dgm:cxn modelId="{4D54ECE7-8107-4619-AC0E-4BABA153EC6E}" type="presParOf" srcId="{9BEAB323-8692-45C4-8CF0-50F756016691}" destId="{4E01BABA-1FFE-49C0-B6C3-258F844714EB}" srcOrd="1" destOrd="0" presId="urn:microsoft.com/office/officeart/2005/8/layout/pyramid1"/>
    <dgm:cxn modelId="{C5CD8261-0331-4B12-AF25-8ED6340CAD05}" type="presParOf" srcId="{DBDDA175-9055-46CB-BF7E-86504E4C73EB}" destId="{98C145D9-C2B4-4849-A491-841557F70168}" srcOrd="3" destOrd="0" presId="urn:microsoft.com/office/officeart/2005/8/layout/pyramid1"/>
    <dgm:cxn modelId="{332C7A63-3C6C-4CFA-AF82-63022D1E363A}" type="presParOf" srcId="{98C145D9-C2B4-4849-A491-841557F70168}" destId="{094C1A28-2880-49AB-908A-5F99C9476450}" srcOrd="0" destOrd="0" presId="urn:microsoft.com/office/officeart/2005/8/layout/pyramid1"/>
    <dgm:cxn modelId="{5EBEB156-E2F9-4ECE-9AEF-C2CECE4BAC2F}" type="presParOf" srcId="{98C145D9-C2B4-4849-A491-841557F70168}" destId="{4A9EF027-3B85-4254-AB99-24DD3F6D2DEA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C4EB5-4CBC-4FDB-8859-8345B38E472A}">
      <dsp:nvSpPr>
        <dsp:cNvPr id="0" name=""/>
        <dsp:cNvSpPr/>
      </dsp:nvSpPr>
      <dsp:spPr>
        <a:xfrm>
          <a:off x="2487930" y="0"/>
          <a:ext cx="1658620" cy="1085003"/>
        </a:xfrm>
        <a:prstGeom prst="trapezoid">
          <a:avLst>
            <a:gd name="adj" fmla="val 76434"/>
          </a:avLst>
        </a:prstGeom>
        <a:gradFill flip="none" rotWithShape="1">
          <a:gsLst>
            <a:gs pos="0">
              <a:srgbClr val="C00000"/>
            </a:gs>
            <a:gs pos="32000">
              <a:srgbClr val="7E0B21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b="1" kern="1200">
            <a:solidFill>
              <a:schemeClr val="bg1"/>
            </a:solidFill>
          </a:endParaRPr>
        </a:p>
      </dsp:txBody>
      <dsp:txXfrm>
        <a:off x="2487930" y="0"/>
        <a:ext cx="1658620" cy="1085003"/>
      </dsp:txXfrm>
    </dsp:sp>
    <dsp:sp modelId="{6A0E1E7D-1CD0-4D41-985E-76235C381115}">
      <dsp:nvSpPr>
        <dsp:cNvPr id="0" name=""/>
        <dsp:cNvSpPr/>
      </dsp:nvSpPr>
      <dsp:spPr>
        <a:xfrm>
          <a:off x="1658620" y="1085003"/>
          <a:ext cx="3317240" cy="1085003"/>
        </a:xfrm>
        <a:prstGeom prst="trapezoid">
          <a:avLst>
            <a:gd name="adj" fmla="val 76434"/>
          </a:avLst>
        </a:prstGeom>
        <a:gradFill rotWithShape="0">
          <a:gsLst>
            <a:gs pos="57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Имиджи</a:t>
          </a:r>
        </a:p>
      </dsp:txBody>
      <dsp:txXfrm>
        <a:off x="2239137" y="1085003"/>
        <a:ext cx="2156206" cy="1085003"/>
      </dsp:txXfrm>
    </dsp:sp>
    <dsp:sp modelId="{1E1F4B0E-FD56-4BC0-98BA-5322196992A5}">
      <dsp:nvSpPr>
        <dsp:cNvPr id="0" name=""/>
        <dsp:cNvSpPr/>
      </dsp:nvSpPr>
      <dsp:spPr>
        <a:xfrm>
          <a:off x="829310" y="2170006"/>
          <a:ext cx="4975860" cy="1085003"/>
        </a:xfrm>
        <a:prstGeom prst="trapezoid">
          <a:avLst>
            <a:gd name="adj" fmla="val 76434"/>
          </a:avLst>
        </a:prstGeom>
        <a:gradFill flip="none" rotWithShape="1">
          <a:gsLst>
            <a:gs pos="52364">
              <a:srgbClr val="5C1133"/>
            </a:gs>
            <a:gs pos="66200">
              <a:srgbClr val="411540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</a:rPr>
            <a:t>Бренд активы</a:t>
          </a:r>
        </a:p>
      </dsp:txBody>
      <dsp:txXfrm>
        <a:off x="1700085" y="2170006"/>
        <a:ext cx="3234309" cy="1085003"/>
      </dsp:txXfrm>
    </dsp:sp>
    <dsp:sp modelId="{094C1A28-2880-49AB-908A-5F99C9476450}">
      <dsp:nvSpPr>
        <dsp:cNvPr id="0" name=""/>
        <dsp:cNvSpPr/>
      </dsp:nvSpPr>
      <dsp:spPr>
        <a:xfrm>
          <a:off x="0" y="3255009"/>
          <a:ext cx="6634480" cy="1085003"/>
        </a:xfrm>
        <a:prstGeom prst="trapezoid">
          <a:avLst>
            <a:gd name="adj" fmla="val 76434"/>
          </a:avLst>
        </a:prstGeom>
        <a:gradFill flip="none" rotWithShape="1">
          <a:gsLst>
            <a:gs pos="30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>
              <a:solidFill>
                <a:schemeClr val="bg1"/>
              </a:solidFill>
            </a:rPr>
            <a:t>Знание</a:t>
          </a:r>
        </a:p>
      </dsp:txBody>
      <dsp:txXfrm>
        <a:off x="1161033" y="3255009"/>
        <a:ext cx="4312412" cy="1085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C4EB5-4CBC-4FDB-8859-8345B38E472A}">
      <dsp:nvSpPr>
        <dsp:cNvPr id="0" name=""/>
        <dsp:cNvSpPr/>
      </dsp:nvSpPr>
      <dsp:spPr>
        <a:xfrm>
          <a:off x="2487930" y="0"/>
          <a:ext cx="1658620" cy="1085003"/>
        </a:xfrm>
        <a:prstGeom prst="trapezoid">
          <a:avLst>
            <a:gd name="adj" fmla="val 76434"/>
          </a:avLst>
        </a:prstGeom>
        <a:gradFill flip="none" rotWithShape="1">
          <a:gsLst>
            <a:gs pos="0">
              <a:srgbClr val="C00000"/>
            </a:gs>
            <a:gs pos="32000">
              <a:srgbClr val="7E0B21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b="1" kern="1200">
            <a:solidFill>
              <a:schemeClr val="bg1"/>
            </a:solidFill>
          </a:endParaRPr>
        </a:p>
      </dsp:txBody>
      <dsp:txXfrm>
        <a:off x="2487930" y="0"/>
        <a:ext cx="1658620" cy="1085003"/>
      </dsp:txXfrm>
    </dsp:sp>
    <dsp:sp modelId="{6A0E1E7D-1CD0-4D41-985E-76235C381115}">
      <dsp:nvSpPr>
        <dsp:cNvPr id="0" name=""/>
        <dsp:cNvSpPr/>
      </dsp:nvSpPr>
      <dsp:spPr>
        <a:xfrm>
          <a:off x="1658620" y="1085003"/>
          <a:ext cx="3317240" cy="1085003"/>
        </a:xfrm>
        <a:prstGeom prst="trapezoid">
          <a:avLst>
            <a:gd name="adj" fmla="val 76434"/>
          </a:avLst>
        </a:prstGeom>
        <a:gradFill rotWithShape="0">
          <a:gsLst>
            <a:gs pos="57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Имиджи</a:t>
          </a:r>
        </a:p>
      </dsp:txBody>
      <dsp:txXfrm>
        <a:off x="2239137" y="1085003"/>
        <a:ext cx="2156206" cy="1085003"/>
      </dsp:txXfrm>
    </dsp:sp>
    <dsp:sp modelId="{1E1F4B0E-FD56-4BC0-98BA-5322196992A5}">
      <dsp:nvSpPr>
        <dsp:cNvPr id="0" name=""/>
        <dsp:cNvSpPr/>
      </dsp:nvSpPr>
      <dsp:spPr>
        <a:xfrm>
          <a:off x="829310" y="2170006"/>
          <a:ext cx="4975860" cy="1085003"/>
        </a:xfrm>
        <a:prstGeom prst="trapezoid">
          <a:avLst>
            <a:gd name="adj" fmla="val 76434"/>
          </a:avLst>
        </a:prstGeom>
        <a:gradFill flip="none" rotWithShape="1">
          <a:gsLst>
            <a:gs pos="52364">
              <a:srgbClr val="5C1133"/>
            </a:gs>
            <a:gs pos="66200">
              <a:srgbClr val="411540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</a:rPr>
            <a:t>Бренд активы</a:t>
          </a:r>
        </a:p>
      </dsp:txBody>
      <dsp:txXfrm>
        <a:off x="1700085" y="2170006"/>
        <a:ext cx="3234309" cy="1085003"/>
      </dsp:txXfrm>
    </dsp:sp>
    <dsp:sp modelId="{094C1A28-2880-49AB-908A-5F99C9476450}">
      <dsp:nvSpPr>
        <dsp:cNvPr id="0" name=""/>
        <dsp:cNvSpPr/>
      </dsp:nvSpPr>
      <dsp:spPr>
        <a:xfrm>
          <a:off x="0" y="3255009"/>
          <a:ext cx="6634480" cy="1085003"/>
        </a:xfrm>
        <a:prstGeom prst="trapezoid">
          <a:avLst>
            <a:gd name="adj" fmla="val 76434"/>
          </a:avLst>
        </a:prstGeom>
        <a:gradFill flip="none" rotWithShape="1">
          <a:gsLst>
            <a:gs pos="30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>
              <a:solidFill>
                <a:schemeClr val="bg1"/>
              </a:solidFill>
            </a:rPr>
            <a:t>Знание</a:t>
          </a:r>
        </a:p>
      </dsp:txBody>
      <dsp:txXfrm>
        <a:off x="1161033" y="3255009"/>
        <a:ext cx="4312412" cy="1085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C4EB5-4CBC-4FDB-8859-8345B38E472A}">
      <dsp:nvSpPr>
        <dsp:cNvPr id="0" name=""/>
        <dsp:cNvSpPr/>
      </dsp:nvSpPr>
      <dsp:spPr>
        <a:xfrm>
          <a:off x="2487930" y="0"/>
          <a:ext cx="1658620" cy="1085003"/>
        </a:xfrm>
        <a:prstGeom prst="trapezoid">
          <a:avLst>
            <a:gd name="adj" fmla="val 76434"/>
          </a:avLst>
        </a:prstGeom>
        <a:gradFill flip="none" rotWithShape="1">
          <a:gsLst>
            <a:gs pos="0">
              <a:srgbClr val="C00000"/>
            </a:gs>
            <a:gs pos="32000">
              <a:srgbClr val="7E0B21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b="1" kern="1200">
            <a:solidFill>
              <a:schemeClr val="bg1"/>
            </a:solidFill>
          </a:endParaRPr>
        </a:p>
      </dsp:txBody>
      <dsp:txXfrm>
        <a:off x="2487930" y="0"/>
        <a:ext cx="1658620" cy="1085003"/>
      </dsp:txXfrm>
    </dsp:sp>
    <dsp:sp modelId="{6A0E1E7D-1CD0-4D41-985E-76235C381115}">
      <dsp:nvSpPr>
        <dsp:cNvPr id="0" name=""/>
        <dsp:cNvSpPr/>
      </dsp:nvSpPr>
      <dsp:spPr>
        <a:xfrm>
          <a:off x="1658620" y="1085003"/>
          <a:ext cx="3317240" cy="1085003"/>
        </a:xfrm>
        <a:prstGeom prst="trapezoid">
          <a:avLst>
            <a:gd name="adj" fmla="val 76434"/>
          </a:avLst>
        </a:prstGeom>
        <a:gradFill rotWithShape="0">
          <a:gsLst>
            <a:gs pos="57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</a:rPr>
            <a:t>Имиджи</a:t>
          </a:r>
        </a:p>
      </dsp:txBody>
      <dsp:txXfrm>
        <a:off x="2239137" y="1085003"/>
        <a:ext cx="2156206" cy="1085003"/>
      </dsp:txXfrm>
    </dsp:sp>
    <dsp:sp modelId="{1E1F4B0E-FD56-4BC0-98BA-5322196992A5}">
      <dsp:nvSpPr>
        <dsp:cNvPr id="0" name=""/>
        <dsp:cNvSpPr/>
      </dsp:nvSpPr>
      <dsp:spPr>
        <a:xfrm>
          <a:off x="829310" y="2170006"/>
          <a:ext cx="4975860" cy="1085003"/>
        </a:xfrm>
        <a:prstGeom prst="trapezoid">
          <a:avLst>
            <a:gd name="adj" fmla="val 76434"/>
          </a:avLst>
        </a:prstGeom>
        <a:gradFill flip="none" rotWithShape="1">
          <a:gsLst>
            <a:gs pos="52364">
              <a:srgbClr val="5C1133"/>
            </a:gs>
            <a:gs pos="66200">
              <a:srgbClr val="411540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</a:rPr>
            <a:t>Бренд активы</a:t>
          </a:r>
        </a:p>
      </dsp:txBody>
      <dsp:txXfrm>
        <a:off x="1700085" y="2170006"/>
        <a:ext cx="3234309" cy="1085003"/>
      </dsp:txXfrm>
    </dsp:sp>
    <dsp:sp modelId="{094C1A28-2880-49AB-908A-5F99C9476450}">
      <dsp:nvSpPr>
        <dsp:cNvPr id="0" name=""/>
        <dsp:cNvSpPr/>
      </dsp:nvSpPr>
      <dsp:spPr>
        <a:xfrm>
          <a:off x="0" y="3255009"/>
          <a:ext cx="6634480" cy="1085003"/>
        </a:xfrm>
        <a:prstGeom prst="trapezoid">
          <a:avLst>
            <a:gd name="adj" fmla="val 76434"/>
          </a:avLst>
        </a:prstGeom>
        <a:gradFill flip="none" rotWithShape="1">
          <a:gsLst>
            <a:gs pos="30000">
              <a:srgbClr val="790C23"/>
            </a:gs>
            <a:gs pos="0">
              <a:srgbClr val="C00000"/>
            </a:gs>
            <a:gs pos="100000">
              <a:srgbClr val="002060"/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>
              <a:solidFill>
                <a:schemeClr val="bg1"/>
              </a:solidFill>
            </a:rPr>
            <a:t>Знание</a:t>
          </a:r>
        </a:p>
      </dsp:txBody>
      <dsp:txXfrm>
        <a:off x="1161033" y="3255009"/>
        <a:ext cx="4312412" cy="1085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94164-26D9-4B7B-A7A5-FA90A138EA10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3C90C-79CE-423A-BABF-9995E2241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0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C85DA-29DD-4CAD-E0EA-086D8F1C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C528F9F-0A0D-D64D-4C93-898F8C716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FB02B0-2FA9-B58D-3C76-F2E8A279D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782937-4FA1-BA87-2B3C-7661088FB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C90C-79CE-423A-BABF-9995E22412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5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C5C9-0B68-CCE6-0DA7-7F5AD737B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0AC293-5554-ADA1-224B-562BF1042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A566DE4-7AB2-46CD-F379-AADE5D45F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97934-158C-4346-68CB-CDD32CAA2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C90C-79CE-423A-BABF-9995E22412C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4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7F027-3D99-1A52-5667-13BB915E6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0D173A-09FF-6D18-31C4-9F41206F6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23D719-43D8-DFC0-1358-6FAFA250D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865E6-0FB1-50F2-8654-66D0EC185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C90C-79CE-423A-BABF-9995E22412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9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C90C-79CE-423A-BABF-9995E22412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77178-6541-87E0-5585-70E76E52B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>
            <a:extLst>
              <a:ext uri="{FF2B5EF4-FFF2-40B4-BE49-F238E27FC236}">
                <a16:creationId xmlns:a16="http://schemas.microsoft.com/office/drawing/2014/main" id="{D6AD3651-1631-B178-F015-2D15596C9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DBE5EA02-9329-B841-7039-A3199297974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11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026AD-C10C-1A89-880D-F8DA05A85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>
            <a:extLst>
              <a:ext uri="{FF2B5EF4-FFF2-40B4-BE49-F238E27FC236}">
                <a16:creationId xmlns:a16="http://schemas.microsoft.com/office/drawing/2014/main" id="{132479BE-5E92-CFC2-6088-A6606139E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7D89619A-525D-5271-2AE5-A920710717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64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F30A8-BC96-C9F0-46DE-4E091BA6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extLst>
              <a:ext uri="{FF2B5EF4-FFF2-40B4-BE49-F238E27FC236}">
                <a16:creationId xmlns:a16="http://schemas.microsoft.com/office/drawing/2014/main" id="{84CB3011-9222-627E-AA28-03007C12C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>
            <a:extLst>
              <a:ext uri="{FF2B5EF4-FFF2-40B4-BE49-F238E27FC236}">
                <a16:creationId xmlns:a16="http://schemas.microsoft.com/office/drawing/2014/main" id="{C7A3A870-6298-38FD-32C5-0A874ECC13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45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C91B-7802-1FEC-1926-ABDE9F0C8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>
            <a:extLst>
              <a:ext uri="{FF2B5EF4-FFF2-40B4-BE49-F238E27FC236}">
                <a16:creationId xmlns:a16="http://schemas.microsoft.com/office/drawing/2014/main" id="{ABE7A1D7-C893-882F-B906-F44B43E37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ACE32767-1457-68C3-599E-C1DEE6A0EF5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14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8A0BC-BCAB-6CED-F9C4-C63D53E2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>
            <a:extLst>
              <a:ext uri="{FF2B5EF4-FFF2-40B4-BE49-F238E27FC236}">
                <a16:creationId xmlns:a16="http://schemas.microsoft.com/office/drawing/2014/main" id="{01FA2D38-C0D0-0951-71F6-AE1035D9F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8D97E9FD-6828-6B79-A9CC-6FB5AD9E2B9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61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75F8C-8E61-1322-AE5C-6A0677FF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8E3A55-8C51-DAA6-87A4-0834AB6D6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CB221B-ACC4-F37A-BD63-EFC42A82A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44A1B-F675-ADA2-04C6-67DD8DEFC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C90C-79CE-423A-BABF-9995E22412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9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EE9BD-837E-3909-F7BF-59E3C7330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39CD0B-9C00-DB96-45F5-F80402FBF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879B0-C1AB-9453-09CF-7F2C7748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8F5C1-D4E3-12B5-4731-7EC9A49D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F0248-D0D7-D99A-79AE-3B414B19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8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74439-FB85-5C08-3DB3-99D6FF22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839ADA-8569-82BF-765C-8061F883A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03CF5-8147-95D2-F77A-917E5842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11E9E-AC9D-A8D2-3A8F-B7A23A51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C8F64-7011-CAF7-A26A-9AE5AC43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FDBB3C-52EA-20DE-F65A-62EAA7749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1AE286-F3E8-BE1F-DFF0-2D9311CDF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109C0-F3CC-9F6E-CA3D-07AE7A8F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DAF0B-79A0-29F1-9661-708F0507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B1F08-9B32-DE93-53E0-62AEA31C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4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6A8CD-A629-AAC3-3EB9-502BB034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279CB-1029-A499-9C4F-6FA611229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AA068-7205-09A8-E574-DEE2602A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0882A-9F26-5F1E-ED19-9E60DA40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43625-ABC8-67C4-CBC9-8669C70D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8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8572F-8889-55E7-0F02-F416FACA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1E888-C7B0-4308-4A63-CBFD16E0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17F21-2FA5-FA11-79D1-0CEBCA2D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6C601-03CE-38CE-F6A8-94B688A0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1EFF8-30FB-43E9-7901-5BC09367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7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94300-F4E2-83F8-D17B-BA80E4EF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ED3E2-D0EB-E317-B359-D4F6D2DD0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9D1D5-86D1-C96C-165B-11BF0C83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25032-64EF-9286-BA54-008E8594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C98BC-5265-4FA6-57C6-E014CB0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6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C2157-D8BA-7A12-6944-2858F874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32D91-8C4B-6AF0-20BB-8C28A89A4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342426-F93F-D2E6-DF6B-7C40DBD00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7D473-BE79-D297-E1A0-3B0DDE75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99AC1C-D416-A3FB-8236-DADF667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C78610-041F-A6E1-14ED-A8B4C981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674AB-CADF-DE6C-B144-3340DDEF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BB883-52F3-1391-1CED-3605C7688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510D85-EFCE-9E00-79EF-F0DF59C19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00DF89-18A9-FA2E-5E09-91AC0A2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4DEF1E-92B4-33FC-F390-A41CAF284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CDA7A0-BA8F-53CF-B067-0343738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BC6144-1955-18AB-3A1A-C9AC411C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AE366D-FACF-EF1C-B73C-2F44A11D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1CA77-15D6-5B70-EAAB-DA16C764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5812C2-3A4F-1F21-C108-6F887186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BDD2C1-872F-910F-F080-93FF5BDD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2D5285-BA8A-06D7-8AD8-D657BEED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3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D00C3-3F57-3C2A-B8F7-7A96E8D4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224AA5-DE26-3245-D263-297B893B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C70BE9-1490-4B22-3FFF-77564898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3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4EC24-ACDE-F2BB-DD12-B40FEB82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5FF64-1428-CF87-9C46-8B6FE227E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49AB08-BF9B-15DA-882C-80268A567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3EFF69-1C87-9074-0685-A8C7F399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1D4091-6F0F-1E1D-3247-7BC5C5E7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284B4D-008C-AE66-992E-10D28E3D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3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C15A3-8E5E-4C7E-304C-947F9ABB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9FAA4-8EEB-0C79-DA2A-2520DF4CD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CE0A3-A0EB-1ECE-7A37-D3DFC85F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71560-C4A1-94EF-21B2-4E31908E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7FDF6-FD25-B124-4130-E84DE902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84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FB0D5-FDA9-B23A-896C-C4127B7E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F68C1C-2EE2-1F98-4323-282E750D1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A8DAAD-C6FB-C1A0-B118-BC1266DB3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2D651B-90DF-407C-8F9F-A8015B7A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7E9795-808C-C6BC-35EE-BB4E9114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E086E7-D9D6-F633-1AB8-CF20756A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3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0AB24-C1E6-407D-D5B5-6C05B3A7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94FDA-2AAC-FC49-FACA-FE82F2555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DD9DA-757C-7D93-CD80-9CFAB931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6C8556-02C6-501C-BBC9-64E81C9C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8B9C-3E4E-2BBE-DFAF-4C1C037C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1D3D24-5F57-D46A-B888-B2EA19B5F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BFCCF-3F72-0539-6984-120F0BC34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81046-3EF5-3257-8B84-44DDF2EC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83312-DE66-DA7E-D589-F88BF349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AB1CCB-AD83-DD04-711B-E755FEBD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1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6735" y="1046163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956735" y="2506662"/>
            <a:ext cx="10515600" cy="35328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0890" y="6138334"/>
            <a:ext cx="403044" cy="3651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933" b="1" i="0" kern="1200" baseline="0" smtClean="0">
                <a:solidFill>
                  <a:schemeClr val="bg2"/>
                </a:solidFill>
                <a:latin typeface="Arial MT Pro Cyr" pitchFamily="34" charset="-52"/>
                <a:ea typeface="+mn-ea"/>
                <a:cs typeface="+mn-cs"/>
              </a:defRPr>
            </a:lvl1pPr>
          </a:lstStyle>
          <a:p>
            <a:fld id="{449EE1FA-814C-4BDC-9591-31839B5CF716}" type="slidenum">
              <a:rPr lang="ru-RU">
                <a:solidFill>
                  <a:srgbClr val="45120F"/>
                </a:solidFill>
              </a:rPr>
              <a:pPr/>
              <a:t>‹#›</a:t>
            </a:fld>
            <a:endParaRPr lang="ru-RU">
              <a:solidFill>
                <a:srgbClr val="45120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5387" y="6127947"/>
            <a:ext cx="3802743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33" b="1" i="0" baseline="0">
                <a:solidFill>
                  <a:srgbClr val="663230"/>
                </a:solidFill>
                <a:latin typeface="Arial MT Pro Cyr" pitchFamily="34" charset="-52"/>
              </a:defRPr>
            </a:lvl1pPr>
          </a:lstStyle>
          <a:p>
            <a:r>
              <a:rPr lang="en-US"/>
              <a:t>PRESENTATION TITLE GOES HERE 2018</a:t>
            </a:r>
          </a:p>
        </p:txBody>
      </p:sp>
    </p:spTree>
    <p:extLst>
      <p:ext uri="{BB962C8B-B14F-4D97-AF65-F5344CB8AC3E}">
        <p14:creationId xmlns:p14="http://schemas.microsoft.com/office/powerpoint/2010/main" val="115918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925286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78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FA44A-0655-F84F-50CF-CA3FD8A3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6CE2C-7C35-BFB0-839E-2DF87E5C1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6E38E-F950-6A10-FD70-F831E6BF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66AEA-A22B-9B63-9431-A3AD80D4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2E3AC-7BB8-4D10-56B3-B10E80E2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7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D59B5-F182-C68D-EC1D-18B50712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45184-D768-B2D7-ECF6-417E622FB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AD42BB-243D-9CE4-D02A-B464C2791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74C296-92A4-2BCC-24E0-29E6A546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4D717F-7BD6-7E36-EFE2-1129AD12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041522-3264-D587-6E2B-E2921801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2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1C57E-F8F6-F13D-2D0F-CEAF0A46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0DB0C-D37C-0052-E82F-F4FA8058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3831E-9009-1EF5-7DB2-CA83D70BA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C7C633-4935-CA52-CE6E-2ECA2B181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54251E-9800-CD19-CF52-A7A1B933D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1BBFA5-41FE-B445-1982-133B4D64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A882D-BBDD-74EE-4810-46290262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E7FA8B-1BFA-97F5-E94B-BF968B99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E9593-F99A-FCAC-EBB0-47E87CBB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9399E-D7C7-0318-F049-213EB5B5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C59B46-30D4-0CBC-ABA6-4B387D97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AD3C7B-46B8-49B9-99B4-34A461E3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6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0A8C2D-A719-3D04-43B9-E7E386FF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551FBF-81B8-BBF3-DFC2-7CA80240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C34BDC-24BE-0D34-6E61-41A770B1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8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48EE1-A17E-FA10-A8FB-66EADA56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E81A8-D6DF-DD63-7E7A-2897F5EE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40D78-5976-CB88-75A0-4DB782E49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865331-1A65-D255-2767-1EF10BC7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319C24-AEBE-6303-D9FB-74AE3616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D5088-BE2D-4AEA-7EEC-E4C67D38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1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94C5E-F70F-134C-FB35-A9788674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0FB652-9820-A3B0-88D4-DD8BCDF31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5D8B85-B7E5-BDA8-4A46-95B312DE3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4A7D6E-4C16-02CD-34CC-EB6DBB87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9B7ED9-343E-9184-9F74-C6EFCB57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4E6162-8928-D8D7-A045-04921945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7F364-8128-AC32-F825-E40AEB24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BEC0C-FCB8-2677-C8C8-F7DB6CA8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94A0F-85E4-CD56-9134-3ED7D1E32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0AF3A-4871-4A2A-9EE9-BBA59F34829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F28D4-C2B6-3375-A0EF-E6178B5EA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8FBC1-094A-5343-C1FB-FD803A37C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C56C5-592B-472A-A6F1-6824D1DCC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56C6552-1E65-E922-2951-8A472664F2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34581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7" imgW="463" imgH="464" progId="TCLayout.ActiveDocument.1">
                  <p:embed/>
                </p:oleObj>
              </mc:Choice>
              <mc:Fallback>
                <p:oleObj name="think-cell Slide" r:id="rId17" imgW="463" imgH="46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6C6552-1E65-E922-2951-8A472664F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0FC8C-2C21-3E16-A65B-E3315D93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75B00-70C0-0B66-229E-130E44615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ED1B7-85C3-F2D4-5DC1-13C25DD23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321A6-FE5B-476F-B8AF-AB0D1CD5CA9F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EE1F2-F94A-4ADC-70D6-DC2F4380F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AB725-811E-BC71-AFAA-C096238C1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CC777-5007-4E2B-82BA-C370BACD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4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4000">
              <a:srgbClr val="002060"/>
            </a:gs>
            <a:gs pos="99000">
              <a:srgbClr val="C00000"/>
            </a:gs>
          </a:gsLst>
          <a:lin ang="2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199C4-6972-A744-9283-F6A87F70F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1699B9-94F1-54BC-784F-B7007878DA35}"/>
              </a:ext>
            </a:extLst>
          </p:cNvPr>
          <p:cNvSpPr txBox="1"/>
          <p:nvPr/>
        </p:nvSpPr>
        <p:spPr>
          <a:xfrm>
            <a:off x="789755" y="2367171"/>
            <a:ext cx="101830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СТАРАЯ ШКОЛА В НОВОЙ РЕАЛЬНОСТИ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</a:p>
          <a:p>
            <a:r>
              <a:rPr lang="ru-RU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КАК ВЕРНУТЬ ВНИМАНИЕ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6BBA9-B044-926D-25AF-63D24224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856" y="3998551"/>
            <a:ext cx="5993455" cy="30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6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5150D-FA7E-E045-DF47-801113BD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1;p9" descr="Google Shape;21;p9">
            <a:extLst>
              <a:ext uri="{FF2B5EF4-FFF2-40B4-BE49-F238E27FC236}">
                <a16:creationId xmlns:a16="http://schemas.microsoft.com/office/drawing/2014/main" id="{32044D88-18BC-4274-C6E0-AA23627AA2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~50%">
            <a:extLst>
              <a:ext uri="{FF2B5EF4-FFF2-40B4-BE49-F238E27FC236}">
                <a16:creationId xmlns:a16="http://schemas.microsoft.com/office/drawing/2014/main" id="{BC1807E9-A233-7A12-FE94-B42D70730B75}"/>
              </a:ext>
            </a:extLst>
          </p:cNvPr>
          <p:cNvSpPr txBox="1"/>
          <p:nvPr/>
        </p:nvSpPr>
        <p:spPr>
          <a:xfrm>
            <a:off x="1793670" y="2324025"/>
            <a:ext cx="8774015" cy="1631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0000" kern="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Мягко </a:t>
            </a:r>
            <a:r>
              <a:rPr lang="ru-RU" sz="10000" kern="0" dirty="0" err="1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пити</a:t>
            </a:r>
            <a:r>
              <a:rPr lang="ru-RU" sz="10000" kern="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,</a:t>
            </a:r>
            <a:endParaRPr sz="10000" kern="0" dirty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2" name="Совокупная сила нашего портфеля брендов">
            <a:extLst>
              <a:ext uri="{FF2B5EF4-FFF2-40B4-BE49-F238E27FC236}">
                <a16:creationId xmlns:a16="http://schemas.microsoft.com/office/drawing/2014/main" id="{3714E4E7-A71E-0F8D-A725-38ECD145605F}"/>
              </a:ext>
            </a:extLst>
          </p:cNvPr>
          <p:cNvSpPr txBox="1"/>
          <p:nvPr/>
        </p:nvSpPr>
        <p:spPr>
          <a:xfrm>
            <a:off x="2191307" y="4149201"/>
            <a:ext cx="7978740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 dirty="0"/>
              <a:t>Душевно сидите</a:t>
            </a:r>
            <a:endParaRPr sz="3600" kern="0" dirty="0"/>
          </a:p>
        </p:txBody>
      </p:sp>
    </p:spTree>
    <p:extLst>
      <p:ext uri="{BB962C8B-B14F-4D97-AF65-F5344CB8AC3E}">
        <p14:creationId xmlns:p14="http://schemas.microsoft.com/office/powerpoint/2010/main" val="178773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141B7-FFB5-4A90-15FB-4A02C3A15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1;p9" descr="Google Shape;21;p9">
            <a:extLst>
              <a:ext uri="{FF2B5EF4-FFF2-40B4-BE49-F238E27FC236}">
                <a16:creationId xmlns:a16="http://schemas.microsoft.com/office/drawing/2014/main" id="{302BF45B-B231-3292-940A-5571E6C8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~50%">
            <a:extLst>
              <a:ext uri="{FF2B5EF4-FFF2-40B4-BE49-F238E27FC236}">
                <a16:creationId xmlns:a16="http://schemas.microsoft.com/office/drawing/2014/main" id="{0A89E537-ADEA-8C4C-D1DA-118E98C9A256}"/>
              </a:ext>
            </a:extLst>
          </p:cNvPr>
          <p:cNvSpPr txBox="1"/>
          <p:nvPr/>
        </p:nvSpPr>
        <p:spPr>
          <a:xfrm>
            <a:off x="1909784" y="117854"/>
            <a:ext cx="8774015" cy="1631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0000" kern="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Мягко </a:t>
            </a:r>
            <a:r>
              <a:rPr lang="ru-RU" sz="10000" kern="0" dirty="0" err="1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пити</a:t>
            </a:r>
            <a:r>
              <a:rPr lang="ru-RU" sz="10000" kern="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,</a:t>
            </a:r>
            <a:endParaRPr sz="10000" kern="0" dirty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2" name="Совокупная сила нашего портфеля брендов">
            <a:extLst>
              <a:ext uri="{FF2B5EF4-FFF2-40B4-BE49-F238E27FC236}">
                <a16:creationId xmlns:a16="http://schemas.microsoft.com/office/drawing/2014/main" id="{B9ECEBEB-A95D-8349-D49D-9EF6D6A1D591}"/>
              </a:ext>
            </a:extLst>
          </p:cNvPr>
          <p:cNvSpPr txBox="1"/>
          <p:nvPr/>
        </p:nvSpPr>
        <p:spPr>
          <a:xfrm>
            <a:off x="2307421" y="1943030"/>
            <a:ext cx="7978740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 dirty="0"/>
              <a:t>Душевно сидите</a:t>
            </a:r>
            <a:endParaRPr sz="3600" kern="0" dirty="0"/>
          </a:p>
        </p:txBody>
      </p:sp>
      <p:sp>
        <p:nvSpPr>
          <p:cNvPr id="4" name="Совокупная сила нашего портфеля брендов">
            <a:extLst>
              <a:ext uri="{FF2B5EF4-FFF2-40B4-BE49-F238E27FC236}">
                <a16:creationId xmlns:a16="http://schemas.microsoft.com/office/drawing/2014/main" id="{5BB07650-2444-08E8-FD21-520377F52090}"/>
              </a:ext>
            </a:extLst>
          </p:cNvPr>
          <p:cNvSpPr txBox="1"/>
          <p:nvPr/>
        </p:nvSpPr>
        <p:spPr>
          <a:xfrm>
            <a:off x="106132" y="4531359"/>
            <a:ext cx="2509015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800" kern="0" dirty="0"/>
              <a:t>Недель на воздухе</a:t>
            </a:r>
            <a:endParaRPr sz="1800" kern="0" dirty="0"/>
          </a:p>
        </p:txBody>
      </p:sp>
      <p:sp>
        <p:nvSpPr>
          <p:cNvPr id="6" name="Совокупная сила нашего портфеля брендов">
            <a:extLst>
              <a:ext uri="{FF2B5EF4-FFF2-40B4-BE49-F238E27FC236}">
                <a16:creationId xmlns:a16="http://schemas.microsoft.com/office/drawing/2014/main" id="{2A64CB92-AA30-54E5-DA8E-A5165AF520A0}"/>
              </a:ext>
            </a:extLst>
          </p:cNvPr>
          <p:cNvSpPr txBox="1"/>
          <p:nvPr/>
        </p:nvSpPr>
        <p:spPr>
          <a:xfrm>
            <a:off x="2615147" y="4516807"/>
            <a:ext cx="1883983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US" sz="1800" kern="0"/>
              <a:t>SOV</a:t>
            </a:r>
            <a:r>
              <a:rPr lang="ru-RU" sz="1800" kern="0"/>
              <a:t> категории</a:t>
            </a:r>
            <a:endParaRPr sz="1800" kern="0"/>
          </a:p>
        </p:txBody>
      </p:sp>
      <p:sp>
        <p:nvSpPr>
          <p:cNvPr id="8" name="Совокупная сила нашего портфеля брендов">
            <a:extLst>
              <a:ext uri="{FF2B5EF4-FFF2-40B4-BE49-F238E27FC236}">
                <a16:creationId xmlns:a16="http://schemas.microsoft.com/office/drawing/2014/main" id="{7C351AEC-CA3B-082B-F50A-E8F5AA9FFB51}"/>
              </a:ext>
            </a:extLst>
          </p:cNvPr>
          <p:cNvSpPr txBox="1"/>
          <p:nvPr/>
        </p:nvSpPr>
        <p:spPr>
          <a:xfrm>
            <a:off x="4834792" y="4498124"/>
            <a:ext cx="1883983" cy="840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US" sz="1800" kern="0"/>
              <a:t>SOV</a:t>
            </a:r>
            <a:r>
              <a:rPr lang="ru-RU" sz="1800" kern="0"/>
              <a:t> </a:t>
            </a:r>
          </a:p>
          <a:p>
            <a:pPr hangingPunct="0"/>
            <a:r>
              <a:rPr lang="ru-RU" sz="1800" kern="0"/>
              <a:t>внутри категории</a:t>
            </a:r>
            <a:endParaRPr sz="1800" kern="0"/>
          </a:p>
        </p:txBody>
      </p:sp>
      <p:sp>
        <p:nvSpPr>
          <p:cNvPr id="10" name="Совокупная сила нашего портфеля брендов">
            <a:extLst>
              <a:ext uri="{FF2B5EF4-FFF2-40B4-BE49-F238E27FC236}">
                <a16:creationId xmlns:a16="http://schemas.microsoft.com/office/drawing/2014/main" id="{B6BD06E0-47EB-D03E-86AB-E0F42851FF42}"/>
              </a:ext>
            </a:extLst>
          </p:cNvPr>
          <p:cNvSpPr txBox="1"/>
          <p:nvPr/>
        </p:nvSpPr>
        <p:spPr>
          <a:xfrm>
            <a:off x="7101522" y="4487203"/>
            <a:ext cx="1883983" cy="3416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800" kern="0"/>
              <a:t>Лет в эфире </a:t>
            </a:r>
            <a:endParaRPr sz="1800" kern="0"/>
          </a:p>
        </p:txBody>
      </p:sp>
      <p:sp>
        <p:nvSpPr>
          <p:cNvPr id="12" name="Совокупная сила нашего портфеля брендов">
            <a:extLst>
              <a:ext uri="{FF2B5EF4-FFF2-40B4-BE49-F238E27FC236}">
                <a16:creationId xmlns:a16="http://schemas.microsoft.com/office/drawing/2014/main" id="{EDD72AC4-21F4-3DB0-E56C-8FF7C6C4E9F5}"/>
              </a:ext>
            </a:extLst>
          </p:cNvPr>
          <p:cNvSpPr txBox="1"/>
          <p:nvPr/>
        </p:nvSpPr>
        <p:spPr>
          <a:xfrm>
            <a:off x="9576355" y="5170917"/>
            <a:ext cx="2372212" cy="10895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800" kern="0">
                <a:gradFill>
                  <a:gsLst>
                    <a:gs pos="57000">
                      <a:srgbClr val="790C23"/>
                    </a:gs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0" scaled="1"/>
                </a:gradFill>
              </a:rPr>
              <a:t>Харизматичные</a:t>
            </a:r>
            <a:r>
              <a:rPr lang="ru-RU" sz="1800" kern="0"/>
              <a:t> </a:t>
            </a:r>
            <a:r>
              <a:rPr lang="ru-RU" sz="1800" kern="0">
                <a:gradFill>
                  <a:gsLst>
                    <a:gs pos="57000">
                      <a:srgbClr val="790C23"/>
                    </a:gs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0" scaled="1"/>
                </a:gradFill>
              </a:rPr>
              <a:t>персонажи и понятные сюжеты</a:t>
            </a:r>
            <a:endParaRPr sz="1800" kern="0">
              <a:gradFill>
                <a:gsLst>
                  <a:gs pos="57000">
                    <a:srgbClr val="790C23"/>
                  </a:gs>
                  <a:gs pos="0">
                    <a:srgbClr val="C00000"/>
                  </a:gs>
                  <a:gs pos="100000">
                    <a:srgbClr val="002060"/>
                  </a:gs>
                </a:gsLst>
                <a:lin ang="0" scaled="1"/>
              </a:gra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1A4FA7-F93E-E9CA-747B-ADF94639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20" y="3269409"/>
            <a:ext cx="2949948" cy="16633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~50%">
            <a:extLst>
              <a:ext uri="{FF2B5EF4-FFF2-40B4-BE49-F238E27FC236}">
                <a16:creationId xmlns:a16="http://schemas.microsoft.com/office/drawing/2014/main" id="{CFF38CD8-00AF-3696-D9E5-067D73B29284}"/>
              </a:ext>
            </a:extLst>
          </p:cNvPr>
          <p:cNvSpPr txBox="1"/>
          <p:nvPr/>
        </p:nvSpPr>
        <p:spPr>
          <a:xfrm>
            <a:off x="7424148" y="3656206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5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18" name="~50%">
            <a:extLst>
              <a:ext uri="{FF2B5EF4-FFF2-40B4-BE49-F238E27FC236}">
                <a16:creationId xmlns:a16="http://schemas.microsoft.com/office/drawing/2014/main" id="{04AC910F-103E-1121-4697-AF8F89CDAEE6}"/>
              </a:ext>
            </a:extLst>
          </p:cNvPr>
          <p:cNvSpPr txBox="1"/>
          <p:nvPr/>
        </p:nvSpPr>
        <p:spPr>
          <a:xfrm>
            <a:off x="741274" y="3656206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18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19" name="~50%">
            <a:extLst>
              <a:ext uri="{FF2B5EF4-FFF2-40B4-BE49-F238E27FC236}">
                <a16:creationId xmlns:a16="http://schemas.microsoft.com/office/drawing/2014/main" id="{A38DD51C-83C6-48D7-B62B-D76CD7BC96FC}"/>
              </a:ext>
            </a:extLst>
          </p:cNvPr>
          <p:cNvSpPr txBox="1"/>
          <p:nvPr/>
        </p:nvSpPr>
        <p:spPr>
          <a:xfrm>
            <a:off x="2937773" y="3656206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1%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20" name="~50%">
            <a:extLst>
              <a:ext uri="{FF2B5EF4-FFF2-40B4-BE49-F238E27FC236}">
                <a16:creationId xmlns:a16="http://schemas.microsoft.com/office/drawing/2014/main" id="{A2D760FC-9B97-9FFF-1BE9-4657D7ED8F8D}"/>
              </a:ext>
            </a:extLst>
          </p:cNvPr>
          <p:cNvSpPr txBox="1"/>
          <p:nvPr/>
        </p:nvSpPr>
        <p:spPr>
          <a:xfrm>
            <a:off x="5168220" y="3656206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7%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5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611C7-5BD2-AEA0-5137-6781C9CD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87BA-DD54-63A0-FD76-6F50E00CB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9" descr="Google Shape;21;p9">
            <a:extLst>
              <a:ext uri="{FF2B5EF4-FFF2-40B4-BE49-F238E27FC236}">
                <a16:creationId xmlns:a16="http://schemas.microsoft.com/office/drawing/2014/main" id="{478A4654-6357-2E7F-9C1D-CD7C88B089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13A7EF9C-805F-9543-4D7A-2FB81D27BB0C}"/>
              </a:ext>
            </a:extLst>
          </p:cNvPr>
          <p:cNvSpPr/>
          <p:nvPr/>
        </p:nvSpPr>
        <p:spPr>
          <a:xfrm>
            <a:off x="2573425" y="-11574"/>
            <a:ext cx="9641712" cy="6956384"/>
          </a:xfrm>
          <a:custGeom>
            <a:avLst/>
            <a:gdLst>
              <a:gd name="connsiteX0" fmla="*/ 4629874 w 9618562"/>
              <a:gd name="connsiteY0" fmla="*/ 6053560 h 6944810"/>
              <a:gd name="connsiteX1" fmla="*/ 0 w 9618562"/>
              <a:gd name="connsiteY1" fmla="*/ 0 h 6944810"/>
              <a:gd name="connsiteX2" fmla="*/ 9618562 w 9618562"/>
              <a:gd name="connsiteY2" fmla="*/ 46299 h 6944810"/>
              <a:gd name="connsiteX3" fmla="*/ 9618562 w 9618562"/>
              <a:gd name="connsiteY3" fmla="*/ 6944810 h 6944810"/>
              <a:gd name="connsiteX4" fmla="*/ 4629874 w 9618562"/>
              <a:gd name="connsiteY4" fmla="*/ 6053560 h 6944810"/>
              <a:gd name="connsiteX0" fmla="*/ 5289631 w 9618562"/>
              <a:gd name="connsiteY0" fmla="*/ 6921661 h 6944810"/>
              <a:gd name="connsiteX1" fmla="*/ 0 w 9618562"/>
              <a:gd name="connsiteY1" fmla="*/ 0 h 6944810"/>
              <a:gd name="connsiteX2" fmla="*/ 9618562 w 9618562"/>
              <a:gd name="connsiteY2" fmla="*/ 46299 h 6944810"/>
              <a:gd name="connsiteX3" fmla="*/ 9618562 w 9618562"/>
              <a:gd name="connsiteY3" fmla="*/ 6944810 h 6944810"/>
              <a:gd name="connsiteX4" fmla="*/ 5289631 w 9618562"/>
              <a:gd name="connsiteY4" fmla="*/ 6921661 h 6944810"/>
              <a:gd name="connsiteX0" fmla="*/ 5289631 w 9641712"/>
              <a:gd name="connsiteY0" fmla="*/ 6933235 h 6956384"/>
              <a:gd name="connsiteX1" fmla="*/ 0 w 9641712"/>
              <a:gd name="connsiteY1" fmla="*/ 11574 h 6956384"/>
              <a:gd name="connsiteX2" fmla="*/ 9641712 w 9641712"/>
              <a:gd name="connsiteY2" fmla="*/ 0 h 6956384"/>
              <a:gd name="connsiteX3" fmla="*/ 9618562 w 9641712"/>
              <a:gd name="connsiteY3" fmla="*/ 6956384 h 6956384"/>
              <a:gd name="connsiteX4" fmla="*/ 5289631 w 9641712"/>
              <a:gd name="connsiteY4" fmla="*/ 6933235 h 69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1712" h="6956384">
                <a:moveTo>
                  <a:pt x="5289631" y="6933235"/>
                </a:moveTo>
                <a:lnTo>
                  <a:pt x="0" y="11574"/>
                </a:lnTo>
                <a:lnTo>
                  <a:pt x="9641712" y="0"/>
                </a:lnTo>
                <a:cubicBezTo>
                  <a:pt x="9633995" y="2318795"/>
                  <a:pt x="9626279" y="4637589"/>
                  <a:pt x="9618562" y="6956384"/>
                </a:cubicBezTo>
                <a:lnTo>
                  <a:pt x="5289631" y="69332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6247E5-BB7A-6507-B363-1009726A4F48}"/>
              </a:ext>
            </a:extLst>
          </p:cNvPr>
          <p:cNvSpPr/>
          <p:nvPr/>
        </p:nvSpPr>
        <p:spPr>
          <a:xfrm>
            <a:off x="3599727" y="1685789"/>
            <a:ext cx="8592260" cy="2157006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1B9A6B-94B6-C58C-AEDA-6682346A2462}"/>
              </a:ext>
            </a:extLst>
          </p:cNvPr>
          <p:cNvSpPr/>
          <p:nvPr/>
        </p:nvSpPr>
        <p:spPr>
          <a:xfrm>
            <a:off x="3599727" y="3889094"/>
            <a:ext cx="8592260" cy="1051876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6C6F71-319C-9FFE-C770-CA236B930E0F}"/>
              </a:ext>
            </a:extLst>
          </p:cNvPr>
          <p:cNvSpPr/>
          <p:nvPr/>
        </p:nvSpPr>
        <p:spPr>
          <a:xfrm>
            <a:off x="3599727" y="4977970"/>
            <a:ext cx="8592260" cy="1010833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B85B3-0245-5848-8C91-D63DCB907947}"/>
              </a:ext>
            </a:extLst>
          </p:cNvPr>
          <p:cNvSpPr txBox="1"/>
          <p:nvPr/>
        </p:nvSpPr>
        <p:spPr>
          <a:xfrm>
            <a:off x="7884094" y="5046562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Медийные веса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00F69-2D56-E0F9-A1F8-4259ABDA2115}"/>
              </a:ext>
            </a:extLst>
          </p:cNvPr>
          <p:cNvSpPr txBox="1"/>
          <p:nvPr/>
        </p:nvSpPr>
        <p:spPr>
          <a:xfrm>
            <a:off x="7884094" y="4074289"/>
            <a:ext cx="320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Консистентность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07355-CC27-730A-4AA6-17C801CC68B8}"/>
              </a:ext>
            </a:extLst>
          </p:cNvPr>
          <p:cNvSpPr txBox="1"/>
          <p:nvPr/>
        </p:nvSpPr>
        <p:spPr>
          <a:xfrm>
            <a:off x="7884094" y="2283641"/>
            <a:ext cx="3111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Эмоциональная связь</a:t>
            </a:r>
          </a:p>
        </p:txBody>
      </p:sp>
      <p:sp>
        <p:nvSpPr>
          <p:cNvPr id="12" name="Знак умножения 11">
            <a:extLst>
              <a:ext uri="{FF2B5EF4-FFF2-40B4-BE49-F238E27FC236}">
                <a16:creationId xmlns:a16="http://schemas.microsoft.com/office/drawing/2014/main" id="{512B2B28-BD83-7BF6-62E4-9D6C6413EB12}"/>
              </a:ext>
            </a:extLst>
          </p:cNvPr>
          <p:cNvSpPr/>
          <p:nvPr/>
        </p:nvSpPr>
        <p:spPr>
          <a:xfrm>
            <a:off x="10794946" y="3629773"/>
            <a:ext cx="601883" cy="460712"/>
          </a:xfrm>
          <a:prstGeom prst="mathMultiply">
            <a:avLst>
              <a:gd name="adj1" fmla="val 134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7632FF89-0F33-A64A-6BC4-FCA0CBE6D325}"/>
              </a:ext>
            </a:extLst>
          </p:cNvPr>
          <p:cNvSpPr/>
          <p:nvPr/>
        </p:nvSpPr>
        <p:spPr>
          <a:xfrm>
            <a:off x="10794946" y="4707103"/>
            <a:ext cx="601883" cy="460712"/>
          </a:xfrm>
          <a:prstGeom prst="mathMultiply">
            <a:avLst>
              <a:gd name="adj1" fmla="val 134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3B1276D-595A-2B5F-57F0-3E29AAF564A9}"/>
              </a:ext>
            </a:extLst>
          </p:cNvPr>
          <p:cNvGraphicFramePr/>
          <p:nvPr/>
        </p:nvGraphicFramePr>
        <p:xfrm>
          <a:off x="301587" y="1685789"/>
          <a:ext cx="6634480" cy="43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575761-C1E3-A915-1F23-7F6D0993661D}"/>
              </a:ext>
            </a:extLst>
          </p:cNvPr>
          <p:cNvSpPr txBox="1"/>
          <p:nvPr/>
        </p:nvSpPr>
        <p:spPr>
          <a:xfrm>
            <a:off x="2791237" y="2152890"/>
            <a:ext cx="165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Ситуации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275552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50147-FED2-8089-1F1E-84B8C2B8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9" descr="Google Shape;21;p9">
            <a:extLst>
              <a:ext uri="{FF2B5EF4-FFF2-40B4-BE49-F238E27FC236}">
                <a16:creationId xmlns:a16="http://schemas.microsoft.com/office/drawing/2014/main" id="{C0EF2DC5-AC96-B9A5-574A-B93FC4F185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F69B442C-1BA5-1CC8-A94B-A8F32DE869FB}"/>
              </a:ext>
            </a:extLst>
          </p:cNvPr>
          <p:cNvSpPr/>
          <p:nvPr/>
        </p:nvSpPr>
        <p:spPr>
          <a:xfrm>
            <a:off x="2573425" y="0"/>
            <a:ext cx="9618562" cy="6944810"/>
          </a:xfrm>
          <a:custGeom>
            <a:avLst/>
            <a:gdLst>
              <a:gd name="connsiteX0" fmla="*/ 4629874 w 9618562"/>
              <a:gd name="connsiteY0" fmla="*/ 6053560 h 6944810"/>
              <a:gd name="connsiteX1" fmla="*/ 0 w 9618562"/>
              <a:gd name="connsiteY1" fmla="*/ 0 h 6944810"/>
              <a:gd name="connsiteX2" fmla="*/ 9618562 w 9618562"/>
              <a:gd name="connsiteY2" fmla="*/ 46299 h 6944810"/>
              <a:gd name="connsiteX3" fmla="*/ 9618562 w 9618562"/>
              <a:gd name="connsiteY3" fmla="*/ 6944810 h 6944810"/>
              <a:gd name="connsiteX4" fmla="*/ 4629874 w 9618562"/>
              <a:gd name="connsiteY4" fmla="*/ 6053560 h 6944810"/>
              <a:gd name="connsiteX0" fmla="*/ 5289631 w 9618562"/>
              <a:gd name="connsiteY0" fmla="*/ 6921661 h 6944810"/>
              <a:gd name="connsiteX1" fmla="*/ 0 w 9618562"/>
              <a:gd name="connsiteY1" fmla="*/ 0 h 6944810"/>
              <a:gd name="connsiteX2" fmla="*/ 9618562 w 9618562"/>
              <a:gd name="connsiteY2" fmla="*/ 46299 h 6944810"/>
              <a:gd name="connsiteX3" fmla="*/ 9618562 w 9618562"/>
              <a:gd name="connsiteY3" fmla="*/ 6944810 h 6944810"/>
              <a:gd name="connsiteX4" fmla="*/ 5289631 w 9618562"/>
              <a:gd name="connsiteY4" fmla="*/ 6921661 h 694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62" h="6944810">
                <a:moveTo>
                  <a:pt x="5289631" y="6921661"/>
                </a:moveTo>
                <a:lnTo>
                  <a:pt x="0" y="0"/>
                </a:lnTo>
                <a:lnTo>
                  <a:pt x="9618562" y="46299"/>
                </a:lnTo>
                <a:lnTo>
                  <a:pt x="9618562" y="6944810"/>
                </a:lnTo>
                <a:lnTo>
                  <a:pt x="5289631" y="692166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F9E737-4B7C-1CC0-A957-A833A8AA7C73}"/>
              </a:ext>
            </a:extLst>
          </p:cNvPr>
          <p:cNvSpPr/>
          <p:nvPr/>
        </p:nvSpPr>
        <p:spPr>
          <a:xfrm>
            <a:off x="3599727" y="1685789"/>
            <a:ext cx="8592260" cy="2157006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98E971-A498-9677-DF3A-D4AF7E4ABC04}"/>
              </a:ext>
            </a:extLst>
          </p:cNvPr>
          <p:cNvSpPr/>
          <p:nvPr/>
        </p:nvSpPr>
        <p:spPr>
          <a:xfrm>
            <a:off x="3599727" y="3889094"/>
            <a:ext cx="8592260" cy="1051876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483230-DFA8-E8C4-3CDD-CA8276DDCEB8}"/>
              </a:ext>
            </a:extLst>
          </p:cNvPr>
          <p:cNvSpPr/>
          <p:nvPr/>
        </p:nvSpPr>
        <p:spPr>
          <a:xfrm>
            <a:off x="3599727" y="4977970"/>
            <a:ext cx="8592260" cy="1010833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9B37B-A63E-E03E-8AD4-0D3956815AED}"/>
              </a:ext>
            </a:extLst>
          </p:cNvPr>
          <p:cNvSpPr txBox="1"/>
          <p:nvPr/>
        </p:nvSpPr>
        <p:spPr>
          <a:xfrm>
            <a:off x="7912039" y="5291237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Медийные веса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8A3BE-1C61-3C4B-A0D7-A614499F6657}"/>
              </a:ext>
            </a:extLst>
          </p:cNvPr>
          <p:cNvSpPr txBox="1"/>
          <p:nvPr/>
        </p:nvSpPr>
        <p:spPr>
          <a:xfrm>
            <a:off x="6739120" y="4030311"/>
            <a:ext cx="4937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err="1">
                <a:solidFill>
                  <a:schemeClr val="bg1"/>
                </a:solidFill>
              </a:rPr>
              <a:t>Консистентность</a:t>
            </a:r>
            <a:r>
              <a:rPr lang="ru-RU" sz="4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D6044-D7D7-0A06-A4E3-2AD998CE61C7}"/>
              </a:ext>
            </a:extLst>
          </p:cNvPr>
          <p:cNvSpPr txBox="1"/>
          <p:nvPr/>
        </p:nvSpPr>
        <p:spPr>
          <a:xfrm>
            <a:off x="6588428" y="2070862"/>
            <a:ext cx="5334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Эмоциональная связь</a:t>
            </a:r>
          </a:p>
        </p:txBody>
      </p:sp>
      <p:sp>
        <p:nvSpPr>
          <p:cNvPr id="12" name="Знак умножения 11">
            <a:extLst>
              <a:ext uri="{FF2B5EF4-FFF2-40B4-BE49-F238E27FC236}">
                <a16:creationId xmlns:a16="http://schemas.microsoft.com/office/drawing/2014/main" id="{906B4C39-F1E2-A497-A00D-338B9A41BAE0}"/>
              </a:ext>
            </a:extLst>
          </p:cNvPr>
          <p:cNvSpPr/>
          <p:nvPr/>
        </p:nvSpPr>
        <p:spPr>
          <a:xfrm>
            <a:off x="10794946" y="3629773"/>
            <a:ext cx="601883" cy="460712"/>
          </a:xfrm>
          <a:prstGeom prst="mathMultiply">
            <a:avLst>
              <a:gd name="adj1" fmla="val 134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8BE49BDE-234E-CE17-416C-F78876A6869B}"/>
              </a:ext>
            </a:extLst>
          </p:cNvPr>
          <p:cNvSpPr/>
          <p:nvPr/>
        </p:nvSpPr>
        <p:spPr>
          <a:xfrm>
            <a:off x="10794946" y="4707103"/>
            <a:ext cx="601883" cy="460712"/>
          </a:xfrm>
          <a:prstGeom prst="mathMultiply">
            <a:avLst>
              <a:gd name="adj1" fmla="val 134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C5E6DD1-A96C-FB64-5FB3-D248D31B3BC3}"/>
              </a:ext>
            </a:extLst>
          </p:cNvPr>
          <p:cNvGraphicFramePr/>
          <p:nvPr/>
        </p:nvGraphicFramePr>
        <p:xfrm>
          <a:off x="301587" y="1685789"/>
          <a:ext cx="6634480" cy="43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CBAEE5-0681-5B68-6851-0B58F14D2BBB}"/>
              </a:ext>
            </a:extLst>
          </p:cNvPr>
          <p:cNvSpPr txBox="1"/>
          <p:nvPr/>
        </p:nvSpPr>
        <p:spPr>
          <a:xfrm>
            <a:off x="2791237" y="2152890"/>
            <a:ext cx="165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Ситуации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4273404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4000">
              <a:srgbClr val="002060"/>
            </a:gs>
            <a:gs pos="99000">
              <a:srgbClr val="C00000"/>
            </a:gs>
          </a:gsLst>
          <a:lin ang="2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2F598-D59A-04C7-FE46-5D7EFFE14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66076B7-4449-4414-3B4B-9D3678E05B36}"/>
              </a:ext>
            </a:extLst>
          </p:cNvPr>
          <p:cNvSpPr txBox="1"/>
          <p:nvPr/>
        </p:nvSpPr>
        <p:spPr>
          <a:xfrm>
            <a:off x="1031170" y="1040065"/>
            <a:ext cx="6850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Эмоциональная связь?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339BFD-E0B9-B038-38AC-6FD05453B744}"/>
              </a:ext>
            </a:extLst>
          </p:cNvPr>
          <p:cNvSpPr txBox="1"/>
          <p:nvPr/>
        </p:nvSpPr>
        <p:spPr>
          <a:xfrm>
            <a:off x="5927389" y="6580761"/>
            <a:ext cx="6151636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marR="0" lvl="0" indent="-180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baseline="0" dirty="0" smtClean="0">
                <a:solidFill>
                  <a:srgbClr val="002D73"/>
                </a:solidFill>
                <a:latin typeface="Arial"/>
              </a:defRPr>
            </a:lvl1pPr>
            <a:lvl2pPr marL="0" indent="0" defTabSz="914332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2pPr>
            <a:lvl3pPr marL="355574" indent="-157151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3pPr>
            <a:lvl4pPr marL="571458" indent="-228584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4pPr>
            <a:lvl5pPr marL="861949" indent="-228584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600" baseline="0" dirty="0">
                <a:solidFill>
                  <a:srgbClr val="76464B"/>
                </a:solidFill>
                <a:latin typeface="+mj-lt"/>
              </a:defRPr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9pPr>
          </a:lstStyle>
          <a:p>
            <a:pPr marL="180000" marR="0" lvl="0" indent="-1800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Минэкономразвития, Росстат, реальные доходы, реальная </a:t>
            </a:r>
            <a:r>
              <a:rPr kumimoji="0" lang="ru-RU" sz="105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зп</a:t>
            </a:r>
            <a:endParaRPr kumimoji="0" lang="ru-RU" sz="105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овокупная сила нашего портфеля брендов">
            <a:extLst>
              <a:ext uri="{FF2B5EF4-FFF2-40B4-BE49-F238E27FC236}">
                <a16:creationId xmlns:a16="http://schemas.microsoft.com/office/drawing/2014/main" id="{F997F6F5-A51A-E6C3-8805-B0783EDD0D0A}"/>
              </a:ext>
            </a:extLst>
          </p:cNvPr>
          <p:cNvSpPr txBox="1"/>
          <p:nvPr/>
        </p:nvSpPr>
        <p:spPr>
          <a:xfrm>
            <a:off x="754743" y="3911979"/>
            <a:ext cx="3004457" cy="8679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2800" kern="0" dirty="0">
                <a:solidFill>
                  <a:schemeClr val="bg1">
                    <a:lumMod val="75000"/>
                    <a:alpha val="80000"/>
                  </a:schemeClr>
                </a:solidFill>
              </a:rPr>
              <a:t>Близкий имидж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33151-7116-155B-116A-0347D634F513}"/>
              </a:ext>
            </a:extLst>
          </p:cNvPr>
          <p:cNvSpPr txBox="1"/>
          <p:nvPr/>
        </p:nvSpPr>
        <p:spPr>
          <a:xfrm>
            <a:off x="4180115" y="3911979"/>
            <a:ext cx="3004457" cy="867930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2800" b="1" kern="0" cap="all">
                <a:solidFill>
                  <a:schemeClr val="bg1">
                    <a:lumMod val="75000"/>
                    <a:alpha val="80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err="1"/>
              <a:t>Виральные</a:t>
            </a:r>
            <a:r>
              <a:rPr lang="ru-RU"/>
              <a:t> инфоповоды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BFCEDD-7C2E-E42F-6166-9F99238B4BE9}"/>
              </a:ext>
            </a:extLst>
          </p:cNvPr>
          <p:cNvSpPr txBox="1"/>
          <p:nvPr/>
        </p:nvSpPr>
        <p:spPr>
          <a:xfrm>
            <a:off x="7620330" y="4105879"/>
            <a:ext cx="3686299" cy="480131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2800" b="1" kern="0" cap="all">
                <a:solidFill>
                  <a:schemeClr val="bg1">
                    <a:lumMod val="75000"/>
                    <a:alpha val="80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/>
              <a:t>Амбассадоры…</a:t>
            </a:r>
          </a:p>
        </p:txBody>
      </p:sp>
    </p:spTree>
    <p:extLst>
      <p:ext uri="{BB962C8B-B14F-4D97-AF65-F5344CB8AC3E}">
        <p14:creationId xmlns:p14="http://schemas.microsoft.com/office/powerpoint/2010/main" val="28529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7EF2A-F2AB-F6C2-78CA-B55E6379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9" descr="Google Shape;21;p9">
            <a:extLst>
              <a:ext uri="{FF2B5EF4-FFF2-40B4-BE49-F238E27FC236}">
                <a16:creationId xmlns:a16="http://schemas.microsoft.com/office/drawing/2014/main" id="{F0530327-1FFF-8D15-4D2F-11046DEA2D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reeform 84">
            <a:extLst>
              <a:ext uri="{FF2B5EF4-FFF2-40B4-BE49-F238E27FC236}">
                <a16:creationId xmlns:a16="http://schemas.microsoft.com/office/drawing/2014/main" id="{BB2C6B78-9E34-10C7-7E8E-9A3464339020}"/>
              </a:ext>
            </a:extLst>
          </p:cNvPr>
          <p:cNvSpPr>
            <a:spLocks/>
          </p:cNvSpPr>
          <p:nvPr/>
        </p:nvSpPr>
        <p:spPr bwMode="auto">
          <a:xfrm>
            <a:off x="5101373" y="2168167"/>
            <a:ext cx="1978403" cy="2890062"/>
          </a:xfrm>
          <a:custGeom>
            <a:avLst/>
            <a:gdLst/>
            <a:ahLst/>
            <a:cxnLst>
              <a:cxn ang="0">
                <a:pos x="119" y="103"/>
              </a:cxn>
              <a:cxn ang="0">
                <a:pos x="101" y="96"/>
              </a:cxn>
              <a:cxn ang="0">
                <a:pos x="117" y="86"/>
              </a:cxn>
              <a:cxn ang="0">
                <a:pos x="141" y="47"/>
              </a:cxn>
              <a:cxn ang="0">
                <a:pos x="89" y="0"/>
              </a:cxn>
              <a:cxn ang="0">
                <a:pos x="38" y="47"/>
              </a:cxn>
              <a:cxn ang="0">
                <a:pos x="61" y="86"/>
              </a:cxn>
              <a:cxn ang="0">
                <a:pos x="77" y="96"/>
              </a:cxn>
              <a:cxn ang="0">
                <a:pos x="60" y="103"/>
              </a:cxn>
              <a:cxn ang="0">
                <a:pos x="52" y="107"/>
              </a:cxn>
              <a:cxn ang="0">
                <a:pos x="44" y="112"/>
              </a:cxn>
              <a:cxn ang="0">
                <a:pos x="36" y="118"/>
              </a:cxn>
              <a:cxn ang="0">
                <a:pos x="1" y="200"/>
              </a:cxn>
              <a:cxn ang="0">
                <a:pos x="2" y="217"/>
              </a:cxn>
              <a:cxn ang="0">
                <a:pos x="15" y="231"/>
              </a:cxn>
              <a:cxn ang="0">
                <a:pos x="23" y="237"/>
              </a:cxn>
              <a:cxn ang="0">
                <a:pos x="31" y="243"/>
              </a:cxn>
              <a:cxn ang="0">
                <a:pos x="89" y="260"/>
              </a:cxn>
              <a:cxn ang="0">
                <a:pos x="176" y="217"/>
              </a:cxn>
              <a:cxn ang="0">
                <a:pos x="178" y="200"/>
              </a:cxn>
              <a:cxn ang="0">
                <a:pos x="119" y="103"/>
              </a:cxn>
            </a:cxnLst>
            <a:rect l="0" t="0" r="r" b="b"/>
            <a:pathLst>
              <a:path w="178" h="260">
                <a:moveTo>
                  <a:pt x="119" y="103"/>
                </a:moveTo>
                <a:cubicBezTo>
                  <a:pt x="101" y="96"/>
                  <a:pt x="101" y="96"/>
                  <a:pt x="101" y="96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32" y="77"/>
                  <a:pt x="141" y="63"/>
                  <a:pt x="141" y="47"/>
                </a:cubicBezTo>
                <a:cubicBezTo>
                  <a:pt x="141" y="21"/>
                  <a:pt x="118" y="0"/>
                  <a:pt x="89" y="0"/>
                </a:cubicBezTo>
                <a:cubicBezTo>
                  <a:pt x="60" y="0"/>
                  <a:pt x="38" y="21"/>
                  <a:pt x="38" y="47"/>
                </a:cubicBezTo>
                <a:cubicBezTo>
                  <a:pt x="38" y="63"/>
                  <a:pt x="47" y="77"/>
                  <a:pt x="61" y="86"/>
                </a:cubicBezTo>
                <a:cubicBezTo>
                  <a:pt x="77" y="96"/>
                  <a:pt x="77" y="96"/>
                  <a:pt x="77" y="96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57" y="104"/>
                  <a:pt x="54" y="105"/>
                  <a:pt x="52" y="107"/>
                </a:cubicBezTo>
                <a:cubicBezTo>
                  <a:pt x="49" y="108"/>
                  <a:pt x="46" y="110"/>
                  <a:pt x="44" y="112"/>
                </a:cubicBezTo>
                <a:cubicBezTo>
                  <a:pt x="41" y="114"/>
                  <a:pt x="38" y="116"/>
                  <a:pt x="36" y="118"/>
                </a:cubicBezTo>
                <a:cubicBezTo>
                  <a:pt x="15" y="136"/>
                  <a:pt x="0" y="166"/>
                  <a:pt x="1" y="200"/>
                </a:cubicBezTo>
                <a:cubicBezTo>
                  <a:pt x="0" y="206"/>
                  <a:pt x="1" y="212"/>
                  <a:pt x="2" y="217"/>
                </a:cubicBezTo>
                <a:cubicBezTo>
                  <a:pt x="6" y="222"/>
                  <a:pt x="10" y="227"/>
                  <a:pt x="15" y="231"/>
                </a:cubicBezTo>
                <a:cubicBezTo>
                  <a:pt x="17" y="233"/>
                  <a:pt x="20" y="235"/>
                  <a:pt x="23" y="237"/>
                </a:cubicBezTo>
                <a:cubicBezTo>
                  <a:pt x="25" y="239"/>
                  <a:pt x="28" y="241"/>
                  <a:pt x="31" y="243"/>
                </a:cubicBezTo>
                <a:cubicBezTo>
                  <a:pt x="48" y="254"/>
                  <a:pt x="68" y="260"/>
                  <a:pt x="89" y="260"/>
                </a:cubicBezTo>
                <a:cubicBezTo>
                  <a:pt x="124" y="260"/>
                  <a:pt x="155" y="244"/>
                  <a:pt x="176" y="217"/>
                </a:cubicBezTo>
                <a:cubicBezTo>
                  <a:pt x="177" y="212"/>
                  <a:pt x="178" y="206"/>
                  <a:pt x="178" y="200"/>
                </a:cubicBezTo>
                <a:cubicBezTo>
                  <a:pt x="178" y="155"/>
                  <a:pt x="152" y="117"/>
                  <a:pt x="119" y="10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002060"/>
              </a:gs>
            </a:gsLst>
            <a:lin ang="271924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Совокупная сила нашего портфеля брендов">
            <a:extLst>
              <a:ext uri="{FF2B5EF4-FFF2-40B4-BE49-F238E27FC236}">
                <a16:creationId xmlns:a16="http://schemas.microsoft.com/office/drawing/2014/main" id="{7FB63702-F1F2-89BD-FE24-55C04A4707D4}"/>
              </a:ext>
            </a:extLst>
          </p:cNvPr>
          <p:cNvSpPr txBox="1"/>
          <p:nvPr/>
        </p:nvSpPr>
        <p:spPr>
          <a:xfrm>
            <a:off x="0" y="368396"/>
            <a:ext cx="12442111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/>
              <a:t>Ситуации потребления</a:t>
            </a:r>
            <a:endParaRPr sz="3600" kern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CA2BB-40C8-5294-177D-0289579028CF}"/>
              </a:ext>
            </a:extLst>
          </p:cNvPr>
          <p:cNvSpPr txBox="1"/>
          <p:nvPr/>
        </p:nvSpPr>
        <p:spPr>
          <a:xfrm>
            <a:off x="7274656" y="2749925"/>
            <a:ext cx="4722450" cy="867930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3600" b="1" kern="0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r>
              <a:rPr lang="ru-RU" sz="2800"/>
              <a:t>увеличивают частоту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6BE13-0DD8-4813-B884-AD0F5E893C6D}"/>
              </a:ext>
            </a:extLst>
          </p:cNvPr>
          <p:cNvSpPr txBox="1"/>
          <p:nvPr/>
        </p:nvSpPr>
        <p:spPr>
          <a:xfrm>
            <a:off x="466142" y="2819134"/>
            <a:ext cx="6219370" cy="867930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3600" b="1" kern="0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ru-RU" sz="2800" dirty="0"/>
              <a:t>Эмоциональная</a:t>
            </a:r>
          </a:p>
          <a:p>
            <a:pPr algn="l"/>
            <a:r>
              <a:rPr lang="ru-RU" sz="2800" dirty="0"/>
              <a:t>связь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D0BB441C-0092-D7E3-3473-1E83C83CEEA0}"/>
              </a:ext>
            </a:extLst>
          </p:cNvPr>
          <p:cNvSpPr/>
          <p:nvPr/>
        </p:nvSpPr>
        <p:spPr>
          <a:xfrm>
            <a:off x="1321804" y="4339521"/>
            <a:ext cx="9410218" cy="1749934"/>
          </a:xfrm>
          <a:custGeom>
            <a:avLst/>
            <a:gdLst>
              <a:gd name="connsiteX0" fmla="*/ 0 w 9537539"/>
              <a:gd name="connsiteY0" fmla="*/ 312517 h 2062451"/>
              <a:gd name="connsiteX1" fmla="*/ 4722471 w 9537539"/>
              <a:gd name="connsiteY1" fmla="*/ 2060294 h 2062451"/>
              <a:gd name="connsiteX2" fmla="*/ 9537539 w 9537539"/>
              <a:gd name="connsiteY2" fmla="*/ 0 h 2062451"/>
              <a:gd name="connsiteX0" fmla="*/ 0 w 9444942"/>
              <a:gd name="connsiteY0" fmla="*/ 127322 h 1877256"/>
              <a:gd name="connsiteX1" fmla="*/ 4722471 w 9444942"/>
              <a:gd name="connsiteY1" fmla="*/ 1875099 h 1877256"/>
              <a:gd name="connsiteX2" fmla="*/ 9444942 w 9444942"/>
              <a:gd name="connsiteY2" fmla="*/ 0 h 1877256"/>
              <a:gd name="connsiteX0" fmla="*/ 0 w 9410218"/>
              <a:gd name="connsiteY0" fmla="*/ 0 h 1749934"/>
              <a:gd name="connsiteX1" fmla="*/ 4722471 w 9410218"/>
              <a:gd name="connsiteY1" fmla="*/ 1747777 h 1749934"/>
              <a:gd name="connsiteX2" fmla="*/ 9410218 w 9410218"/>
              <a:gd name="connsiteY2" fmla="*/ 11575 h 174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10218" h="1749934">
                <a:moveTo>
                  <a:pt x="0" y="0"/>
                </a:moveTo>
                <a:cubicBezTo>
                  <a:pt x="1566440" y="899931"/>
                  <a:pt x="3132881" y="1799863"/>
                  <a:pt x="4722471" y="1747777"/>
                </a:cubicBezTo>
                <a:cubicBezTo>
                  <a:pt x="6312061" y="1695691"/>
                  <a:pt x="7797479" y="1015679"/>
                  <a:pt x="9410218" y="11575"/>
                </a:cubicBezTo>
              </a:path>
            </a:pathLst>
          </a:custGeom>
          <a:noFill/>
          <a:ln w="63500">
            <a:gradFill>
              <a:gsLst>
                <a:gs pos="0">
                  <a:srgbClr val="C00000"/>
                </a:gs>
                <a:gs pos="100000">
                  <a:srgbClr val="002060"/>
                </a:gs>
                <a:gs pos="46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stealth" w="lg" len="lg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52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5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3BDF-CC1C-4C06-62F5-56CB00086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9" descr="Google Shape;21;p9">
            <a:extLst>
              <a:ext uri="{FF2B5EF4-FFF2-40B4-BE49-F238E27FC236}">
                <a16:creationId xmlns:a16="http://schemas.microsoft.com/office/drawing/2014/main" id="{388AA19B-CC2B-A500-B2D0-71F9E8A1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3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Совокупная сила нашего портфеля брендов">
            <a:extLst>
              <a:ext uri="{FF2B5EF4-FFF2-40B4-BE49-F238E27FC236}">
                <a16:creationId xmlns:a16="http://schemas.microsoft.com/office/drawing/2014/main" id="{5C357F63-DCE7-E099-59A6-FF14521E83A4}"/>
              </a:ext>
            </a:extLst>
          </p:cNvPr>
          <p:cNvSpPr txBox="1"/>
          <p:nvPr/>
        </p:nvSpPr>
        <p:spPr>
          <a:xfrm>
            <a:off x="0" y="368396"/>
            <a:ext cx="12442111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 dirty="0"/>
              <a:t>Ситуации потребления</a:t>
            </a:r>
            <a:endParaRPr sz="3600" kern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40A73C-1CDD-C4D1-D871-F76142E0A8A6}"/>
              </a:ext>
            </a:extLst>
          </p:cNvPr>
          <p:cNvSpPr txBox="1"/>
          <p:nvPr/>
        </p:nvSpPr>
        <p:spPr>
          <a:xfrm>
            <a:off x="4620331" y="1459963"/>
            <a:ext cx="3172420" cy="867930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3600" b="1" kern="0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2800" dirty="0"/>
              <a:t>Достаточно частотные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34CBE5-0314-D528-597A-8FFCEBAA5B06}"/>
              </a:ext>
            </a:extLst>
          </p:cNvPr>
          <p:cNvSpPr txBox="1"/>
          <p:nvPr/>
        </p:nvSpPr>
        <p:spPr>
          <a:xfrm>
            <a:off x="451627" y="1459963"/>
            <a:ext cx="3351115" cy="867930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3600" b="1" kern="0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2800" dirty="0"/>
              <a:t>Релевантные продукту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149D0-DCDC-DB2B-14D3-7B3FC95098F4}"/>
              </a:ext>
            </a:extLst>
          </p:cNvPr>
          <p:cNvSpPr txBox="1"/>
          <p:nvPr/>
        </p:nvSpPr>
        <p:spPr>
          <a:xfrm>
            <a:off x="8610340" y="1653862"/>
            <a:ext cx="3172420" cy="480131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3600" b="1" kern="0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2800" dirty="0"/>
              <a:t>незанятые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6FFFD-5B1E-0A54-7D5F-33BF614CA1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04"/>
          <a:stretch/>
        </p:blipFill>
        <p:spPr>
          <a:xfrm>
            <a:off x="310387" y="2917588"/>
            <a:ext cx="3263846" cy="3572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4CDD8-5C00-2956-7BA7-DA0E9FD27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549" y="2917588"/>
            <a:ext cx="2385995" cy="35720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70C5D1A-AB40-9713-7DAE-965D036D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25" y="2917588"/>
            <a:ext cx="3130032" cy="3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63C35A5-ABB9-2BC2-BA9D-7B3D8CEC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50" y="2917587"/>
            <a:ext cx="2009258" cy="35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7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4000">
              <a:srgbClr val="002060"/>
            </a:gs>
            <a:gs pos="99000">
              <a:srgbClr val="C00000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6">
            <a:extLst>
              <a:ext uri="{FF2B5EF4-FFF2-40B4-BE49-F238E27FC236}">
                <a16:creationId xmlns:a16="http://schemas.microsoft.com/office/drawing/2014/main" id="{13F09629-9A01-BE4B-D83E-B9EDE694D11F}"/>
              </a:ext>
            </a:extLst>
          </p:cNvPr>
          <p:cNvGrpSpPr>
            <a:grpSpLocks noChangeAspect="1"/>
          </p:cNvGrpSpPr>
          <p:nvPr/>
        </p:nvGrpSpPr>
        <p:grpSpPr>
          <a:xfrm>
            <a:off x="1009121" y="1430877"/>
            <a:ext cx="3101725" cy="4296464"/>
            <a:chOff x="4718050" y="2347913"/>
            <a:chExt cx="428625" cy="593725"/>
          </a:xfrm>
          <a:solidFill>
            <a:srgbClr val="C00000"/>
          </a:solidFill>
        </p:grpSpPr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AF37123C-3278-3DE4-2F21-05B377ACC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2347913"/>
              <a:ext cx="88900" cy="22701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6" y="0"/>
                </a:cxn>
                <a:cxn ang="0">
                  <a:pos x="0" y="62"/>
                </a:cxn>
                <a:cxn ang="0">
                  <a:pos x="0" y="109"/>
                </a:cxn>
                <a:cxn ang="0">
                  <a:pos x="7" y="118"/>
                </a:cxn>
                <a:cxn ang="0">
                  <a:pos x="38" y="118"/>
                </a:cxn>
                <a:cxn ang="0">
                  <a:pos x="46" y="109"/>
                </a:cxn>
                <a:cxn ang="0">
                  <a:pos x="46" y="8"/>
                </a:cxn>
                <a:cxn ang="0">
                  <a:pos x="38" y="0"/>
                </a:cxn>
              </a:cxnLst>
              <a:rect l="0" t="0" r="r" b="b"/>
              <a:pathLst>
                <a:path w="46" h="118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4"/>
                    <a:pt x="3" y="118"/>
                    <a:pt x="7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42" y="118"/>
                    <a:pt x="46" y="114"/>
                    <a:pt x="46" y="10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3"/>
                    <a:pt x="42" y="0"/>
                    <a:pt x="3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91F19E9-F8A7-0421-4986-9371F0ABB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549525"/>
              <a:ext cx="112713" cy="95250"/>
            </a:xfrm>
            <a:custGeom>
              <a:avLst/>
              <a:gdLst/>
              <a:ahLst/>
              <a:cxnLst>
                <a:cxn ang="0">
                  <a:pos x="58" y="40"/>
                </a:cxn>
                <a:cxn ang="0">
                  <a:pos x="48" y="49"/>
                </a:cxn>
                <a:cxn ang="0">
                  <a:pos x="10" y="49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40"/>
                </a:cxn>
              </a:cxnLst>
              <a:rect l="0" t="0" r="r" b="b"/>
              <a:pathLst>
                <a:path w="58" h="49">
                  <a:moveTo>
                    <a:pt x="58" y="40"/>
                  </a:moveTo>
                  <a:cubicBezTo>
                    <a:pt x="58" y="45"/>
                    <a:pt x="53" y="49"/>
                    <a:pt x="48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4" y="49"/>
                    <a:pt x="0" y="45"/>
                    <a:pt x="0" y="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4"/>
                    <a:pt x="58" y="8"/>
                  </a:cubicBezTo>
                  <a:lnTo>
                    <a:pt x="58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42">
              <a:extLst>
                <a:ext uri="{FF2B5EF4-FFF2-40B4-BE49-F238E27FC236}">
                  <a16:creationId xmlns:a16="http://schemas.microsoft.com/office/drawing/2014/main" id="{AAD04A81-E9F5-D195-9BC4-23973E14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590800"/>
              <a:ext cx="139700" cy="350838"/>
            </a:xfrm>
            <a:custGeom>
              <a:avLst/>
              <a:gdLst/>
              <a:ahLst/>
              <a:cxnLst>
                <a:cxn ang="0">
                  <a:pos x="73" y="165"/>
                </a:cxn>
                <a:cxn ang="0">
                  <a:pos x="58" y="182"/>
                </a:cxn>
                <a:cxn ang="0">
                  <a:pos x="16" y="182"/>
                </a:cxn>
                <a:cxn ang="0">
                  <a:pos x="0" y="165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58" y="0"/>
                </a:cxn>
                <a:cxn ang="0">
                  <a:pos x="73" y="17"/>
                </a:cxn>
                <a:cxn ang="0">
                  <a:pos x="73" y="165"/>
                </a:cxn>
              </a:cxnLst>
              <a:rect l="0" t="0" r="r" b="b"/>
              <a:pathLst>
                <a:path w="73" h="182">
                  <a:moveTo>
                    <a:pt x="73" y="165"/>
                  </a:moveTo>
                  <a:cubicBezTo>
                    <a:pt x="73" y="174"/>
                    <a:pt x="66" y="182"/>
                    <a:pt x="58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7" y="182"/>
                    <a:pt x="0" y="174"/>
                    <a:pt x="0" y="16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6" y="0"/>
                    <a:pt x="73" y="8"/>
                    <a:pt x="73" y="17"/>
                  </a:cubicBezTo>
                  <a:lnTo>
                    <a:pt x="73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43">
              <a:extLst>
                <a:ext uri="{FF2B5EF4-FFF2-40B4-BE49-F238E27FC236}">
                  <a16:creationId xmlns:a16="http://schemas.microsoft.com/office/drawing/2014/main" id="{F18E93BF-F328-EEA5-197A-3A77DFD9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2784475"/>
              <a:ext cx="247650" cy="153988"/>
            </a:xfrm>
            <a:custGeom>
              <a:avLst/>
              <a:gdLst/>
              <a:ahLst/>
              <a:cxnLst>
                <a:cxn ang="0">
                  <a:pos x="12" y="80"/>
                </a:cxn>
                <a:cxn ang="0">
                  <a:pos x="0" y="64"/>
                </a:cxn>
                <a:cxn ang="0">
                  <a:pos x="0" y="17"/>
                </a:cxn>
                <a:cxn ang="0">
                  <a:pos x="12" y="0"/>
                </a:cxn>
                <a:cxn ang="0">
                  <a:pos x="117" y="0"/>
                </a:cxn>
                <a:cxn ang="0">
                  <a:pos x="129" y="17"/>
                </a:cxn>
                <a:cxn ang="0">
                  <a:pos x="129" y="64"/>
                </a:cxn>
                <a:cxn ang="0">
                  <a:pos x="117" y="80"/>
                </a:cxn>
                <a:cxn ang="0">
                  <a:pos x="12" y="80"/>
                </a:cxn>
              </a:cxnLst>
              <a:rect l="0" t="0" r="r" b="b"/>
              <a:pathLst>
                <a:path w="129" h="80">
                  <a:moveTo>
                    <a:pt x="12" y="80"/>
                  </a:moveTo>
                  <a:cubicBezTo>
                    <a:pt x="6" y="80"/>
                    <a:pt x="0" y="73"/>
                    <a:pt x="0" y="6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2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9" y="8"/>
                    <a:pt x="129" y="1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73"/>
                    <a:pt x="123" y="80"/>
                    <a:pt x="117" y="80"/>
                  </a:cubicBezTo>
                  <a:lnTo>
                    <a:pt x="12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44">
              <a:extLst>
                <a:ext uri="{FF2B5EF4-FFF2-40B4-BE49-F238E27FC236}">
                  <a16:creationId xmlns:a16="http://schemas.microsoft.com/office/drawing/2014/main" id="{FEB8E2B2-9E77-9EB3-33BA-A742DD03B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5" y="2622550"/>
              <a:ext cx="14288" cy="282575"/>
            </a:xfrm>
            <a:custGeom>
              <a:avLst/>
              <a:gdLst/>
              <a:ahLst/>
              <a:cxnLst>
                <a:cxn ang="0">
                  <a:pos x="7" y="142"/>
                </a:cxn>
                <a:cxn ang="0">
                  <a:pos x="7" y="3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142"/>
                </a:cxn>
                <a:cxn ang="0">
                  <a:pos x="4" y="146"/>
                </a:cxn>
                <a:cxn ang="0">
                  <a:pos x="7" y="142"/>
                </a:cxn>
              </a:cxnLst>
              <a:rect l="0" t="0" r="r" b="b"/>
              <a:pathLst>
                <a:path w="7" h="146">
                  <a:moveTo>
                    <a:pt x="7" y="142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2" y="146"/>
                    <a:pt x="4" y="146"/>
                  </a:cubicBezTo>
                  <a:cubicBezTo>
                    <a:pt x="6" y="146"/>
                    <a:pt x="7" y="144"/>
                    <a:pt x="7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61E35518-657D-691F-9458-2C1A99263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2808288"/>
              <a:ext cx="193675" cy="158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99" y="8"/>
                </a:cxn>
                <a:cxn ang="0">
                  <a:pos x="101" y="4"/>
                </a:cxn>
                <a:cxn ang="0">
                  <a:pos x="99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</a:cxnLst>
              <a:rect l="0" t="0" r="r" b="b"/>
              <a:pathLst>
                <a:path w="101" h="8">
                  <a:moveTo>
                    <a:pt x="2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6"/>
                    <a:pt x="101" y="4"/>
                  </a:cubicBezTo>
                  <a:cubicBezTo>
                    <a:pt x="101" y="2"/>
                    <a:pt x="100" y="0"/>
                    <a:pt x="9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46">
              <a:extLst>
                <a:ext uri="{FF2B5EF4-FFF2-40B4-BE49-F238E27FC236}">
                  <a16:creationId xmlns:a16="http://schemas.microsoft.com/office/drawing/2014/main" id="{89956481-FCCA-D299-ACA5-225075AFF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325" y="2478088"/>
              <a:ext cx="1588" cy="53975"/>
            </a:xfrm>
            <a:prstGeom prst="line">
              <a:avLst/>
            </a:prstGeom>
            <a:grp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521AFB-0B84-9271-C65B-2D412B3EE828}"/>
              </a:ext>
            </a:extLst>
          </p:cNvPr>
          <p:cNvSpPr txBox="1"/>
          <p:nvPr/>
        </p:nvSpPr>
        <p:spPr>
          <a:xfrm>
            <a:off x="2468084" y="1320173"/>
            <a:ext cx="3128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</a:t>
            </a:r>
          </a:p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ПОМАДЫ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75C7D4C-9847-22E1-091E-48A375F47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335561"/>
              </p:ext>
            </p:extLst>
          </p:nvPr>
        </p:nvGraphicFramePr>
        <p:xfrm>
          <a:off x="6635927" y="1595120"/>
          <a:ext cx="4734560" cy="485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8645256-4DCD-4973-BA1F-62E67A1CCCF3}"/>
              </a:ext>
            </a:extLst>
          </p:cNvPr>
          <p:cNvSpPr/>
          <p:nvPr/>
        </p:nvSpPr>
        <p:spPr>
          <a:xfrm>
            <a:off x="1168400" y="3520440"/>
            <a:ext cx="45719" cy="2021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39F6797-46FB-1F9D-4E1E-9B95F189EFE7}"/>
              </a:ext>
            </a:extLst>
          </p:cNvPr>
          <p:cNvSpPr/>
          <p:nvPr/>
        </p:nvSpPr>
        <p:spPr>
          <a:xfrm rot="5400000">
            <a:off x="3156348" y="4149503"/>
            <a:ext cx="45719" cy="1237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5564D4-A6BF-6C92-A174-D907452A043B}"/>
              </a:ext>
            </a:extLst>
          </p:cNvPr>
          <p:cNvSpPr txBox="1"/>
          <p:nvPr/>
        </p:nvSpPr>
        <p:spPr>
          <a:xfrm>
            <a:off x="5927389" y="6580761"/>
            <a:ext cx="6151636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marR="0" lvl="0" indent="-180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baseline="0" dirty="0" smtClean="0">
                <a:solidFill>
                  <a:srgbClr val="002D73"/>
                </a:solidFill>
                <a:latin typeface="Arial"/>
              </a:defRPr>
            </a:lvl1pPr>
            <a:lvl2pPr marL="0" indent="0" defTabSz="914332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2pPr>
            <a:lvl3pPr marL="355574" indent="-157151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3pPr>
            <a:lvl4pPr marL="571458" indent="-228584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4pPr>
            <a:lvl5pPr marL="861949" indent="-228584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600" baseline="0" dirty="0">
                <a:solidFill>
                  <a:srgbClr val="76464B"/>
                </a:solidFill>
                <a:latin typeface="+mj-lt"/>
              </a:defRPr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9pPr>
          </a:lstStyle>
          <a:p>
            <a:pPr marL="180000" marR="0" lvl="0" indent="-1800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Минэкономразвития, Росстат, реальные доходы, реальная </a:t>
            </a:r>
            <a:r>
              <a:rPr kumimoji="0" lang="ru-RU" sz="105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зп</a:t>
            </a:r>
            <a:endParaRPr kumimoji="0" lang="ru-RU" sz="105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5E96-27A5-9588-3C9F-C0BA320C8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1;p9" descr="Google Shape;21;p9">
            <a:extLst>
              <a:ext uri="{FF2B5EF4-FFF2-40B4-BE49-F238E27FC236}">
                <a16:creationId xmlns:a16="http://schemas.microsoft.com/office/drawing/2014/main" id="{2AB83DF2-529D-BC0F-828F-B152A74B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321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3C1A2867-B18B-22F3-9E96-C30F389E752F}"/>
              </a:ext>
            </a:extLst>
          </p:cNvPr>
          <p:cNvSpPr/>
          <p:nvPr/>
        </p:nvSpPr>
        <p:spPr>
          <a:xfrm flipH="1">
            <a:off x="5509549" y="2"/>
            <a:ext cx="6682436" cy="6886936"/>
          </a:xfrm>
          <a:custGeom>
            <a:avLst/>
            <a:gdLst>
              <a:gd name="connsiteX0" fmla="*/ 11575 w 6817489"/>
              <a:gd name="connsiteY0" fmla="*/ 0 h 6852213"/>
              <a:gd name="connsiteX1" fmla="*/ 5058137 w 6817489"/>
              <a:gd name="connsiteY1" fmla="*/ 57874 h 6852213"/>
              <a:gd name="connsiteX2" fmla="*/ 6817489 w 6817489"/>
              <a:gd name="connsiteY2" fmla="*/ 3426107 h 6852213"/>
              <a:gd name="connsiteX3" fmla="*/ 5451676 w 6817489"/>
              <a:gd name="connsiteY3" fmla="*/ 6852213 h 6852213"/>
              <a:gd name="connsiteX4" fmla="*/ 0 w 6817489"/>
              <a:gd name="connsiteY4" fmla="*/ 6852213 h 6852213"/>
              <a:gd name="connsiteX5" fmla="*/ 11575 w 6817489"/>
              <a:gd name="connsiteY5" fmla="*/ 0 h 6852213"/>
              <a:gd name="connsiteX0" fmla="*/ 11575 w 6643869"/>
              <a:gd name="connsiteY0" fmla="*/ 0 h 6852213"/>
              <a:gd name="connsiteX1" fmla="*/ 5058137 w 6643869"/>
              <a:gd name="connsiteY1" fmla="*/ 57874 h 6852213"/>
              <a:gd name="connsiteX2" fmla="*/ 6643869 w 6643869"/>
              <a:gd name="connsiteY2" fmla="*/ 3426107 h 6852213"/>
              <a:gd name="connsiteX3" fmla="*/ 5451676 w 6643869"/>
              <a:gd name="connsiteY3" fmla="*/ 6852213 h 6852213"/>
              <a:gd name="connsiteX4" fmla="*/ 0 w 6643869"/>
              <a:gd name="connsiteY4" fmla="*/ 6852213 h 6852213"/>
              <a:gd name="connsiteX5" fmla="*/ 11575 w 6643869"/>
              <a:gd name="connsiteY5" fmla="*/ 0 h 6852213"/>
              <a:gd name="connsiteX0" fmla="*/ 11575 w 6656890"/>
              <a:gd name="connsiteY0" fmla="*/ 0 h 6852213"/>
              <a:gd name="connsiteX1" fmla="*/ 5058137 w 6656890"/>
              <a:gd name="connsiteY1" fmla="*/ 57874 h 6852213"/>
              <a:gd name="connsiteX2" fmla="*/ 6643869 w 6656890"/>
              <a:gd name="connsiteY2" fmla="*/ 3426107 h 6852213"/>
              <a:gd name="connsiteX3" fmla="*/ 5451676 w 6656890"/>
              <a:gd name="connsiteY3" fmla="*/ 6852213 h 6852213"/>
              <a:gd name="connsiteX4" fmla="*/ 0 w 6656890"/>
              <a:gd name="connsiteY4" fmla="*/ 6852213 h 6852213"/>
              <a:gd name="connsiteX5" fmla="*/ 11575 w 6656890"/>
              <a:gd name="connsiteY5" fmla="*/ 0 h 6852213"/>
              <a:gd name="connsiteX0" fmla="*/ 11575 w 6653671"/>
              <a:gd name="connsiteY0" fmla="*/ 0 h 6852213"/>
              <a:gd name="connsiteX1" fmla="*/ 5058137 w 6653671"/>
              <a:gd name="connsiteY1" fmla="*/ 57874 h 6852213"/>
              <a:gd name="connsiteX2" fmla="*/ 6643869 w 6653671"/>
              <a:gd name="connsiteY2" fmla="*/ 3426107 h 6852213"/>
              <a:gd name="connsiteX3" fmla="*/ 5451676 w 6653671"/>
              <a:gd name="connsiteY3" fmla="*/ 6852213 h 6852213"/>
              <a:gd name="connsiteX4" fmla="*/ 0 w 6653671"/>
              <a:gd name="connsiteY4" fmla="*/ 6852213 h 6852213"/>
              <a:gd name="connsiteX5" fmla="*/ 11575 w 6653671"/>
              <a:gd name="connsiteY5" fmla="*/ 0 h 6852213"/>
              <a:gd name="connsiteX0" fmla="*/ 11575 w 6647118"/>
              <a:gd name="connsiteY0" fmla="*/ 0 h 6852213"/>
              <a:gd name="connsiteX1" fmla="*/ 5058137 w 6647118"/>
              <a:gd name="connsiteY1" fmla="*/ 57874 h 6852213"/>
              <a:gd name="connsiteX2" fmla="*/ 6643869 w 6647118"/>
              <a:gd name="connsiteY2" fmla="*/ 3426107 h 6852213"/>
              <a:gd name="connsiteX3" fmla="*/ 5451676 w 6647118"/>
              <a:gd name="connsiteY3" fmla="*/ 6852213 h 6852213"/>
              <a:gd name="connsiteX4" fmla="*/ 0 w 6647118"/>
              <a:gd name="connsiteY4" fmla="*/ 6852213 h 6852213"/>
              <a:gd name="connsiteX5" fmla="*/ 11575 w 6647118"/>
              <a:gd name="connsiteY5" fmla="*/ 0 h 6852213"/>
              <a:gd name="connsiteX0" fmla="*/ 11575 w 6644218"/>
              <a:gd name="connsiteY0" fmla="*/ 0 h 6852213"/>
              <a:gd name="connsiteX1" fmla="*/ 5058137 w 6644218"/>
              <a:gd name="connsiteY1" fmla="*/ 57874 h 6852213"/>
              <a:gd name="connsiteX2" fmla="*/ 6643869 w 6644218"/>
              <a:gd name="connsiteY2" fmla="*/ 3426107 h 6852213"/>
              <a:gd name="connsiteX3" fmla="*/ 5451676 w 6644218"/>
              <a:gd name="connsiteY3" fmla="*/ 6852213 h 6852213"/>
              <a:gd name="connsiteX4" fmla="*/ 0 w 6644218"/>
              <a:gd name="connsiteY4" fmla="*/ 6852213 h 6852213"/>
              <a:gd name="connsiteX5" fmla="*/ 11575 w 6644218"/>
              <a:gd name="connsiteY5" fmla="*/ 0 h 6852213"/>
              <a:gd name="connsiteX0" fmla="*/ 11575 w 6667352"/>
              <a:gd name="connsiteY0" fmla="*/ 0 h 6852213"/>
              <a:gd name="connsiteX1" fmla="*/ 5058137 w 6667352"/>
              <a:gd name="connsiteY1" fmla="*/ 57874 h 6852213"/>
              <a:gd name="connsiteX2" fmla="*/ 6667018 w 6667352"/>
              <a:gd name="connsiteY2" fmla="*/ 3634452 h 6852213"/>
              <a:gd name="connsiteX3" fmla="*/ 5451676 w 6667352"/>
              <a:gd name="connsiteY3" fmla="*/ 6852213 h 6852213"/>
              <a:gd name="connsiteX4" fmla="*/ 0 w 6667352"/>
              <a:gd name="connsiteY4" fmla="*/ 6852213 h 6852213"/>
              <a:gd name="connsiteX5" fmla="*/ 11575 w 6667352"/>
              <a:gd name="connsiteY5" fmla="*/ 0 h 6852213"/>
              <a:gd name="connsiteX0" fmla="*/ 11575 w 6667352"/>
              <a:gd name="connsiteY0" fmla="*/ 0 h 6852213"/>
              <a:gd name="connsiteX1" fmla="*/ 5058137 w 6667352"/>
              <a:gd name="connsiteY1" fmla="*/ 57874 h 6852213"/>
              <a:gd name="connsiteX2" fmla="*/ 6667018 w 6667352"/>
              <a:gd name="connsiteY2" fmla="*/ 3298786 h 6852213"/>
              <a:gd name="connsiteX3" fmla="*/ 5451676 w 6667352"/>
              <a:gd name="connsiteY3" fmla="*/ 6852213 h 6852213"/>
              <a:gd name="connsiteX4" fmla="*/ 0 w 6667352"/>
              <a:gd name="connsiteY4" fmla="*/ 6852213 h 6852213"/>
              <a:gd name="connsiteX5" fmla="*/ 11575 w 6667352"/>
              <a:gd name="connsiteY5" fmla="*/ 0 h 6852213"/>
              <a:gd name="connsiteX0" fmla="*/ 11575 w 7095466"/>
              <a:gd name="connsiteY0" fmla="*/ 0 h 6852213"/>
              <a:gd name="connsiteX1" fmla="*/ 5058137 w 7095466"/>
              <a:gd name="connsiteY1" fmla="*/ 57874 h 6852213"/>
              <a:gd name="connsiteX2" fmla="*/ 7095281 w 7095466"/>
              <a:gd name="connsiteY2" fmla="*/ 3298786 h 6852213"/>
              <a:gd name="connsiteX3" fmla="*/ 5451676 w 7095466"/>
              <a:gd name="connsiteY3" fmla="*/ 6852213 h 6852213"/>
              <a:gd name="connsiteX4" fmla="*/ 0 w 7095466"/>
              <a:gd name="connsiteY4" fmla="*/ 6852213 h 6852213"/>
              <a:gd name="connsiteX5" fmla="*/ 11575 w 7095466"/>
              <a:gd name="connsiteY5" fmla="*/ 0 h 6852213"/>
              <a:gd name="connsiteX0" fmla="*/ 11575 w 7095466"/>
              <a:gd name="connsiteY0" fmla="*/ 0 h 6852213"/>
              <a:gd name="connsiteX1" fmla="*/ 5058137 w 7095466"/>
              <a:gd name="connsiteY1" fmla="*/ 57874 h 6852213"/>
              <a:gd name="connsiteX2" fmla="*/ 7095281 w 7095466"/>
              <a:gd name="connsiteY2" fmla="*/ 3483981 h 6852213"/>
              <a:gd name="connsiteX3" fmla="*/ 5451676 w 7095466"/>
              <a:gd name="connsiteY3" fmla="*/ 6852213 h 6852213"/>
              <a:gd name="connsiteX4" fmla="*/ 0 w 7095466"/>
              <a:gd name="connsiteY4" fmla="*/ 6852213 h 6852213"/>
              <a:gd name="connsiteX5" fmla="*/ 11575 w 7095466"/>
              <a:gd name="connsiteY5" fmla="*/ 0 h 6852213"/>
              <a:gd name="connsiteX0" fmla="*/ 11575 w 6667352"/>
              <a:gd name="connsiteY0" fmla="*/ 0 h 6852213"/>
              <a:gd name="connsiteX1" fmla="*/ 5058137 w 6667352"/>
              <a:gd name="connsiteY1" fmla="*/ 57874 h 6852213"/>
              <a:gd name="connsiteX2" fmla="*/ 6667018 w 6667352"/>
              <a:gd name="connsiteY2" fmla="*/ 3483981 h 6852213"/>
              <a:gd name="connsiteX3" fmla="*/ 5451676 w 6667352"/>
              <a:gd name="connsiteY3" fmla="*/ 6852213 h 6852213"/>
              <a:gd name="connsiteX4" fmla="*/ 0 w 6667352"/>
              <a:gd name="connsiteY4" fmla="*/ 6852213 h 6852213"/>
              <a:gd name="connsiteX5" fmla="*/ 11575 w 6667352"/>
              <a:gd name="connsiteY5" fmla="*/ 0 h 6852213"/>
              <a:gd name="connsiteX0" fmla="*/ 11575 w 6707494"/>
              <a:gd name="connsiteY0" fmla="*/ 34723 h 6886936"/>
              <a:gd name="connsiteX1" fmla="*/ 4525702 w 6707494"/>
              <a:gd name="connsiteY1" fmla="*/ 0 h 6886936"/>
              <a:gd name="connsiteX2" fmla="*/ 6667018 w 6707494"/>
              <a:gd name="connsiteY2" fmla="*/ 3518704 h 6886936"/>
              <a:gd name="connsiteX3" fmla="*/ 5451676 w 6707494"/>
              <a:gd name="connsiteY3" fmla="*/ 6886936 h 6886936"/>
              <a:gd name="connsiteX4" fmla="*/ 0 w 6707494"/>
              <a:gd name="connsiteY4" fmla="*/ 6886936 h 6886936"/>
              <a:gd name="connsiteX5" fmla="*/ 11575 w 6707494"/>
              <a:gd name="connsiteY5" fmla="*/ 34723 h 6886936"/>
              <a:gd name="connsiteX0" fmla="*/ 248 w 6742466"/>
              <a:gd name="connsiteY0" fmla="*/ 34723 h 6886936"/>
              <a:gd name="connsiteX1" fmla="*/ 4560674 w 6742466"/>
              <a:gd name="connsiteY1" fmla="*/ 0 h 6886936"/>
              <a:gd name="connsiteX2" fmla="*/ 6701990 w 6742466"/>
              <a:gd name="connsiteY2" fmla="*/ 3518704 h 6886936"/>
              <a:gd name="connsiteX3" fmla="*/ 5486648 w 6742466"/>
              <a:gd name="connsiteY3" fmla="*/ 6886936 h 6886936"/>
              <a:gd name="connsiteX4" fmla="*/ 34972 w 6742466"/>
              <a:gd name="connsiteY4" fmla="*/ 6886936 h 6886936"/>
              <a:gd name="connsiteX5" fmla="*/ 248 w 6742466"/>
              <a:gd name="connsiteY5" fmla="*/ 34723 h 6886936"/>
              <a:gd name="connsiteX0" fmla="*/ 23149 w 6764680"/>
              <a:gd name="connsiteY0" fmla="*/ 34723 h 6898511"/>
              <a:gd name="connsiteX1" fmla="*/ 4583575 w 6764680"/>
              <a:gd name="connsiteY1" fmla="*/ 0 h 6898511"/>
              <a:gd name="connsiteX2" fmla="*/ 6724891 w 6764680"/>
              <a:gd name="connsiteY2" fmla="*/ 3518704 h 6898511"/>
              <a:gd name="connsiteX3" fmla="*/ 5509549 w 6764680"/>
              <a:gd name="connsiteY3" fmla="*/ 6886936 h 6898511"/>
              <a:gd name="connsiteX4" fmla="*/ 0 w 6764680"/>
              <a:gd name="connsiteY4" fmla="*/ 6898511 h 6898511"/>
              <a:gd name="connsiteX5" fmla="*/ 57873 w 6764680"/>
              <a:gd name="connsiteY5" fmla="*/ 6886936 h 6898511"/>
              <a:gd name="connsiteX6" fmla="*/ 23149 w 6764680"/>
              <a:gd name="connsiteY6" fmla="*/ 34723 h 6898511"/>
              <a:gd name="connsiteX0" fmla="*/ 23149 w 6724893"/>
              <a:gd name="connsiteY0" fmla="*/ 34723 h 6967959"/>
              <a:gd name="connsiteX1" fmla="*/ 4583575 w 6724893"/>
              <a:gd name="connsiteY1" fmla="*/ 0 h 6967959"/>
              <a:gd name="connsiteX2" fmla="*/ 6724891 w 6724893"/>
              <a:gd name="connsiteY2" fmla="*/ 3518704 h 6967959"/>
              <a:gd name="connsiteX3" fmla="*/ 4571999 w 6724893"/>
              <a:gd name="connsiteY3" fmla="*/ 6967959 h 6967959"/>
              <a:gd name="connsiteX4" fmla="*/ 0 w 6724893"/>
              <a:gd name="connsiteY4" fmla="*/ 6898511 h 6967959"/>
              <a:gd name="connsiteX5" fmla="*/ 57873 w 6724893"/>
              <a:gd name="connsiteY5" fmla="*/ 6886936 h 6967959"/>
              <a:gd name="connsiteX6" fmla="*/ 23149 w 6724893"/>
              <a:gd name="connsiteY6" fmla="*/ 34723 h 6967959"/>
              <a:gd name="connsiteX0" fmla="*/ 23149 w 6724933"/>
              <a:gd name="connsiteY0" fmla="*/ 34723 h 7025832"/>
              <a:gd name="connsiteX1" fmla="*/ 4583575 w 6724933"/>
              <a:gd name="connsiteY1" fmla="*/ 0 h 7025832"/>
              <a:gd name="connsiteX2" fmla="*/ 6724891 w 6724933"/>
              <a:gd name="connsiteY2" fmla="*/ 3518704 h 7025832"/>
              <a:gd name="connsiteX3" fmla="*/ 4537275 w 6724933"/>
              <a:gd name="connsiteY3" fmla="*/ 7025832 h 7025832"/>
              <a:gd name="connsiteX4" fmla="*/ 0 w 6724933"/>
              <a:gd name="connsiteY4" fmla="*/ 6898511 h 7025832"/>
              <a:gd name="connsiteX5" fmla="*/ 57873 w 6724933"/>
              <a:gd name="connsiteY5" fmla="*/ 6886936 h 7025832"/>
              <a:gd name="connsiteX6" fmla="*/ 23149 w 6724933"/>
              <a:gd name="connsiteY6" fmla="*/ 34723 h 7025832"/>
              <a:gd name="connsiteX0" fmla="*/ 23149 w 6724901"/>
              <a:gd name="connsiteY0" fmla="*/ 34723 h 6944810"/>
              <a:gd name="connsiteX1" fmla="*/ 4583575 w 6724901"/>
              <a:gd name="connsiteY1" fmla="*/ 0 h 6944810"/>
              <a:gd name="connsiteX2" fmla="*/ 6724891 w 6724901"/>
              <a:gd name="connsiteY2" fmla="*/ 3518704 h 6944810"/>
              <a:gd name="connsiteX3" fmla="*/ 4560425 w 6724901"/>
              <a:gd name="connsiteY3" fmla="*/ 6944810 h 6944810"/>
              <a:gd name="connsiteX4" fmla="*/ 0 w 6724901"/>
              <a:gd name="connsiteY4" fmla="*/ 6898511 h 6944810"/>
              <a:gd name="connsiteX5" fmla="*/ 57873 w 6724901"/>
              <a:gd name="connsiteY5" fmla="*/ 6886936 h 6944810"/>
              <a:gd name="connsiteX6" fmla="*/ 23149 w 6724901"/>
              <a:gd name="connsiteY6" fmla="*/ 34723 h 6944810"/>
              <a:gd name="connsiteX0" fmla="*/ 23149 w 6727504"/>
              <a:gd name="connsiteY0" fmla="*/ 23148 h 6933235"/>
              <a:gd name="connsiteX1" fmla="*/ 4884517 w 6727504"/>
              <a:gd name="connsiteY1" fmla="*/ 0 h 6933235"/>
              <a:gd name="connsiteX2" fmla="*/ 6724891 w 6727504"/>
              <a:gd name="connsiteY2" fmla="*/ 3507129 h 6933235"/>
              <a:gd name="connsiteX3" fmla="*/ 4560425 w 6727504"/>
              <a:gd name="connsiteY3" fmla="*/ 6933235 h 6933235"/>
              <a:gd name="connsiteX4" fmla="*/ 0 w 6727504"/>
              <a:gd name="connsiteY4" fmla="*/ 6886936 h 6933235"/>
              <a:gd name="connsiteX5" fmla="*/ 57873 w 6727504"/>
              <a:gd name="connsiteY5" fmla="*/ 6875361 h 6933235"/>
              <a:gd name="connsiteX6" fmla="*/ 23149 w 6727504"/>
              <a:gd name="connsiteY6" fmla="*/ 23148 h 6933235"/>
              <a:gd name="connsiteX0" fmla="*/ 23149 w 6725894"/>
              <a:gd name="connsiteY0" fmla="*/ 23148 h 6886936"/>
              <a:gd name="connsiteX1" fmla="*/ 4884517 w 6725894"/>
              <a:gd name="connsiteY1" fmla="*/ 0 h 6886936"/>
              <a:gd name="connsiteX2" fmla="*/ 6724891 w 6725894"/>
              <a:gd name="connsiteY2" fmla="*/ 3507129 h 6886936"/>
              <a:gd name="connsiteX3" fmla="*/ 5058136 w 6725894"/>
              <a:gd name="connsiteY3" fmla="*/ 6875362 h 6886936"/>
              <a:gd name="connsiteX4" fmla="*/ 0 w 6725894"/>
              <a:gd name="connsiteY4" fmla="*/ 6886936 h 6886936"/>
              <a:gd name="connsiteX5" fmla="*/ 57873 w 6725894"/>
              <a:gd name="connsiteY5" fmla="*/ 6875361 h 6886936"/>
              <a:gd name="connsiteX6" fmla="*/ 23149 w 6725894"/>
              <a:gd name="connsiteY6" fmla="*/ 23148 h 6886936"/>
              <a:gd name="connsiteX0" fmla="*/ 23149 w 6724894"/>
              <a:gd name="connsiteY0" fmla="*/ 23148 h 6886936"/>
              <a:gd name="connsiteX1" fmla="*/ 4884517 w 6724894"/>
              <a:gd name="connsiteY1" fmla="*/ 0 h 6886936"/>
              <a:gd name="connsiteX2" fmla="*/ 6724891 w 6724894"/>
              <a:gd name="connsiteY2" fmla="*/ 3507129 h 6886936"/>
              <a:gd name="connsiteX3" fmla="*/ 4872941 w 6724894"/>
              <a:gd name="connsiteY3" fmla="*/ 6875362 h 6886936"/>
              <a:gd name="connsiteX4" fmla="*/ 0 w 6724894"/>
              <a:gd name="connsiteY4" fmla="*/ 6886936 h 6886936"/>
              <a:gd name="connsiteX5" fmla="*/ 57873 w 6724894"/>
              <a:gd name="connsiteY5" fmla="*/ 6875361 h 6886936"/>
              <a:gd name="connsiteX6" fmla="*/ 23149 w 6724894"/>
              <a:gd name="connsiteY6" fmla="*/ 23148 h 688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4894" h="6886936">
                <a:moveTo>
                  <a:pt x="23149" y="23148"/>
                </a:moveTo>
                <a:lnTo>
                  <a:pt x="4884517" y="0"/>
                </a:lnTo>
                <a:cubicBezTo>
                  <a:pt x="5989899" y="571018"/>
                  <a:pt x="6726820" y="2361235"/>
                  <a:pt x="6724891" y="3507129"/>
                </a:cubicBezTo>
                <a:cubicBezTo>
                  <a:pt x="6722962" y="4653023"/>
                  <a:pt x="5970607" y="6313990"/>
                  <a:pt x="4872941" y="6875362"/>
                </a:cubicBezTo>
                <a:lnTo>
                  <a:pt x="0" y="6886936"/>
                </a:lnTo>
                <a:lnTo>
                  <a:pt x="57873" y="6875361"/>
                </a:lnTo>
                <a:cubicBezTo>
                  <a:pt x="61731" y="4591290"/>
                  <a:pt x="19291" y="2307219"/>
                  <a:pt x="23149" y="23148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406A557-C587-C9DB-60C8-9EBFB014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842263"/>
              </p:ext>
            </p:extLst>
          </p:nvPr>
        </p:nvGraphicFramePr>
        <p:xfrm>
          <a:off x="-23407" y="1342663"/>
          <a:ext cx="5532953" cy="44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8F6C831-7E4A-B583-EDB8-AA06236BE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574456"/>
              </p:ext>
            </p:extLst>
          </p:nvPr>
        </p:nvGraphicFramePr>
        <p:xfrm>
          <a:off x="6840640" y="1701478"/>
          <a:ext cx="4930813" cy="491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875C9B8-5CFE-64BC-2726-67D168E8AF30}"/>
              </a:ext>
            </a:extLst>
          </p:cNvPr>
          <p:cNvCxnSpPr/>
          <p:nvPr/>
        </p:nvCxnSpPr>
        <p:spPr>
          <a:xfrm flipV="1">
            <a:off x="7963382" y="4340506"/>
            <a:ext cx="2731626" cy="31251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C9497E-79D6-814A-1389-E5AE5F1EE67C}"/>
              </a:ext>
            </a:extLst>
          </p:cNvPr>
          <p:cNvSpPr txBox="1"/>
          <p:nvPr/>
        </p:nvSpPr>
        <p:spPr>
          <a:xfrm>
            <a:off x="5927389" y="6659033"/>
            <a:ext cx="6151636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marR="0" lvl="0" indent="-180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baseline="0" dirty="0" smtClean="0">
                <a:solidFill>
                  <a:srgbClr val="002D73"/>
                </a:solidFill>
                <a:latin typeface="Arial"/>
              </a:defRPr>
            </a:lvl1pPr>
            <a:lvl2pPr marL="0" indent="0" defTabSz="914332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2pPr>
            <a:lvl3pPr marL="355574" indent="-157151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3pPr>
            <a:lvl4pPr marL="571458" indent="-228584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baseline="0" dirty="0" smtClean="0">
                <a:solidFill>
                  <a:srgbClr val="76464B"/>
                </a:solidFill>
                <a:latin typeface="+mj-lt"/>
              </a:defRPr>
            </a:lvl4pPr>
            <a:lvl5pPr marL="861949" indent="-228584" defTabSz="91433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600" baseline="0" dirty="0">
                <a:solidFill>
                  <a:srgbClr val="76464B"/>
                </a:solidFill>
                <a:latin typeface="+mj-lt"/>
              </a:defRPr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/>
            </a:lvl9pPr>
          </a:lstStyle>
          <a:p>
            <a:pPr marL="180000" marR="0" lvl="0" indent="-1800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Росстат, Нильсен</a:t>
            </a:r>
          </a:p>
        </p:txBody>
      </p:sp>
      <p:sp>
        <p:nvSpPr>
          <p:cNvPr id="9" name="Совокупная сила нашего портфеля брендов">
            <a:extLst>
              <a:ext uri="{FF2B5EF4-FFF2-40B4-BE49-F238E27FC236}">
                <a16:creationId xmlns:a16="http://schemas.microsoft.com/office/drawing/2014/main" id="{30520773-C5D5-3500-63BE-506AC117E6C6}"/>
              </a:ext>
            </a:extLst>
          </p:cNvPr>
          <p:cNvSpPr txBox="1"/>
          <p:nvPr/>
        </p:nvSpPr>
        <p:spPr>
          <a:xfrm>
            <a:off x="384977" y="599627"/>
            <a:ext cx="5498869" cy="7571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hangingPunct="0"/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Огромный рост</a:t>
            </a:r>
          </a:p>
          <a:p>
            <a:pPr algn="l" hangingPunct="0"/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рынка</a:t>
            </a:r>
            <a:endParaRPr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овокупная сила нашего портфеля брендов">
            <a:extLst>
              <a:ext uri="{FF2B5EF4-FFF2-40B4-BE49-F238E27FC236}">
                <a16:creationId xmlns:a16="http://schemas.microsoft.com/office/drawing/2014/main" id="{EB66E19D-A8D4-B708-DDE8-AA5DFF38DCE8}"/>
              </a:ext>
            </a:extLst>
          </p:cNvPr>
          <p:cNvSpPr txBox="1"/>
          <p:nvPr/>
        </p:nvSpPr>
        <p:spPr>
          <a:xfrm>
            <a:off x="6419049" y="599627"/>
            <a:ext cx="5498869" cy="4247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hangingPunct="0"/>
            <a:r>
              <a:rPr lang="ru-RU" sz="2400" kern="0" dirty="0" err="1">
                <a:solidFill>
                  <a:srgbClr val="E5E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премиумизация</a:t>
            </a:r>
            <a:endParaRPr sz="2400" kern="0" dirty="0">
              <a:solidFill>
                <a:srgbClr val="E5E7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1;p9" descr="Google Shape;21;p9"/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~50%"/>
          <p:cNvSpPr txBox="1"/>
          <p:nvPr/>
        </p:nvSpPr>
        <p:spPr>
          <a:xfrm>
            <a:off x="759275" y="422968"/>
            <a:ext cx="2756542" cy="1631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US" sz="100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~9 </a:t>
            </a:r>
            <a:endParaRPr sz="100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154" name="Совокупная сила нашего портфеля брендов"/>
          <p:cNvSpPr txBox="1"/>
          <p:nvPr/>
        </p:nvSpPr>
        <p:spPr>
          <a:xfrm>
            <a:off x="-397322" y="2054184"/>
            <a:ext cx="5498869" cy="10895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 dirty="0"/>
              <a:t>Брендов </a:t>
            </a:r>
          </a:p>
          <a:p>
            <a:pPr hangingPunct="0"/>
            <a:r>
              <a:rPr lang="ru-RU" sz="3600" kern="0" dirty="0"/>
              <a:t>в репертуаре</a:t>
            </a:r>
            <a:endParaRPr sz="3600" kern="0" dirty="0"/>
          </a:p>
        </p:txBody>
      </p:sp>
      <p:sp>
        <p:nvSpPr>
          <p:cNvPr id="3" name="~50%">
            <a:extLst>
              <a:ext uri="{FF2B5EF4-FFF2-40B4-BE49-F238E27FC236}">
                <a16:creationId xmlns:a16="http://schemas.microsoft.com/office/drawing/2014/main" id="{0EEEC09A-E9C8-7FAC-9F13-D32BF4FBE8E5}"/>
              </a:ext>
            </a:extLst>
          </p:cNvPr>
          <p:cNvSpPr txBox="1"/>
          <p:nvPr/>
        </p:nvSpPr>
        <p:spPr>
          <a:xfrm>
            <a:off x="4270422" y="1907704"/>
            <a:ext cx="2756542" cy="1631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00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2</a:t>
            </a:r>
            <a:r>
              <a:rPr lang="en-US" sz="100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 </a:t>
            </a:r>
            <a:endParaRPr sz="100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4" name="Совокупная сила нашего портфеля брендов">
            <a:extLst>
              <a:ext uri="{FF2B5EF4-FFF2-40B4-BE49-F238E27FC236}">
                <a16:creationId xmlns:a16="http://schemas.microsoft.com/office/drawing/2014/main" id="{B1B2392D-0923-9A0E-8B9B-9C8B36EA51B8}"/>
              </a:ext>
            </a:extLst>
          </p:cNvPr>
          <p:cNvSpPr txBox="1"/>
          <p:nvPr/>
        </p:nvSpPr>
        <p:spPr>
          <a:xfrm>
            <a:off x="3022704" y="3423173"/>
            <a:ext cx="5498869" cy="10895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 dirty="0"/>
              <a:t>Секунды </a:t>
            </a:r>
          </a:p>
          <a:p>
            <a:pPr hangingPunct="0"/>
            <a:r>
              <a:rPr lang="ru-RU" sz="3600" kern="0" dirty="0"/>
              <a:t>на выбор у полки</a:t>
            </a:r>
            <a:endParaRPr sz="3600" kern="0" dirty="0"/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731FDC4A-6756-7265-44EA-254920BC735D}"/>
              </a:ext>
            </a:extLst>
          </p:cNvPr>
          <p:cNvGrpSpPr>
            <a:grpSpLocks noChangeAspect="1"/>
          </p:cNvGrpSpPr>
          <p:nvPr/>
        </p:nvGrpSpPr>
        <p:grpSpPr>
          <a:xfrm>
            <a:off x="8642858" y="3037479"/>
            <a:ext cx="3209615" cy="3820521"/>
            <a:chOff x="5594351" y="3500438"/>
            <a:chExt cx="1084262" cy="1290637"/>
          </a:xfrm>
          <a:gradFill>
            <a:gsLst>
              <a:gs pos="0">
                <a:srgbClr val="C00000"/>
              </a:gs>
              <a:gs pos="100000">
                <a:srgbClr val="002060"/>
              </a:gs>
            </a:gsLst>
            <a:lin ang="2719240" scaled="0"/>
          </a:gradFill>
        </p:grpSpPr>
        <p:sp>
          <p:nvSpPr>
            <p:cNvPr id="6" name="Freeform 84">
              <a:extLst>
                <a:ext uri="{FF2B5EF4-FFF2-40B4-BE49-F238E27FC236}">
                  <a16:creationId xmlns:a16="http://schemas.microsoft.com/office/drawing/2014/main" id="{ACFB4AE2-7BE8-82C5-4F98-B1D9DBC5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3814763"/>
              <a:ext cx="668338" cy="976312"/>
            </a:xfrm>
            <a:custGeom>
              <a:avLst/>
              <a:gdLst/>
              <a:ahLst/>
              <a:cxnLst>
                <a:cxn ang="0">
                  <a:pos x="119" y="103"/>
                </a:cxn>
                <a:cxn ang="0">
                  <a:pos x="101" y="96"/>
                </a:cxn>
                <a:cxn ang="0">
                  <a:pos x="117" y="86"/>
                </a:cxn>
                <a:cxn ang="0">
                  <a:pos x="141" y="47"/>
                </a:cxn>
                <a:cxn ang="0">
                  <a:pos x="89" y="0"/>
                </a:cxn>
                <a:cxn ang="0">
                  <a:pos x="38" y="47"/>
                </a:cxn>
                <a:cxn ang="0">
                  <a:pos x="61" y="86"/>
                </a:cxn>
                <a:cxn ang="0">
                  <a:pos x="77" y="96"/>
                </a:cxn>
                <a:cxn ang="0">
                  <a:pos x="60" y="103"/>
                </a:cxn>
                <a:cxn ang="0">
                  <a:pos x="52" y="107"/>
                </a:cxn>
                <a:cxn ang="0">
                  <a:pos x="44" y="112"/>
                </a:cxn>
                <a:cxn ang="0">
                  <a:pos x="36" y="118"/>
                </a:cxn>
                <a:cxn ang="0">
                  <a:pos x="1" y="200"/>
                </a:cxn>
                <a:cxn ang="0">
                  <a:pos x="2" y="217"/>
                </a:cxn>
                <a:cxn ang="0">
                  <a:pos x="15" y="231"/>
                </a:cxn>
                <a:cxn ang="0">
                  <a:pos x="23" y="237"/>
                </a:cxn>
                <a:cxn ang="0">
                  <a:pos x="31" y="243"/>
                </a:cxn>
                <a:cxn ang="0">
                  <a:pos x="89" y="260"/>
                </a:cxn>
                <a:cxn ang="0">
                  <a:pos x="176" y="217"/>
                </a:cxn>
                <a:cxn ang="0">
                  <a:pos x="178" y="200"/>
                </a:cxn>
                <a:cxn ang="0">
                  <a:pos x="119" y="103"/>
                </a:cxn>
              </a:cxnLst>
              <a:rect l="0" t="0" r="r" b="b"/>
              <a:pathLst>
                <a:path w="178" h="260">
                  <a:moveTo>
                    <a:pt x="119" y="103"/>
                  </a:moveTo>
                  <a:cubicBezTo>
                    <a:pt x="101" y="96"/>
                    <a:pt x="101" y="96"/>
                    <a:pt x="101" y="9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32" y="77"/>
                    <a:pt x="141" y="63"/>
                    <a:pt x="141" y="47"/>
                  </a:cubicBezTo>
                  <a:cubicBezTo>
                    <a:pt x="141" y="21"/>
                    <a:pt x="118" y="0"/>
                    <a:pt x="89" y="0"/>
                  </a:cubicBezTo>
                  <a:cubicBezTo>
                    <a:pt x="60" y="0"/>
                    <a:pt x="38" y="21"/>
                    <a:pt x="38" y="47"/>
                  </a:cubicBezTo>
                  <a:cubicBezTo>
                    <a:pt x="38" y="63"/>
                    <a:pt x="47" y="77"/>
                    <a:pt x="61" y="8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7" y="104"/>
                    <a:pt x="54" y="105"/>
                    <a:pt x="52" y="107"/>
                  </a:cubicBezTo>
                  <a:cubicBezTo>
                    <a:pt x="49" y="108"/>
                    <a:pt x="46" y="110"/>
                    <a:pt x="44" y="112"/>
                  </a:cubicBezTo>
                  <a:cubicBezTo>
                    <a:pt x="41" y="114"/>
                    <a:pt x="38" y="116"/>
                    <a:pt x="36" y="118"/>
                  </a:cubicBezTo>
                  <a:cubicBezTo>
                    <a:pt x="15" y="136"/>
                    <a:pt x="0" y="166"/>
                    <a:pt x="1" y="200"/>
                  </a:cubicBezTo>
                  <a:cubicBezTo>
                    <a:pt x="0" y="206"/>
                    <a:pt x="1" y="212"/>
                    <a:pt x="2" y="217"/>
                  </a:cubicBezTo>
                  <a:cubicBezTo>
                    <a:pt x="6" y="222"/>
                    <a:pt x="10" y="227"/>
                    <a:pt x="15" y="231"/>
                  </a:cubicBezTo>
                  <a:cubicBezTo>
                    <a:pt x="17" y="233"/>
                    <a:pt x="20" y="235"/>
                    <a:pt x="23" y="237"/>
                  </a:cubicBezTo>
                  <a:cubicBezTo>
                    <a:pt x="25" y="239"/>
                    <a:pt x="28" y="241"/>
                    <a:pt x="31" y="243"/>
                  </a:cubicBezTo>
                  <a:cubicBezTo>
                    <a:pt x="48" y="254"/>
                    <a:pt x="68" y="260"/>
                    <a:pt x="89" y="260"/>
                  </a:cubicBezTo>
                  <a:cubicBezTo>
                    <a:pt x="124" y="260"/>
                    <a:pt x="155" y="244"/>
                    <a:pt x="176" y="217"/>
                  </a:cubicBezTo>
                  <a:cubicBezTo>
                    <a:pt x="177" y="212"/>
                    <a:pt x="178" y="206"/>
                    <a:pt x="178" y="200"/>
                  </a:cubicBezTo>
                  <a:cubicBezTo>
                    <a:pt x="178" y="155"/>
                    <a:pt x="152" y="117"/>
                    <a:pt x="119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5">
              <a:extLst>
                <a:ext uri="{FF2B5EF4-FFF2-40B4-BE49-F238E27FC236}">
                  <a16:creationId xmlns:a16="http://schemas.microsoft.com/office/drawing/2014/main" id="{FBB8D15F-DE67-C346-9163-1D9ACB7D7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3500438"/>
              <a:ext cx="603250" cy="5365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59"/>
                </a:cxn>
                <a:cxn ang="0">
                  <a:pos x="73" y="118"/>
                </a:cxn>
                <a:cxn ang="0">
                  <a:pos x="50" y="142"/>
                </a:cxn>
                <a:cxn ang="0">
                  <a:pos x="52" y="143"/>
                </a:cxn>
                <a:cxn ang="0">
                  <a:pos x="95" y="118"/>
                </a:cxn>
                <a:cxn ang="0">
                  <a:pos x="161" y="59"/>
                </a:cxn>
                <a:cxn ang="0">
                  <a:pos x="81" y="0"/>
                </a:cxn>
              </a:cxnLst>
              <a:rect l="0" t="0" r="r" b="b"/>
              <a:pathLst>
                <a:path w="161" h="143">
                  <a:moveTo>
                    <a:pt x="81" y="0"/>
                  </a:moveTo>
                  <a:cubicBezTo>
                    <a:pt x="36" y="0"/>
                    <a:pt x="0" y="26"/>
                    <a:pt x="0" y="59"/>
                  </a:cubicBezTo>
                  <a:cubicBezTo>
                    <a:pt x="0" y="90"/>
                    <a:pt x="32" y="115"/>
                    <a:pt x="73" y="118"/>
                  </a:cubicBezTo>
                  <a:cubicBezTo>
                    <a:pt x="68" y="128"/>
                    <a:pt x="60" y="137"/>
                    <a:pt x="50" y="142"/>
                  </a:cubicBezTo>
                  <a:cubicBezTo>
                    <a:pt x="50" y="142"/>
                    <a:pt x="51" y="143"/>
                    <a:pt x="52" y="143"/>
                  </a:cubicBezTo>
                  <a:cubicBezTo>
                    <a:pt x="70" y="143"/>
                    <a:pt x="86" y="132"/>
                    <a:pt x="95" y="118"/>
                  </a:cubicBezTo>
                  <a:cubicBezTo>
                    <a:pt x="132" y="113"/>
                    <a:pt x="161" y="88"/>
                    <a:pt x="161" y="59"/>
                  </a:cubicBezTo>
                  <a:cubicBezTo>
                    <a:pt x="161" y="26"/>
                    <a:pt x="125" y="0"/>
                    <a:pt x="8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8C913D-3D68-45C4-2B72-E94F9306F2C8}"/>
              </a:ext>
            </a:extLst>
          </p:cNvPr>
          <p:cNvSpPr txBox="1"/>
          <p:nvPr/>
        </p:nvSpPr>
        <p:spPr>
          <a:xfrm>
            <a:off x="10241977" y="3285204"/>
            <a:ext cx="143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Я знаю этот бренд!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6FA44-CE46-37BC-FA04-D9E9CA45C046}"/>
              </a:ext>
            </a:extLst>
          </p:cNvPr>
          <p:cNvSpPr txBox="1"/>
          <p:nvPr/>
        </p:nvSpPr>
        <p:spPr>
          <a:xfrm>
            <a:off x="120507" y="6435032"/>
            <a:ext cx="165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/>
              <a:t>* </a:t>
            </a:r>
            <a:r>
              <a:rPr lang="en-US" sz="1400" i="1"/>
              <a:t>Ipsos, Scan Panel</a:t>
            </a:r>
            <a:endParaRPr lang="ru-RU" sz="1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3" grpId="0" animBg="1"/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9" descr="Google Shape;21;p9">
            <a:extLst>
              <a:ext uri="{FF2B5EF4-FFF2-40B4-BE49-F238E27FC236}">
                <a16:creationId xmlns:a16="http://schemas.microsoft.com/office/drawing/2014/main" id="{A466906F-DE01-D242-5AF1-1373625159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FF692EB-19EE-78F4-94B4-6FB15B384089}"/>
              </a:ext>
            </a:extLst>
          </p:cNvPr>
          <p:cNvSpPr/>
          <p:nvPr/>
        </p:nvSpPr>
        <p:spPr>
          <a:xfrm>
            <a:off x="2573425" y="-11576"/>
            <a:ext cx="9618562" cy="6956385"/>
          </a:xfrm>
          <a:custGeom>
            <a:avLst/>
            <a:gdLst>
              <a:gd name="connsiteX0" fmla="*/ 4629874 w 9618562"/>
              <a:gd name="connsiteY0" fmla="*/ 6053560 h 6944810"/>
              <a:gd name="connsiteX1" fmla="*/ 0 w 9618562"/>
              <a:gd name="connsiteY1" fmla="*/ 0 h 6944810"/>
              <a:gd name="connsiteX2" fmla="*/ 9618562 w 9618562"/>
              <a:gd name="connsiteY2" fmla="*/ 46299 h 6944810"/>
              <a:gd name="connsiteX3" fmla="*/ 9618562 w 9618562"/>
              <a:gd name="connsiteY3" fmla="*/ 6944810 h 6944810"/>
              <a:gd name="connsiteX4" fmla="*/ 4629874 w 9618562"/>
              <a:gd name="connsiteY4" fmla="*/ 6053560 h 6944810"/>
              <a:gd name="connsiteX0" fmla="*/ 5289631 w 9618562"/>
              <a:gd name="connsiteY0" fmla="*/ 6921661 h 6944810"/>
              <a:gd name="connsiteX1" fmla="*/ 0 w 9618562"/>
              <a:gd name="connsiteY1" fmla="*/ 0 h 6944810"/>
              <a:gd name="connsiteX2" fmla="*/ 9618562 w 9618562"/>
              <a:gd name="connsiteY2" fmla="*/ 46299 h 6944810"/>
              <a:gd name="connsiteX3" fmla="*/ 9618562 w 9618562"/>
              <a:gd name="connsiteY3" fmla="*/ 6944810 h 6944810"/>
              <a:gd name="connsiteX4" fmla="*/ 5289631 w 9618562"/>
              <a:gd name="connsiteY4" fmla="*/ 6921661 h 6944810"/>
              <a:gd name="connsiteX0" fmla="*/ 5289631 w 9618562"/>
              <a:gd name="connsiteY0" fmla="*/ 6921661 h 6944810"/>
              <a:gd name="connsiteX1" fmla="*/ 0 w 9618562"/>
              <a:gd name="connsiteY1" fmla="*/ 0 h 6944810"/>
              <a:gd name="connsiteX2" fmla="*/ 9583838 w 9618562"/>
              <a:gd name="connsiteY2" fmla="*/ 23149 h 6944810"/>
              <a:gd name="connsiteX3" fmla="*/ 9618562 w 9618562"/>
              <a:gd name="connsiteY3" fmla="*/ 6944810 h 6944810"/>
              <a:gd name="connsiteX4" fmla="*/ 5289631 w 9618562"/>
              <a:gd name="connsiteY4" fmla="*/ 6921661 h 6944810"/>
              <a:gd name="connsiteX0" fmla="*/ 5289631 w 9618562"/>
              <a:gd name="connsiteY0" fmla="*/ 6933236 h 6956385"/>
              <a:gd name="connsiteX1" fmla="*/ 0 w 9618562"/>
              <a:gd name="connsiteY1" fmla="*/ 11575 h 6956385"/>
              <a:gd name="connsiteX2" fmla="*/ 9618562 w 9618562"/>
              <a:gd name="connsiteY2" fmla="*/ 0 h 6956385"/>
              <a:gd name="connsiteX3" fmla="*/ 9618562 w 9618562"/>
              <a:gd name="connsiteY3" fmla="*/ 6956385 h 6956385"/>
              <a:gd name="connsiteX4" fmla="*/ 5289631 w 9618562"/>
              <a:gd name="connsiteY4" fmla="*/ 6933236 h 69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62" h="6956385">
                <a:moveTo>
                  <a:pt x="5289631" y="6933236"/>
                </a:moveTo>
                <a:lnTo>
                  <a:pt x="0" y="11575"/>
                </a:lnTo>
                <a:lnTo>
                  <a:pt x="9618562" y="0"/>
                </a:lnTo>
                <a:lnTo>
                  <a:pt x="9618562" y="6956385"/>
                </a:lnTo>
                <a:lnTo>
                  <a:pt x="5289631" y="693323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CFADFC-987E-817F-1551-5C39CA4C0B13}"/>
              </a:ext>
            </a:extLst>
          </p:cNvPr>
          <p:cNvSpPr/>
          <p:nvPr/>
        </p:nvSpPr>
        <p:spPr>
          <a:xfrm>
            <a:off x="3599727" y="1685789"/>
            <a:ext cx="8592260" cy="2157006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CDA1DA-BE1E-649C-640A-F19D002D4C5F}"/>
              </a:ext>
            </a:extLst>
          </p:cNvPr>
          <p:cNvSpPr/>
          <p:nvPr/>
        </p:nvSpPr>
        <p:spPr>
          <a:xfrm>
            <a:off x="3599727" y="3889094"/>
            <a:ext cx="8592260" cy="1051876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FFA66E-A4CD-2FFB-9547-8A63A96ECE42}"/>
              </a:ext>
            </a:extLst>
          </p:cNvPr>
          <p:cNvSpPr/>
          <p:nvPr/>
        </p:nvSpPr>
        <p:spPr>
          <a:xfrm>
            <a:off x="3599727" y="4977970"/>
            <a:ext cx="8592260" cy="1010833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1243A-8B7D-CDB4-3CC1-60C668302323}"/>
              </a:ext>
            </a:extLst>
          </p:cNvPr>
          <p:cNvSpPr txBox="1"/>
          <p:nvPr/>
        </p:nvSpPr>
        <p:spPr>
          <a:xfrm>
            <a:off x="7884094" y="5167815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Медийные веса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C904A-48BA-5EFF-B7C7-41E6D8407185}"/>
              </a:ext>
            </a:extLst>
          </p:cNvPr>
          <p:cNvSpPr txBox="1"/>
          <p:nvPr/>
        </p:nvSpPr>
        <p:spPr>
          <a:xfrm>
            <a:off x="7884094" y="4074289"/>
            <a:ext cx="320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err="1">
                <a:solidFill>
                  <a:schemeClr val="bg1"/>
                </a:solidFill>
              </a:rPr>
              <a:t>Консистентность</a:t>
            </a:r>
            <a:r>
              <a:rPr lang="ru-RU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703BC-4FF1-6E12-FEB8-8B26220D82E2}"/>
              </a:ext>
            </a:extLst>
          </p:cNvPr>
          <p:cNvSpPr txBox="1"/>
          <p:nvPr/>
        </p:nvSpPr>
        <p:spPr>
          <a:xfrm>
            <a:off x="7884094" y="2283641"/>
            <a:ext cx="3111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Эмоциональная связь</a:t>
            </a:r>
          </a:p>
        </p:txBody>
      </p:sp>
      <p:sp>
        <p:nvSpPr>
          <p:cNvPr id="12" name="Знак умножения 11">
            <a:extLst>
              <a:ext uri="{FF2B5EF4-FFF2-40B4-BE49-F238E27FC236}">
                <a16:creationId xmlns:a16="http://schemas.microsoft.com/office/drawing/2014/main" id="{121FE329-0F1C-B2A0-EAD3-E6DB3A05D9DE}"/>
              </a:ext>
            </a:extLst>
          </p:cNvPr>
          <p:cNvSpPr/>
          <p:nvPr/>
        </p:nvSpPr>
        <p:spPr>
          <a:xfrm>
            <a:off x="10794946" y="3629773"/>
            <a:ext cx="601883" cy="460712"/>
          </a:xfrm>
          <a:prstGeom prst="mathMultiply">
            <a:avLst>
              <a:gd name="adj1" fmla="val 134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1A1C2D17-FFD9-FD9F-B84E-0690E95E7135}"/>
              </a:ext>
            </a:extLst>
          </p:cNvPr>
          <p:cNvSpPr/>
          <p:nvPr/>
        </p:nvSpPr>
        <p:spPr>
          <a:xfrm>
            <a:off x="10794946" y="4707103"/>
            <a:ext cx="601883" cy="460712"/>
          </a:xfrm>
          <a:prstGeom prst="mathMultiply">
            <a:avLst>
              <a:gd name="adj1" fmla="val 134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FB7E4BD-B96E-44C0-DB4A-D4CC20449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440603"/>
              </p:ext>
            </p:extLst>
          </p:nvPr>
        </p:nvGraphicFramePr>
        <p:xfrm>
          <a:off x="301587" y="1685789"/>
          <a:ext cx="6634480" cy="43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60A3B4-3E71-8452-9356-8947EC3C540F}"/>
              </a:ext>
            </a:extLst>
          </p:cNvPr>
          <p:cNvSpPr txBox="1"/>
          <p:nvPr/>
        </p:nvSpPr>
        <p:spPr>
          <a:xfrm>
            <a:off x="2791237" y="2152890"/>
            <a:ext cx="165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Ситуации потребления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828FB4-39F6-51D8-EE4C-81389081B374}"/>
              </a:ext>
            </a:extLst>
          </p:cNvPr>
          <p:cNvSpPr txBox="1"/>
          <p:nvPr/>
        </p:nvSpPr>
        <p:spPr>
          <a:xfrm>
            <a:off x="3400206" y="500467"/>
            <a:ext cx="6218369" cy="480131"/>
          </a:xfrm>
          <a:prstGeom prst="rect">
            <a:avLst/>
          </a:prstGeom>
          <a:ln w="25400">
            <a:miter lim="400000"/>
          </a:ln>
        </p:spPr>
        <p:txBody>
          <a:bodyPr wrap="square" tIns="45720" bIns="45720">
            <a:spAutoFit/>
          </a:bodyPr>
          <a:lstStyle>
            <a:defPPr>
              <a:defRPr lang="ru-RU"/>
            </a:defPPr>
            <a:lvl1pPr algn="ctr" hangingPunct="0">
              <a:lnSpc>
                <a:spcPct val="90000"/>
              </a:lnSpc>
              <a:defRPr sz="3600" b="1" kern="0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ru-RU" sz="2800" dirty="0">
                <a:solidFill>
                  <a:srgbClr val="E5E7EF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вырастить бренд?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2E28131-2676-1D70-4C85-BBD0D19B25BF}"/>
              </a:ext>
            </a:extLst>
          </p:cNvPr>
          <p:cNvCxnSpPr/>
          <p:nvPr/>
        </p:nvCxnSpPr>
        <p:spPr>
          <a:xfrm flipV="1">
            <a:off x="159657" y="1685789"/>
            <a:ext cx="2975429" cy="37280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/>
      <p:bldP spid="7" grpId="0"/>
      <p:bldP spid="8" grpId="0"/>
      <p:bldP spid="12" grpId="0" animBg="1"/>
      <p:bldP spid="13" grpId="0" animBg="1"/>
      <p:bldGraphic spid="2" grpId="0">
        <p:bldAsOne/>
      </p:bldGraphic>
      <p:bldP spid="5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19;p8" descr="Google Shape;19;p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8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Box 3"/>
          <p:cNvSpPr txBox="1"/>
          <p:nvPr/>
        </p:nvSpPr>
        <p:spPr>
          <a:xfrm>
            <a:off x="3150316" y="2001138"/>
            <a:ext cx="5891356" cy="31700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tIns="45720" bIns="45720" anchor="ctr">
            <a:spAutoFit/>
          </a:bodyPr>
          <a:lstStyle>
            <a:lvl1pPr>
              <a:defRPr sz="4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US" sz="20000" kern="0" dirty="0"/>
              <a:t>2001</a:t>
            </a:r>
            <a:endParaRPr sz="20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0D27-E2DF-B569-8982-96603149D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1;p9" descr="Google Shape;21;p9">
            <a:extLst>
              <a:ext uri="{FF2B5EF4-FFF2-40B4-BE49-F238E27FC236}">
                <a16:creationId xmlns:a16="http://schemas.microsoft.com/office/drawing/2014/main" id="{AFCC958E-5311-959B-29B5-3E39B270AB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~50%">
            <a:extLst>
              <a:ext uri="{FF2B5EF4-FFF2-40B4-BE49-F238E27FC236}">
                <a16:creationId xmlns:a16="http://schemas.microsoft.com/office/drawing/2014/main" id="{D7DB1676-379B-A7AA-0F83-E7CD607B6660}"/>
              </a:ext>
            </a:extLst>
          </p:cNvPr>
          <p:cNvSpPr txBox="1"/>
          <p:nvPr/>
        </p:nvSpPr>
        <p:spPr>
          <a:xfrm>
            <a:off x="1793670" y="2324025"/>
            <a:ext cx="8774015" cy="1631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0000" kern="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Ты где был?</a:t>
            </a:r>
            <a:endParaRPr sz="10000" kern="0" dirty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2" name="Совокупная сила нашего портфеля брендов">
            <a:extLst>
              <a:ext uri="{FF2B5EF4-FFF2-40B4-BE49-F238E27FC236}">
                <a16:creationId xmlns:a16="http://schemas.microsoft.com/office/drawing/2014/main" id="{82FFCCFB-A926-7C98-D512-3C8F9969CD97}"/>
              </a:ext>
            </a:extLst>
          </p:cNvPr>
          <p:cNvSpPr txBox="1"/>
          <p:nvPr/>
        </p:nvSpPr>
        <p:spPr>
          <a:xfrm>
            <a:off x="2191307" y="4149201"/>
            <a:ext cx="7978740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 dirty="0"/>
              <a:t>Пиво пил</a:t>
            </a:r>
            <a:endParaRPr sz="3600" kern="0" dirty="0"/>
          </a:p>
        </p:txBody>
      </p:sp>
    </p:spTree>
    <p:extLst>
      <p:ext uri="{BB962C8B-B14F-4D97-AF65-F5344CB8AC3E}">
        <p14:creationId xmlns:p14="http://schemas.microsoft.com/office/powerpoint/2010/main" val="4061329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8170-F9C2-6BA4-B621-257612EC7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1;p9" descr="Google Shape;21;p9">
            <a:extLst>
              <a:ext uri="{FF2B5EF4-FFF2-40B4-BE49-F238E27FC236}">
                <a16:creationId xmlns:a16="http://schemas.microsoft.com/office/drawing/2014/main" id="{E64C1093-BFA3-8E08-93CB-1641B113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~50%">
            <a:extLst>
              <a:ext uri="{FF2B5EF4-FFF2-40B4-BE49-F238E27FC236}">
                <a16:creationId xmlns:a16="http://schemas.microsoft.com/office/drawing/2014/main" id="{F9BC08BB-BA76-8DB2-6409-B310EDF6A904}"/>
              </a:ext>
            </a:extLst>
          </p:cNvPr>
          <p:cNvSpPr txBox="1"/>
          <p:nvPr/>
        </p:nvSpPr>
        <p:spPr>
          <a:xfrm>
            <a:off x="1793670" y="344754"/>
            <a:ext cx="8774015" cy="1631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0000" kern="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Ты где был?</a:t>
            </a:r>
            <a:endParaRPr sz="10000" kern="0" dirty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2" name="Совокупная сила нашего портфеля брендов">
            <a:extLst>
              <a:ext uri="{FF2B5EF4-FFF2-40B4-BE49-F238E27FC236}">
                <a16:creationId xmlns:a16="http://schemas.microsoft.com/office/drawing/2014/main" id="{20A7E9EC-8772-3B7F-47E8-1E7D80AC67D2}"/>
              </a:ext>
            </a:extLst>
          </p:cNvPr>
          <p:cNvSpPr txBox="1"/>
          <p:nvPr/>
        </p:nvSpPr>
        <p:spPr>
          <a:xfrm>
            <a:off x="2191307" y="2169930"/>
            <a:ext cx="7978740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3600" kern="0" dirty="0"/>
              <a:t>Пиво пил</a:t>
            </a:r>
            <a:endParaRPr sz="3600" kern="0" dirty="0"/>
          </a:p>
        </p:txBody>
      </p:sp>
      <p:sp>
        <p:nvSpPr>
          <p:cNvPr id="4" name="~50%">
            <a:extLst>
              <a:ext uri="{FF2B5EF4-FFF2-40B4-BE49-F238E27FC236}">
                <a16:creationId xmlns:a16="http://schemas.microsoft.com/office/drawing/2014/main" id="{8FB7EEA4-7042-7C76-7783-79855EA6EC34}"/>
              </a:ext>
            </a:extLst>
          </p:cNvPr>
          <p:cNvSpPr txBox="1"/>
          <p:nvPr/>
        </p:nvSpPr>
        <p:spPr>
          <a:xfrm>
            <a:off x="948885" y="3681641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48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5" name="Совокупная сила нашего портфеля брендов">
            <a:extLst>
              <a:ext uri="{FF2B5EF4-FFF2-40B4-BE49-F238E27FC236}">
                <a16:creationId xmlns:a16="http://schemas.microsoft.com/office/drawing/2014/main" id="{E81F6BFA-9E9C-D59D-FDD3-1080B432C2B8}"/>
              </a:ext>
            </a:extLst>
          </p:cNvPr>
          <p:cNvSpPr txBox="1"/>
          <p:nvPr/>
        </p:nvSpPr>
        <p:spPr>
          <a:xfrm>
            <a:off x="303632" y="4545873"/>
            <a:ext cx="2509015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800" kern="0" dirty="0"/>
              <a:t>Недель на воздухе</a:t>
            </a:r>
            <a:endParaRPr sz="1800" kern="0" dirty="0"/>
          </a:p>
        </p:txBody>
      </p:sp>
      <p:sp>
        <p:nvSpPr>
          <p:cNvPr id="6" name="~50%">
            <a:extLst>
              <a:ext uri="{FF2B5EF4-FFF2-40B4-BE49-F238E27FC236}">
                <a16:creationId xmlns:a16="http://schemas.microsoft.com/office/drawing/2014/main" id="{D80390DC-D869-F487-DF6F-840772F1DC90}"/>
              </a:ext>
            </a:extLst>
          </p:cNvPr>
          <p:cNvSpPr txBox="1"/>
          <p:nvPr/>
        </p:nvSpPr>
        <p:spPr>
          <a:xfrm>
            <a:off x="3135273" y="3689403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5%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7" name="Совокупная сила нашего портфеля брендов">
            <a:extLst>
              <a:ext uri="{FF2B5EF4-FFF2-40B4-BE49-F238E27FC236}">
                <a16:creationId xmlns:a16="http://schemas.microsoft.com/office/drawing/2014/main" id="{ABFAFDF9-815F-F2F9-D58B-FF65892350D1}"/>
              </a:ext>
            </a:extLst>
          </p:cNvPr>
          <p:cNvSpPr txBox="1"/>
          <p:nvPr/>
        </p:nvSpPr>
        <p:spPr>
          <a:xfrm>
            <a:off x="2812647" y="4531321"/>
            <a:ext cx="1883983" cy="5909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US" sz="1800" kern="0"/>
              <a:t>SOV</a:t>
            </a:r>
            <a:r>
              <a:rPr lang="ru-RU" sz="1800" kern="0"/>
              <a:t> категории</a:t>
            </a:r>
            <a:endParaRPr sz="1800" kern="0"/>
          </a:p>
        </p:txBody>
      </p:sp>
      <p:sp>
        <p:nvSpPr>
          <p:cNvPr id="8" name="~50%">
            <a:extLst>
              <a:ext uri="{FF2B5EF4-FFF2-40B4-BE49-F238E27FC236}">
                <a16:creationId xmlns:a16="http://schemas.microsoft.com/office/drawing/2014/main" id="{D1D5165B-B57D-621E-B7B5-0981929B1752}"/>
              </a:ext>
            </a:extLst>
          </p:cNvPr>
          <p:cNvSpPr txBox="1"/>
          <p:nvPr/>
        </p:nvSpPr>
        <p:spPr>
          <a:xfrm>
            <a:off x="5354918" y="3670720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7%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9" name="Совокупная сила нашего портфеля брендов">
            <a:extLst>
              <a:ext uri="{FF2B5EF4-FFF2-40B4-BE49-F238E27FC236}">
                <a16:creationId xmlns:a16="http://schemas.microsoft.com/office/drawing/2014/main" id="{7BC0D59E-2416-440F-3849-B971AAC0ED98}"/>
              </a:ext>
            </a:extLst>
          </p:cNvPr>
          <p:cNvSpPr txBox="1"/>
          <p:nvPr/>
        </p:nvSpPr>
        <p:spPr>
          <a:xfrm>
            <a:off x="5032292" y="4512638"/>
            <a:ext cx="1883983" cy="840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US" sz="1800" kern="0"/>
              <a:t>SOV</a:t>
            </a:r>
            <a:r>
              <a:rPr lang="ru-RU" sz="1800" kern="0"/>
              <a:t> </a:t>
            </a:r>
          </a:p>
          <a:p>
            <a:pPr hangingPunct="0"/>
            <a:r>
              <a:rPr lang="ru-RU" sz="1800" kern="0"/>
              <a:t>внутри категории</a:t>
            </a:r>
            <a:endParaRPr sz="1800" kern="0"/>
          </a:p>
        </p:txBody>
      </p:sp>
      <p:sp>
        <p:nvSpPr>
          <p:cNvPr id="10" name="~50%">
            <a:extLst>
              <a:ext uri="{FF2B5EF4-FFF2-40B4-BE49-F238E27FC236}">
                <a16:creationId xmlns:a16="http://schemas.microsoft.com/office/drawing/2014/main" id="{2FBCE605-34C9-6CFE-3563-6B029418877A}"/>
              </a:ext>
            </a:extLst>
          </p:cNvPr>
          <p:cNvSpPr txBox="1"/>
          <p:nvPr/>
        </p:nvSpPr>
        <p:spPr>
          <a:xfrm>
            <a:off x="7621648" y="3659799"/>
            <a:ext cx="12387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50000" b="1">
                <a:gradFill flip="none" rotWithShape="1">
                  <a:gsLst>
                    <a:gs pos="0">
                      <a:srgbClr val="FF2A27"/>
                    </a:gs>
                    <a:gs pos="100000">
                      <a:srgbClr val="091C85"/>
                    </a:gs>
                  </a:gsLst>
                  <a:lin ang="271924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4800" ker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2719240" scaled="0"/>
                </a:gradFill>
              </a:rPr>
              <a:t>10</a:t>
            </a:r>
            <a:endParaRPr sz="4800" kern="0">
              <a:gradFill flip="none" rotWithShape="1"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2719240" scaled="0"/>
              </a:gradFill>
            </a:endParaRPr>
          </a:p>
        </p:txBody>
      </p:sp>
      <p:sp>
        <p:nvSpPr>
          <p:cNvPr id="11" name="Совокупная сила нашего портфеля брендов">
            <a:extLst>
              <a:ext uri="{FF2B5EF4-FFF2-40B4-BE49-F238E27FC236}">
                <a16:creationId xmlns:a16="http://schemas.microsoft.com/office/drawing/2014/main" id="{286ABA5B-B86A-5443-B73E-23FB3AD7DB85}"/>
              </a:ext>
            </a:extLst>
          </p:cNvPr>
          <p:cNvSpPr txBox="1"/>
          <p:nvPr/>
        </p:nvSpPr>
        <p:spPr>
          <a:xfrm>
            <a:off x="7299022" y="4501717"/>
            <a:ext cx="1883983" cy="3416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800" kern="0"/>
              <a:t>Лет в эфире </a:t>
            </a:r>
            <a:endParaRPr sz="1800" kern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52C989-4428-21DC-3499-51F3B04C29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3"/>
          <a:stretch/>
        </p:blipFill>
        <p:spPr>
          <a:xfrm>
            <a:off x="9760951" y="2954821"/>
            <a:ext cx="1883982" cy="1979340"/>
          </a:xfrm>
          <a:prstGeom prst="ellipse">
            <a:avLst/>
          </a:prstGeom>
        </p:spPr>
      </p:pic>
      <p:sp>
        <p:nvSpPr>
          <p:cNvPr id="13" name="Совокупная сила нашего портфеля брендов">
            <a:extLst>
              <a:ext uri="{FF2B5EF4-FFF2-40B4-BE49-F238E27FC236}">
                <a16:creationId xmlns:a16="http://schemas.microsoft.com/office/drawing/2014/main" id="{29B6005C-D81F-FC6E-E0C4-0B15280F8DC8}"/>
              </a:ext>
            </a:extLst>
          </p:cNvPr>
          <p:cNvSpPr txBox="1"/>
          <p:nvPr/>
        </p:nvSpPr>
        <p:spPr>
          <a:xfrm>
            <a:off x="9576355" y="5170917"/>
            <a:ext cx="2372212" cy="10895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>
            <a:lvl1pPr algn="ctr">
              <a:lnSpc>
                <a:spcPct val="90000"/>
              </a:lnSpc>
              <a:defRPr sz="9600" b="1" cap="all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ru-RU" sz="1800" kern="0">
                <a:gradFill>
                  <a:gsLst>
                    <a:gs pos="57000">
                      <a:srgbClr val="790C23"/>
                    </a:gs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0" scaled="1"/>
                </a:gradFill>
              </a:rPr>
              <a:t>Харизматичный</a:t>
            </a:r>
            <a:r>
              <a:rPr lang="ru-RU" sz="1800" kern="0"/>
              <a:t> </a:t>
            </a:r>
            <a:r>
              <a:rPr lang="ru-RU" sz="1800" kern="0">
                <a:gradFill>
                  <a:gsLst>
                    <a:gs pos="57000">
                      <a:srgbClr val="790C23"/>
                    </a:gs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0" scaled="1"/>
                </a:gradFill>
              </a:rPr>
              <a:t>персонаж и понятные сюжеты</a:t>
            </a:r>
            <a:endParaRPr sz="1800" kern="0">
              <a:gradFill>
                <a:gsLst>
                  <a:gs pos="57000">
                    <a:srgbClr val="790C23"/>
                  </a:gs>
                  <a:gs pos="0">
                    <a:srgbClr val="C00000"/>
                  </a:gs>
                  <a:gs pos="100000">
                    <a:srgbClr val="002060"/>
                  </a:gs>
                </a:gsLst>
                <a:lin ang="0" scaled="1"/>
              </a:gra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B2489F-133F-7D5F-A89D-4B7081B12DD0}"/>
              </a:ext>
            </a:extLst>
          </p:cNvPr>
          <p:cNvSpPr txBox="1"/>
          <p:nvPr/>
        </p:nvSpPr>
        <p:spPr>
          <a:xfrm>
            <a:off x="120507" y="6435032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/>
              <a:t>* </a:t>
            </a:r>
            <a:r>
              <a:rPr lang="en-US" sz="1400" i="1" err="1"/>
              <a:t>MediaScope</a:t>
            </a:r>
            <a:endParaRPr lang="ru-RU" sz="1400" i="1"/>
          </a:p>
        </p:txBody>
      </p:sp>
    </p:spTree>
    <p:extLst>
      <p:ext uri="{BB962C8B-B14F-4D97-AF65-F5344CB8AC3E}">
        <p14:creationId xmlns:p14="http://schemas.microsoft.com/office/powerpoint/2010/main" val="2426603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40A5F-E706-3A56-2C9B-91CA29F3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19;p8" descr="Google Shape;19;p8">
            <a:extLst>
              <a:ext uri="{FF2B5EF4-FFF2-40B4-BE49-F238E27FC236}">
                <a16:creationId xmlns:a16="http://schemas.microsoft.com/office/drawing/2014/main" id="{A755E6DB-0AA7-A428-93AB-55DD8086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8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Box 3">
            <a:extLst>
              <a:ext uri="{FF2B5EF4-FFF2-40B4-BE49-F238E27FC236}">
                <a16:creationId xmlns:a16="http://schemas.microsoft.com/office/drawing/2014/main" id="{79F3388C-05F6-F0B3-83A2-65FDF9F36EF6}"/>
              </a:ext>
            </a:extLst>
          </p:cNvPr>
          <p:cNvSpPr txBox="1"/>
          <p:nvPr/>
        </p:nvSpPr>
        <p:spPr>
          <a:xfrm>
            <a:off x="3150316" y="2001138"/>
            <a:ext cx="5891356" cy="31700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tIns="45720" bIns="45720" anchor="ctr">
            <a:spAutoFit/>
          </a:bodyPr>
          <a:lstStyle>
            <a:lvl1pPr>
              <a:defRPr sz="4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US" sz="20000" kern="0"/>
              <a:t>20</a:t>
            </a:r>
            <a:r>
              <a:rPr lang="ru-RU" sz="20000" kern="0"/>
              <a:t>24</a:t>
            </a:r>
            <a:endParaRPr sz="20000" kern="0"/>
          </a:p>
        </p:txBody>
      </p:sp>
    </p:spTree>
    <p:extLst>
      <p:ext uri="{BB962C8B-B14F-4D97-AF65-F5344CB8AC3E}">
        <p14:creationId xmlns:p14="http://schemas.microsoft.com/office/powerpoint/2010/main" val="1208499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Широкоэкранный</PresentationFormat>
  <Paragraphs>89</Paragraphs>
  <Slides>17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Arial Black</vt:lpstr>
      <vt:lpstr>Arial MT Pro Cyr</vt:lpstr>
      <vt:lpstr>Тема Office</vt:lpstr>
      <vt:lpstr>3_Тема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Shirokikh, Nadezhda</dc:creator>
  <cp:lastModifiedBy>Eremeeva, Polina</cp:lastModifiedBy>
  <cp:revision>5</cp:revision>
  <dcterms:created xsi:type="dcterms:W3CDTF">2025-06-20T11:30:38Z</dcterms:created>
  <dcterms:modified xsi:type="dcterms:W3CDTF">2025-06-25T14:41:51Z</dcterms:modified>
</cp:coreProperties>
</file>