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5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2248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8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4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99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1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0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70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2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0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6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85BB0-98AA-4A1E-9ECA-8E2EFDDA5225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0B63-2BDA-45EE-A8AD-1D3CF54EB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кламный ролик Сибирская корона и Дэвид Духовны 1_58_prob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5B6FAA-AF99-27BA-07D1-BFC7F298B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85969-858F-002E-D779-E5948952A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39A73-B650-16E3-4B86-00D9BA3A4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6FE73-BA3C-5D4B-3932-ABFD67CC4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8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6052A5-5C9F-801E-2FBA-55ECFE711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025-03-19 16.44.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6651" y="1731303"/>
            <a:ext cx="2665401" cy="4738490"/>
          </a:xfrm>
          <a:prstGeom prst="roundRect">
            <a:avLst>
              <a:gd name="adj" fmla="val 3227"/>
            </a:avLst>
          </a:prstGeom>
        </p:spPr>
      </p:pic>
      <p:pic>
        <p:nvPicPr>
          <p:cNvPr id="4" name="IMG_32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578" y="1978343"/>
            <a:ext cx="3389773" cy="4491450"/>
          </a:xfrm>
          <a:prstGeom prst="roundRect">
            <a:avLst>
              <a:gd name="adj" fmla="val 2186"/>
            </a:avLst>
          </a:prstGeom>
        </p:spPr>
      </p:pic>
    </p:spTree>
    <p:extLst>
      <p:ext uri="{BB962C8B-B14F-4D97-AF65-F5344CB8AC3E}">
        <p14:creationId xmlns:p14="http://schemas.microsoft.com/office/powerpoint/2010/main" val="29880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15E99-7390-F763-9110-623C3CB7B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G_8151">
            <a:hlinkClick r:id="" action="ppaction://media"/>
            <a:extLst>
              <a:ext uri="{FF2B5EF4-FFF2-40B4-BE49-F238E27FC236}">
                <a16:creationId xmlns:a16="http://schemas.microsoft.com/office/drawing/2014/main" id="{7ED75A68-6422-395C-1CD6-C7874CD41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0197" y="344823"/>
            <a:ext cx="3366637" cy="6152230"/>
          </a:xfrm>
          <a:prstGeom prst="roundRect">
            <a:avLst>
              <a:gd name="adj" fmla="val 482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B2C81-808A-3F5B-FFDB-5202E4B48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6" y="2023186"/>
            <a:ext cx="7729070" cy="3613340"/>
          </a:xfrm>
          <a:prstGeom prst="roundRect">
            <a:avLst>
              <a:gd name="adj" fmla="val 4958"/>
            </a:avLst>
          </a:prstGeom>
        </p:spPr>
      </p:pic>
    </p:spTree>
    <p:extLst>
      <p:ext uri="{BB962C8B-B14F-4D97-AF65-F5344CB8AC3E}">
        <p14:creationId xmlns:p14="http://schemas.microsoft.com/office/powerpoint/2010/main" val="19591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D886EC-9600-2B8E-F888-14F309A5E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6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Стороженко Ольга Игоревна</dc:creator>
  <cp:lastModifiedBy>Olga Storozhenko</cp:lastModifiedBy>
  <cp:revision>3</cp:revision>
  <dcterms:created xsi:type="dcterms:W3CDTF">2025-06-25T14:35:50Z</dcterms:created>
  <dcterms:modified xsi:type="dcterms:W3CDTF">2025-06-25T19:11:59Z</dcterms:modified>
</cp:coreProperties>
</file>