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ab7fc6c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ab7fc6c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ab7fc6cc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ab7fc6ccb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ab7fc6cc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ab7fc6cc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6ab7fc6cc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6ab7fc6cc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ab7fc6cc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ab7fc6cc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6ab7fc6cc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6ab7fc6cc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6ab7fc6cc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6ab7fc6cc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6ab7fc6cc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6ab7fc6cc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6ab7fc6ccb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6ab7fc6ccb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ab7fc6cc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6ab7fc6cc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6ab7fc6cc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6ab7fc6cc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6ab7fc6cc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6ab7fc6cc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ab7fc6cc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6ab7fc6cc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6ab7fc6cc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6ab7fc6cc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6ab7fc6cc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6ab7fc6cc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ab7fc6cc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ab7fc6cc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ab7fc6cc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ab7fc6cc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ab7fc6cc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ab7fc6cc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ab7fc6cc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6ab7fc6cc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drive.google.com/file/d/16IxAZ_bOujGCqWrsu2_l__bCN-DR-Xhy/view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drive.google.com/file/d/1Ka4XT1EUStws2jh1VvzKFurieIqVK_le/view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 title="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 title="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 title="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 title="1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 title="2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6" title="ASO от А до Я_14 слайд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44163" y="989600"/>
            <a:ext cx="5055677" cy="379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lv_0_202506231335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5300" y="984675"/>
            <a:ext cx="5153400" cy="3865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 title="1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 title="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 title="2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9" title="ASO от А до Я_17 слайд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95300" y="984675"/>
            <a:ext cx="5153400" cy="38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lv_0_202506231359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5300" y="984675"/>
            <a:ext cx="5153400" cy="3865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0" title="1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1" title="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3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title="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 title="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 title="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 title="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 title="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Экран (16:9)</PresentationFormat>
  <Paragraphs>0</Paragraphs>
  <Slides>19</Slides>
  <Notes>19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Марина</cp:lastModifiedBy>
  <cp:revision>3</cp:revision>
  <dcterms:modified xsi:type="dcterms:W3CDTF">2025-06-24T15:16:19Z</dcterms:modified>
</cp:coreProperties>
</file>