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323" r:id="rId2"/>
    <p:sldId id="329" r:id="rId3"/>
    <p:sldId id="442" r:id="rId4"/>
    <p:sldId id="437" r:id="rId5"/>
    <p:sldId id="438" r:id="rId6"/>
    <p:sldId id="439" r:id="rId7"/>
    <p:sldId id="440" r:id="rId8"/>
    <p:sldId id="443" r:id="rId9"/>
    <p:sldId id="44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B8FF"/>
    <a:srgbClr val="09ADC4"/>
    <a:srgbClr val="77F5DF"/>
    <a:srgbClr val="3E20FF"/>
    <a:srgbClr val="A35AFF"/>
    <a:srgbClr val="BEA2FF"/>
    <a:srgbClr val="F8F2FF"/>
    <a:srgbClr val="070037"/>
    <a:srgbClr val="725BFF"/>
    <a:srgbClr val="705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22"/>
    <p:restoredTop sz="96176"/>
  </p:normalViewPr>
  <p:slideViewPr>
    <p:cSldViewPr snapToGrid="0" snapToObjects="1">
      <p:cViewPr varScale="1">
        <p:scale>
          <a:sx n="44" d="100"/>
          <a:sy n="44" d="100"/>
        </p:scale>
        <p:origin x="59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93" d="100"/>
          <a:sy n="93" d="100"/>
        </p:scale>
        <p:origin x="416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17B7096-4195-7342-889A-7CBEFD1B86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6A7D7D2-A367-CF43-A56B-0D0BF191394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879676-8735-264D-9A09-6A228E8D6D60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0542884-FB60-634E-BA13-10FC5B10F9F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6F92C3-DE91-694D-B6D9-E5CB0E20DB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293763-B462-6B4F-BE92-191B0364370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896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6B8DAF-641F-714D-82F3-771009B2F624}" type="datetimeFigureOut">
              <a:rPr lang="ru-RU" smtClean="0"/>
              <a:t>26.06.2025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83686-47E2-B040-A09E-B0507A143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6280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6a793c0c0d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6a793c0c0d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8871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8ECEC3-7FAF-AF4C-9C76-E8C337D57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2CD5BF2-706E-E34E-862E-B03F8824C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800076"/>
            <a:ext cx="8208963" cy="16289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Короткий заголовок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E0669-4563-3C43-9B0F-5311FDD806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3" name="Текст 2">
            <a:extLst>
              <a:ext uri="{FF2B5EF4-FFF2-40B4-BE49-F238E27FC236}">
                <a16:creationId xmlns:a16="http://schemas.microsoft.com/office/drawing/2014/main" id="{13EB39BD-EF7C-8C4C-AD3D-E1E6946C785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314825"/>
            <a:ext cx="5400675" cy="18145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 или описательная часть</a:t>
            </a:r>
          </a:p>
        </p:txBody>
      </p:sp>
    </p:spTree>
    <p:extLst>
      <p:ext uri="{BB962C8B-B14F-4D97-AF65-F5344CB8AC3E}">
        <p14:creationId xmlns:p14="http://schemas.microsoft.com/office/powerpoint/2010/main" val="31958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936D09F-C75D-6F45-A614-04F132DE05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91DDA61F-62DE-3540-9514-998574C474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821453"/>
            <a:ext cx="5400675" cy="158373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CAB80B-0C8F-5C41-B87A-C8476EB14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75" y="5102239"/>
            <a:ext cx="3529013" cy="10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05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E5BC9F-6D09-4949-939C-0F44661F9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Содержание</a:t>
            </a:r>
            <a:r>
              <a:rPr lang="en-US" dirty="0"/>
              <a:t> </a:t>
            </a:r>
            <a:r>
              <a:rPr lang="ru-RU" dirty="0"/>
              <a:t>(1 колонка)</a:t>
            </a:r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CC365598-E93A-2648-A2AF-54DEF922F6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1678925"/>
            <a:ext cx="439320" cy="4450412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8CE9D988-D008-4445-8A5C-8B397ACEA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8099" y="1678924"/>
            <a:ext cx="8424863" cy="4450413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Тема</a:t>
            </a:r>
          </a:p>
        </p:txBody>
      </p:sp>
    </p:spTree>
    <p:extLst>
      <p:ext uri="{BB962C8B-B14F-4D97-AF65-F5344CB8AC3E}">
        <p14:creationId xmlns:p14="http://schemas.microsoft.com/office/powerpoint/2010/main" val="11601483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Титульный слайд">
    <p:bg>
      <p:bgPr>
        <a:gradFill>
          <a:gsLst>
            <a:gs pos="10000">
              <a:srgbClr val="BEA2FF"/>
            </a:gs>
            <a:gs pos="94000">
              <a:srgbClr val="705B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9503A352-2BD1-B542-AA17-CC48EB3082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6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Содержание</a:t>
            </a:r>
            <a:r>
              <a:rPr lang="en-US" dirty="0"/>
              <a:t> </a:t>
            </a:r>
            <a:r>
              <a:rPr lang="ru-RU" dirty="0"/>
              <a:t>(1 колонка)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3B46370B-0A23-E84C-A4B0-C240983676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1678925"/>
            <a:ext cx="439320" cy="4450412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AB68BAB1-646E-4941-B8AE-9A783D1D9E9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8099" y="1678924"/>
            <a:ext cx="8424863" cy="4450413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Тема</a:t>
            </a:r>
          </a:p>
        </p:txBody>
      </p:sp>
    </p:spTree>
    <p:extLst>
      <p:ext uri="{BB962C8B-B14F-4D97-AF65-F5344CB8AC3E}">
        <p14:creationId xmlns:p14="http://schemas.microsoft.com/office/powerpoint/2010/main" val="2140423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2E61466-B248-B14D-A467-66775515A3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Содержание (2 колонки)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id="{0CCB8057-F36E-544A-9D86-3B309C5F27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1518834"/>
            <a:ext cx="439320" cy="461050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C359DB08-F791-324F-95CD-EE35A4A7E7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8100" y="1518834"/>
            <a:ext cx="4242468" cy="4610504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Тема</a:t>
            </a:r>
          </a:p>
        </p:txBody>
      </p:sp>
      <p:sp>
        <p:nvSpPr>
          <p:cNvPr id="10" name="Текст 4">
            <a:extLst>
              <a:ext uri="{FF2B5EF4-FFF2-40B4-BE49-F238E27FC236}">
                <a16:creationId xmlns:a16="http://schemas.microsoft.com/office/drawing/2014/main" id="{17C25C96-D8DF-6B48-B3BE-A11727164E2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2113" y="1518834"/>
            <a:ext cx="439320" cy="4610503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1" name="Текст 4">
            <a:extLst>
              <a:ext uri="{FF2B5EF4-FFF2-40B4-BE49-F238E27FC236}">
                <a16:creationId xmlns:a16="http://schemas.microsoft.com/office/drawing/2014/main" id="{F519C5AB-FFF1-6249-B670-C3AA8CD4605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2837" y="1518834"/>
            <a:ext cx="4242468" cy="4610504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Тема</a:t>
            </a:r>
          </a:p>
        </p:txBody>
      </p:sp>
    </p:spTree>
    <p:extLst>
      <p:ext uri="{BB962C8B-B14F-4D97-AF65-F5344CB8AC3E}">
        <p14:creationId xmlns:p14="http://schemas.microsoft.com/office/powerpoint/2010/main" val="1014342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5CE5BC9F-6D09-4949-939C-0F44661F9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rgbClr val="3E20FF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Содержание (2 колонки)</a:t>
            </a:r>
          </a:p>
        </p:txBody>
      </p:sp>
      <p:sp>
        <p:nvSpPr>
          <p:cNvPr id="30" name="Текст 4">
            <a:extLst>
              <a:ext uri="{FF2B5EF4-FFF2-40B4-BE49-F238E27FC236}">
                <a16:creationId xmlns:a16="http://schemas.microsoft.com/office/drawing/2014/main" id="{CC365598-E93A-2648-A2AF-54DEF922F6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6" y="1518834"/>
            <a:ext cx="439320" cy="4610503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3E20FF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8CE9D988-D008-4445-8A5C-8B397ACEAD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08100" y="1518834"/>
            <a:ext cx="4242468" cy="4610504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3E20FF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Тема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25A251F1-7D1A-254E-A003-F52345AAB31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2113" y="1518834"/>
            <a:ext cx="439320" cy="4610503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3E20FF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№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870A66B1-D435-7449-AA01-83C76135E0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922837" y="1518834"/>
            <a:ext cx="4242468" cy="4610504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3E20FF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Тема</a:t>
            </a:r>
          </a:p>
        </p:txBody>
      </p:sp>
    </p:spTree>
    <p:extLst>
      <p:ext uri="{BB962C8B-B14F-4D97-AF65-F5344CB8AC3E}">
        <p14:creationId xmlns:p14="http://schemas.microsoft.com/office/powerpoint/2010/main" val="2291604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5400675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E4A9F8ED-9296-184B-A64E-6EAB13EDEA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3565" y="1156353"/>
            <a:ext cx="5111060" cy="4972985"/>
          </a:xfrm>
          <a:custGeom>
            <a:avLst/>
            <a:gdLst>
              <a:gd name="connsiteX0" fmla="*/ 0 w 2620962"/>
              <a:gd name="connsiteY0" fmla="*/ 1246982 h 2493963"/>
              <a:gd name="connsiteX1" fmla="*/ 1310481 w 2620962"/>
              <a:gd name="connsiteY1" fmla="*/ 0 h 2493963"/>
              <a:gd name="connsiteX2" fmla="*/ 2620962 w 2620962"/>
              <a:gd name="connsiteY2" fmla="*/ 1246982 h 2493963"/>
              <a:gd name="connsiteX3" fmla="*/ 1310481 w 2620962"/>
              <a:gd name="connsiteY3" fmla="*/ 2493964 h 2493963"/>
              <a:gd name="connsiteX4" fmla="*/ 0 w 2620962"/>
              <a:gd name="connsiteY4" fmla="*/ 1246982 h 2493963"/>
              <a:gd name="connsiteX0" fmla="*/ 0 w 2278062"/>
              <a:gd name="connsiteY0" fmla="*/ 1535363 h 2501219"/>
              <a:gd name="connsiteX1" fmla="*/ 967581 w 2278062"/>
              <a:gd name="connsiteY1" fmla="*/ 2631 h 2501219"/>
              <a:gd name="connsiteX2" fmla="*/ 2278062 w 2278062"/>
              <a:gd name="connsiteY2" fmla="*/ 1249613 h 2501219"/>
              <a:gd name="connsiteX3" fmla="*/ 967581 w 2278062"/>
              <a:gd name="connsiteY3" fmla="*/ 2496595 h 2501219"/>
              <a:gd name="connsiteX4" fmla="*/ 0 w 2278062"/>
              <a:gd name="connsiteY4" fmla="*/ 1535363 h 2501219"/>
              <a:gd name="connsiteX0" fmla="*/ 28 w 2278090"/>
              <a:gd name="connsiteY0" fmla="*/ 1028944 h 1992556"/>
              <a:gd name="connsiteX1" fmla="*/ 996184 w 2278090"/>
              <a:gd name="connsiteY1" fmla="*/ 10562 h 1992556"/>
              <a:gd name="connsiteX2" fmla="*/ 2278090 w 2278090"/>
              <a:gd name="connsiteY2" fmla="*/ 743194 h 1992556"/>
              <a:gd name="connsiteX3" fmla="*/ 967609 w 2278090"/>
              <a:gd name="connsiteY3" fmla="*/ 1990176 h 1992556"/>
              <a:gd name="connsiteX4" fmla="*/ 28 w 2278090"/>
              <a:gd name="connsiteY4" fmla="*/ 1028944 h 1992556"/>
              <a:gd name="connsiteX0" fmla="*/ 28 w 2278090"/>
              <a:gd name="connsiteY0" fmla="*/ 1087892 h 2051504"/>
              <a:gd name="connsiteX1" fmla="*/ 996184 w 2278090"/>
              <a:gd name="connsiteY1" fmla="*/ 69510 h 2051504"/>
              <a:gd name="connsiteX2" fmla="*/ 2278090 w 2278090"/>
              <a:gd name="connsiteY2" fmla="*/ 802142 h 2051504"/>
              <a:gd name="connsiteX3" fmla="*/ 967609 w 2278090"/>
              <a:gd name="connsiteY3" fmla="*/ 2049124 h 2051504"/>
              <a:gd name="connsiteX4" fmla="*/ 28 w 2278090"/>
              <a:gd name="connsiteY4" fmla="*/ 1087892 h 2051504"/>
              <a:gd name="connsiteX0" fmla="*/ 28 w 2135215"/>
              <a:gd name="connsiteY0" fmla="*/ 1021753 h 1984033"/>
              <a:gd name="connsiteX1" fmla="*/ 996184 w 2135215"/>
              <a:gd name="connsiteY1" fmla="*/ 3371 h 1984033"/>
              <a:gd name="connsiteX2" fmla="*/ 2135215 w 2135215"/>
              <a:gd name="connsiteY2" fmla="*/ 836015 h 1984033"/>
              <a:gd name="connsiteX3" fmla="*/ 967609 w 2135215"/>
              <a:gd name="connsiteY3" fmla="*/ 1982985 h 1984033"/>
              <a:gd name="connsiteX4" fmla="*/ 28 w 2135215"/>
              <a:gd name="connsiteY4" fmla="*/ 1021753 h 1984033"/>
              <a:gd name="connsiteX0" fmla="*/ 28 w 2141128"/>
              <a:gd name="connsiteY0" fmla="*/ 1061400 h 2023680"/>
              <a:gd name="connsiteX1" fmla="*/ 996184 w 2141128"/>
              <a:gd name="connsiteY1" fmla="*/ 43018 h 2023680"/>
              <a:gd name="connsiteX2" fmla="*/ 2135215 w 2141128"/>
              <a:gd name="connsiteY2" fmla="*/ 875662 h 2023680"/>
              <a:gd name="connsiteX3" fmla="*/ 967609 w 2141128"/>
              <a:gd name="connsiteY3" fmla="*/ 2022632 h 2023680"/>
              <a:gd name="connsiteX4" fmla="*/ 28 w 2141128"/>
              <a:gd name="connsiteY4" fmla="*/ 1061400 h 2023680"/>
              <a:gd name="connsiteX0" fmla="*/ 28 w 2135215"/>
              <a:gd name="connsiteY0" fmla="*/ 1067857 h 2030137"/>
              <a:gd name="connsiteX1" fmla="*/ 996184 w 2135215"/>
              <a:gd name="connsiteY1" fmla="*/ 49475 h 2030137"/>
              <a:gd name="connsiteX2" fmla="*/ 2135215 w 2135215"/>
              <a:gd name="connsiteY2" fmla="*/ 882119 h 2030137"/>
              <a:gd name="connsiteX3" fmla="*/ 967609 w 2135215"/>
              <a:gd name="connsiteY3" fmla="*/ 2029089 h 2030137"/>
              <a:gd name="connsiteX4" fmla="*/ 28 w 2135215"/>
              <a:gd name="connsiteY4" fmla="*/ 1067857 h 2030137"/>
              <a:gd name="connsiteX0" fmla="*/ 28 w 2178395"/>
              <a:gd name="connsiteY0" fmla="*/ 1067857 h 2030137"/>
              <a:gd name="connsiteX1" fmla="*/ 996184 w 2178395"/>
              <a:gd name="connsiteY1" fmla="*/ 49475 h 2030137"/>
              <a:gd name="connsiteX2" fmla="*/ 2135215 w 2178395"/>
              <a:gd name="connsiteY2" fmla="*/ 882119 h 2030137"/>
              <a:gd name="connsiteX3" fmla="*/ 967609 w 2178395"/>
              <a:gd name="connsiteY3" fmla="*/ 2029089 h 2030137"/>
              <a:gd name="connsiteX4" fmla="*/ 28 w 2178395"/>
              <a:gd name="connsiteY4" fmla="*/ 1067857 h 2030137"/>
              <a:gd name="connsiteX0" fmla="*/ 28 w 2178395"/>
              <a:gd name="connsiteY0" fmla="*/ 1023947 h 1986227"/>
              <a:gd name="connsiteX1" fmla="*/ 996184 w 2178395"/>
              <a:gd name="connsiteY1" fmla="*/ 5565 h 1986227"/>
              <a:gd name="connsiteX2" fmla="*/ 2135215 w 2178395"/>
              <a:gd name="connsiteY2" fmla="*/ 838209 h 1986227"/>
              <a:gd name="connsiteX3" fmla="*/ 967609 w 2178395"/>
              <a:gd name="connsiteY3" fmla="*/ 1985179 h 1986227"/>
              <a:gd name="connsiteX4" fmla="*/ 28 w 2178395"/>
              <a:gd name="connsiteY4" fmla="*/ 1023947 h 1986227"/>
              <a:gd name="connsiteX0" fmla="*/ 28 w 2215235"/>
              <a:gd name="connsiteY0" fmla="*/ 1055393 h 2017673"/>
              <a:gd name="connsiteX1" fmla="*/ 996184 w 2215235"/>
              <a:gd name="connsiteY1" fmla="*/ 37011 h 2017673"/>
              <a:gd name="connsiteX2" fmla="*/ 2135215 w 2215235"/>
              <a:gd name="connsiteY2" fmla="*/ 869655 h 2017673"/>
              <a:gd name="connsiteX3" fmla="*/ 967609 w 2215235"/>
              <a:gd name="connsiteY3" fmla="*/ 2016625 h 2017673"/>
              <a:gd name="connsiteX4" fmla="*/ 28 w 2215235"/>
              <a:gd name="connsiteY4" fmla="*/ 1055393 h 2017673"/>
              <a:gd name="connsiteX0" fmla="*/ 58 w 2135295"/>
              <a:gd name="connsiteY0" fmla="*/ 1019536 h 1582750"/>
              <a:gd name="connsiteX1" fmla="*/ 996214 w 2135295"/>
              <a:gd name="connsiteY1" fmla="*/ 1154 h 1582750"/>
              <a:gd name="connsiteX2" fmla="*/ 2135245 w 2135295"/>
              <a:gd name="connsiteY2" fmla="*/ 833798 h 1582750"/>
              <a:gd name="connsiteX3" fmla="*/ 1039076 w 2135295"/>
              <a:gd name="connsiteY3" fmla="*/ 1580718 h 1582750"/>
              <a:gd name="connsiteX4" fmla="*/ 58 w 2135295"/>
              <a:gd name="connsiteY4" fmla="*/ 1019536 h 1582750"/>
              <a:gd name="connsiteX0" fmla="*/ 41 w 2449607"/>
              <a:gd name="connsiteY0" fmla="*/ 1767954 h 1876685"/>
              <a:gd name="connsiteX1" fmla="*/ 1310522 w 2449607"/>
              <a:gd name="connsiteY1" fmla="*/ 20910 h 1876685"/>
              <a:gd name="connsiteX2" fmla="*/ 2449553 w 2449607"/>
              <a:gd name="connsiteY2" fmla="*/ 853554 h 1876685"/>
              <a:gd name="connsiteX3" fmla="*/ 1353384 w 2449607"/>
              <a:gd name="connsiteY3" fmla="*/ 1600474 h 1876685"/>
              <a:gd name="connsiteX4" fmla="*/ 41 w 2449607"/>
              <a:gd name="connsiteY4" fmla="*/ 1767954 h 1876685"/>
              <a:gd name="connsiteX0" fmla="*/ 2288 w 2454004"/>
              <a:gd name="connsiteY0" fmla="*/ 1894169 h 2012346"/>
              <a:gd name="connsiteX1" fmla="*/ 1069881 w 2454004"/>
              <a:gd name="connsiteY1" fmla="*/ 18538 h 2012346"/>
              <a:gd name="connsiteX2" fmla="*/ 2451800 w 2454004"/>
              <a:gd name="connsiteY2" fmla="*/ 979769 h 2012346"/>
              <a:gd name="connsiteX3" fmla="*/ 1355631 w 2454004"/>
              <a:gd name="connsiteY3" fmla="*/ 1726689 h 2012346"/>
              <a:gd name="connsiteX4" fmla="*/ 2288 w 2454004"/>
              <a:gd name="connsiteY4" fmla="*/ 1894169 h 2012346"/>
              <a:gd name="connsiteX0" fmla="*/ 7758 w 2459474"/>
              <a:gd name="connsiteY0" fmla="*/ 1991230 h 2109407"/>
              <a:gd name="connsiteX1" fmla="*/ 1075351 w 2459474"/>
              <a:gd name="connsiteY1" fmla="*/ 115599 h 2109407"/>
              <a:gd name="connsiteX2" fmla="*/ 2457270 w 2459474"/>
              <a:gd name="connsiteY2" fmla="*/ 1076830 h 2109407"/>
              <a:gd name="connsiteX3" fmla="*/ 1361101 w 2459474"/>
              <a:gd name="connsiteY3" fmla="*/ 1823750 h 2109407"/>
              <a:gd name="connsiteX4" fmla="*/ 7758 w 2459474"/>
              <a:gd name="connsiteY4" fmla="*/ 1991230 h 2109407"/>
              <a:gd name="connsiteX0" fmla="*/ 14940 w 2470625"/>
              <a:gd name="connsiteY0" fmla="*/ 1992594 h 2149436"/>
              <a:gd name="connsiteX1" fmla="*/ 1082533 w 2470625"/>
              <a:gd name="connsiteY1" fmla="*/ 116963 h 2149436"/>
              <a:gd name="connsiteX2" fmla="*/ 2464452 w 2470625"/>
              <a:gd name="connsiteY2" fmla="*/ 1078194 h 2149436"/>
              <a:gd name="connsiteX3" fmla="*/ 1525446 w 2470625"/>
              <a:gd name="connsiteY3" fmla="*/ 1939414 h 2149436"/>
              <a:gd name="connsiteX4" fmla="*/ 14940 w 2470625"/>
              <a:gd name="connsiteY4" fmla="*/ 1992594 h 2149436"/>
              <a:gd name="connsiteX0" fmla="*/ 14940 w 2464823"/>
              <a:gd name="connsiteY0" fmla="*/ 2014228 h 2171070"/>
              <a:gd name="connsiteX1" fmla="*/ 1082533 w 2464823"/>
              <a:gd name="connsiteY1" fmla="*/ 138597 h 2171070"/>
              <a:gd name="connsiteX2" fmla="*/ 2464452 w 2464823"/>
              <a:gd name="connsiteY2" fmla="*/ 1099828 h 2171070"/>
              <a:gd name="connsiteX3" fmla="*/ 1525446 w 2464823"/>
              <a:gd name="connsiteY3" fmla="*/ 1961048 h 2171070"/>
              <a:gd name="connsiteX4" fmla="*/ 14940 w 2464823"/>
              <a:gd name="connsiteY4" fmla="*/ 2014228 h 2171070"/>
              <a:gd name="connsiteX0" fmla="*/ 17803 w 2475683"/>
              <a:gd name="connsiteY0" fmla="*/ 1997050 h 2371283"/>
              <a:gd name="connsiteX1" fmla="*/ 1085396 w 2475683"/>
              <a:gd name="connsiteY1" fmla="*/ 121419 h 2371283"/>
              <a:gd name="connsiteX2" fmla="*/ 2467315 w 2475683"/>
              <a:gd name="connsiteY2" fmla="*/ 1082650 h 2371283"/>
              <a:gd name="connsiteX3" fmla="*/ 1585459 w 2475683"/>
              <a:gd name="connsiteY3" fmla="*/ 2301058 h 2371283"/>
              <a:gd name="connsiteX4" fmla="*/ 17803 w 2475683"/>
              <a:gd name="connsiteY4" fmla="*/ 1997050 h 2371283"/>
              <a:gd name="connsiteX0" fmla="*/ 7 w 2449529"/>
              <a:gd name="connsiteY0" fmla="*/ 1989237 h 2067363"/>
              <a:gd name="connsiteX1" fmla="*/ 1067600 w 2449529"/>
              <a:gd name="connsiteY1" fmla="*/ 113606 h 2067363"/>
              <a:gd name="connsiteX2" fmla="*/ 2449519 w 2449529"/>
              <a:gd name="connsiteY2" fmla="*/ 1074837 h 2067363"/>
              <a:gd name="connsiteX3" fmla="*/ 1053313 w 2449529"/>
              <a:gd name="connsiteY3" fmla="*/ 1650308 h 2067363"/>
              <a:gd name="connsiteX4" fmla="*/ 7 w 2449529"/>
              <a:gd name="connsiteY4" fmla="*/ 1989237 h 2067363"/>
              <a:gd name="connsiteX0" fmla="*/ 7 w 2475919"/>
              <a:gd name="connsiteY0" fmla="*/ 1986518 h 2064644"/>
              <a:gd name="connsiteX1" fmla="*/ 1067600 w 2475919"/>
              <a:gd name="connsiteY1" fmla="*/ 110887 h 2064644"/>
              <a:gd name="connsiteX2" fmla="*/ 2449519 w 2475919"/>
              <a:gd name="connsiteY2" fmla="*/ 1072118 h 2064644"/>
              <a:gd name="connsiteX3" fmla="*/ 1906595 w 2475919"/>
              <a:gd name="connsiteY3" fmla="*/ 1404698 h 2064644"/>
              <a:gd name="connsiteX4" fmla="*/ 1053313 w 2475919"/>
              <a:gd name="connsiteY4" fmla="*/ 1647589 h 2064644"/>
              <a:gd name="connsiteX5" fmla="*/ 7 w 2475919"/>
              <a:gd name="connsiteY5" fmla="*/ 1986518 h 2064644"/>
              <a:gd name="connsiteX0" fmla="*/ 7 w 2525129"/>
              <a:gd name="connsiteY0" fmla="*/ 1994874 h 2138733"/>
              <a:gd name="connsiteX1" fmla="*/ 1067600 w 2525129"/>
              <a:gd name="connsiteY1" fmla="*/ 119243 h 2138733"/>
              <a:gd name="connsiteX2" fmla="*/ 2449519 w 2525129"/>
              <a:gd name="connsiteY2" fmla="*/ 1080474 h 2138733"/>
              <a:gd name="connsiteX3" fmla="*/ 2206633 w 2525129"/>
              <a:gd name="connsiteY3" fmla="*/ 2127429 h 2138733"/>
              <a:gd name="connsiteX4" fmla="*/ 1053313 w 2525129"/>
              <a:gd name="connsiteY4" fmla="*/ 1655945 h 2138733"/>
              <a:gd name="connsiteX5" fmla="*/ 7 w 2525129"/>
              <a:gd name="connsiteY5" fmla="*/ 1994874 h 2138733"/>
              <a:gd name="connsiteX0" fmla="*/ 11891 w 2537013"/>
              <a:gd name="connsiteY0" fmla="*/ 1897259 h 2041118"/>
              <a:gd name="connsiteX1" fmla="*/ 532592 w 2537013"/>
              <a:gd name="connsiteY1" fmla="*/ 443901 h 2041118"/>
              <a:gd name="connsiteX2" fmla="*/ 1079484 w 2537013"/>
              <a:gd name="connsiteY2" fmla="*/ 21628 h 2041118"/>
              <a:gd name="connsiteX3" fmla="*/ 2461403 w 2537013"/>
              <a:gd name="connsiteY3" fmla="*/ 982859 h 2041118"/>
              <a:gd name="connsiteX4" fmla="*/ 2218517 w 2537013"/>
              <a:gd name="connsiteY4" fmla="*/ 2029814 h 2041118"/>
              <a:gd name="connsiteX5" fmla="*/ 1065197 w 2537013"/>
              <a:gd name="connsiteY5" fmla="*/ 1558330 h 2041118"/>
              <a:gd name="connsiteX6" fmla="*/ 11891 w 2537013"/>
              <a:gd name="connsiteY6" fmla="*/ 1897259 h 2041118"/>
              <a:gd name="connsiteX0" fmla="*/ 6874 w 2531996"/>
              <a:gd name="connsiteY0" fmla="*/ 1876536 h 2020395"/>
              <a:gd name="connsiteX1" fmla="*/ 627587 w 2531996"/>
              <a:gd name="connsiteY1" fmla="*/ 808940 h 2020395"/>
              <a:gd name="connsiteX2" fmla="*/ 1074467 w 2531996"/>
              <a:gd name="connsiteY2" fmla="*/ 905 h 2020395"/>
              <a:gd name="connsiteX3" fmla="*/ 2456386 w 2531996"/>
              <a:gd name="connsiteY3" fmla="*/ 962136 h 2020395"/>
              <a:gd name="connsiteX4" fmla="*/ 2213500 w 2531996"/>
              <a:gd name="connsiteY4" fmla="*/ 2009091 h 2020395"/>
              <a:gd name="connsiteX5" fmla="*/ 1060180 w 2531996"/>
              <a:gd name="connsiteY5" fmla="*/ 1537607 h 2020395"/>
              <a:gd name="connsiteX6" fmla="*/ 6874 w 2531996"/>
              <a:gd name="connsiteY6" fmla="*/ 1876536 h 2020395"/>
              <a:gd name="connsiteX0" fmla="*/ 6874 w 2518564"/>
              <a:gd name="connsiteY0" fmla="*/ 2019222 h 2163081"/>
              <a:gd name="connsiteX1" fmla="*/ 627587 w 2518564"/>
              <a:gd name="connsiteY1" fmla="*/ 951626 h 2163081"/>
              <a:gd name="connsiteX2" fmla="*/ 1260204 w 2518564"/>
              <a:gd name="connsiteY2" fmla="*/ 716 h 2163081"/>
              <a:gd name="connsiteX3" fmla="*/ 2456386 w 2518564"/>
              <a:gd name="connsiteY3" fmla="*/ 1104822 h 2163081"/>
              <a:gd name="connsiteX4" fmla="*/ 2213500 w 2518564"/>
              <a:gd name="connsiteY4" fmla="*/ 2151777 h 2163081"/>
              <a:gd name="connsiteX5" fmla="*/ 1060180 w 2518564"/>
              <a:gd name="connsiteY5" fmla="*/ 1680293 h 2163081"/>
              <a:gd name="connsiteX6" fmla="*/ 6874 w 2518564"/>
              <a:gd name="connsiteY6" fmla="*/ 2019222 h 2163081"/>
              <a:gd name="connsiteX0" fmla="*/ 6874 w 2518564"/>
              <a:gd name="connsiteY0" fmla="*/ 2050088 h 2193947"/>
              <a:gd name="connsiteX1" fmla="*/ 627587 w 2518564"/>
              <a:gd name="connsiteY1" fmla="*/ 982492 h 2193947"/>
              <a:gd name="connsiteX2" fmla="*/ 1260204 w 2518564"/>
              <a:gd name="connsiteY2" fmla="*/ 31582 h 2193947"/>
              <a:gd name="connsiteX3" fmla="*/ 2456386 w 2518564"/>
              <a:gd name="connsiteY3" fmla="*/ 1135688 h 2193947"/>
              <a:gd name="connsiteX4" fmla="*/ 2213500 w 2518564"/>
              <a:gd name="connsiteY4" fmla="*/ 2182643 h 2193947"/>
              <a:gd name="connsiteX5" fmla="*/ 1060180 w 2518564"/>
              <a:gd name="connsiteY5" fmla="*/ 1711159 h 2193947"/>
              <a:gd name="connsiteX6" fmla="*/ 6874 w 2518564"/>
              <a:gd name="connsiteY6" fmla="*/ 2050088 h 2193947"/>
              <a:gd name="connsiteX0" fmla="*/ 15849 w 2527539"/>
              <a:gd name="connsiteY0" fmla="*/ 2018585 h 2162444"/>
              <a:gd name="connsiteX1" fmla="*/ 479399 w 2527539"/>
              <a:gd name="connsiteY1" fmla="*/ 1051002 h 2162444"/>
              <a:gd name="connsiteX2" fmla="*/ 1269179 w 2527539"/>
              <a:gd name="connsiteY2" fmla="*/ 79 h 2162444"/>
              <a:gd name="connsiteX3" fmla="*/ 2465361 w 2527539"/>
              <a:gd name="connsiteY3" fmla="*/ 1104185 h 2162444"/>
              <a:gd name="connsiteX4" fmla="*/ 2222475 w 2527539"/>
              <a:gd name="connsiteY4" fmla="*/ 2151140 h 2162444"/>
              <a:gd name="connsiteX5" fmla="*/ 1069155 w 2527539"/>
              <a:gd name="connsiteY5" fmla="*/ 1679656 h 2162444"/>
              <a:gd name="connsiteX6" fmla="*/ 15849 w 2527539"/>
              <a:gd name="connsiteY6" fmla="*/ 2018585 h 2162444"/>
              <a:gd name="connsiteX0" fmla="*/ 21072 w 2532762"/>
              <a:gd name="connsiteY0" fmla="*/ 2018585 h 2258498"/>
              <a:gd name="connsiteX1" fmla="*/ 484622 w 2532762"/>
              <a:gd name="connsiteY1" fmla="*/ 1051002 h 2258498"/>
              <a:gd name="connsiteX2" fmla="*/ 1274402 w 2532762"/>
              <a:gd name="connsiteY2" fmla="*/ 79 h 2258498"/>
              <a:gd name="connsiteX3" fmla="*/ 2470584 w 2532762"/>
              <a:gd name="connsiteY3" fmla="*/ 1104185 h 2258498"/>
              <a:gd name="connsiteX4" fmla="*/ 2227698 w 2532762"/>
              <a:gd name="connsiteY4" fmla="*/ 2151140 h 2258498"/>
              <a:gd name="connsiteX5" fmla="*/ 1188678 w 2532762"/>
              <a:gd name="connsiteY5" fmla="*/ 2251156 h 2258498"/>
              <a:gd name="connsiteX6" fmla="*/ 21072 w 2532762"/>
              <a:gd name="connsiteY6" fmla="*/ 2018585 h 2258498"/>
              <a:gd name="connsiteX0" fmla="*/ 79814 w 2591504"/>
              <a:gd name="connsiteY0" fmla="*/ 2018585 h 2343495"/>
              <a:gd name="connsiteX1" fmla="*/ 543364 w 2591504"/>
              <a:gd name="connsiteY1" fmla="*/ 1051002 h 2343495"/>
              <a:gd name="connsiteX2" fmla="*/ 1333144 w 2591504"/>
              <a:gd name="connsiteY2" fmla="*/ 79 h 2343495"/>
              <a:gd name="connsiteX3" fmla="*/ 2529326 w 2591504"/>
              <a:gd name="connsiteY3" fmla="*/ 1104185 h 2343495"/>
              <a:gd name="connsiteX4" fmla="*/ 2286440 w 2591504"/>
              <a:gd name="connsiteY4" fmla="*/ 2151140 h 2343495"/>
              <a:gd name="connsiteX5" fmla="*/ 1247420 w 2591504"/>
              <a:gd name="connsiteY5" fmla="*/ 2251156 h 2343495"/>
              <a:gd name="connsiteX6" fmla="*/ 79814 w 2591504"/>
              <a:gd name="connsiteY6" fmla="*/ 2018585 h 2343495"/>
              <a:gd name="connsiteX0" fmla="*/ 85907 w 2540447"/>
              <a:gd name="connsiteY0" fmla="*/ 2304335 h 2550509"/>
              <a:gd name="connsiteX1" fmla="*/ 492307 w 2540447"/>
              <a:gd name="connsiteY1" fmla="*/ 1051002 h 2550509"/>
              <a:gd name="connsiteX2" fmla="*/ 1282087 w 2540447"/>
              <a:gd name="connsiteY2" fmla="*/ 79 h 2550509"/>
              <a:gd name="connsiteX3" fmla="*/ 2478269 w 2540447"/>
              <a:gd name="connsiteY3" fmla="*/ 1104185 h 2550509"/>
              <a:gd name="connsiteX4" fmla="*/ 2235383 w 2540447"/>
              <a:gd name="connsiteY4" fmla="*/ 2151140 h 2550509"/>
              <a:gd name="connsiteX5" fmla="*/ 1196363 w 2540447"/>
              <a:gd name="connsiteY5" fmla="*/ 2251156 h 2550509"/>
              <a:gd name="connsiteX6" fmla="*/ 85907 w 2540447"/>
              <a:gd name="connsiteY6" fmla="*/ 2304335 h 2550509"/>
              <a:gd name="connsiteX0" fmla="*/ 37885 w 2492425"/>
              <a:gd name="connsiteY0" fmla="*/ 2304335 h 2421882"/>
              <a:gd name="connsiteX1" fmla="*/ 444285 w 2492425"/>
              <a:gd name="connsiteY1" fmla="*/ 1051002 h 2421882"/>
              <a:gd name="connsiteX2" fmla="*/ 1234065 w 2492425"/>
              <a:gd name="connsiteY2" fmla="*/ 79 h 2421882"/>
              <a:gd name="connsiteX3" fmla="*/ 2430247 w 2492425"/>
              <a:gd name="connsiteY3" fmla="*/ 1104185 h 2421882"/>
              <a:gd name="connsiteX4" fmla="*/ 2187361 w 2492425"/>
              <a:gd name="connsiteY4" fmla="*/ 2151140 h 2421882"/>
              <a:gd name="connsiteX5" fmla="*/ 1405516 w 2492425"/>
              <a:gd name="connsiteY5" fmla="*/ 2351168 h 2421882"/>
              <a:gd name="connsiteX6" fmla="*/ 37885 w 2492425"/>
              <a:gd name="connsiteY6" fmla="*/ 2304335 h 2421882"/>
              <a:gd name="connsiteX0" fmla="*/ 37885 w 2547481"/>
              <a:gd name="connsiteY0" fmla="*/ 2304335 h 2613338"/>
              <a:gd name="connsiteX1" fmla="*/ 444285 w 2547481"/>
              <a:gd name="connsiteY1" fmla="*/ 1051002 h 2613338"/>
              <a:gd name="connsiteX2" fmla="*/ 1234065 w 2547481"/>
              <a:gd name="connsiteY2" fmla="*/ 79 h 2613338"/>
              <a:gd name="connsiteX3" fmla="*/ 2430247 w 2547481"/>
              <a:gd name="connsiteY3" fmla="*/ 1104185 h 2613338"/>
              <a:gd name="connsiteX4" fmla="*/ 2344524 w 2547481"/>
              <a:gd name="connsiteY4" fmla="*/ 2594052 h 2613338"/>
              <a:gd name="connsiteX5" fmla="*/ 1405516 w 2547481"/>
              <a:gd name="connsiteY5" fmla="*/ 2351168 h 2613338"/>
              <a:gd name="connsiteX6" fmla="*/ 37885 w 2547481"/>
              <a:gd name="connsiteY6" fmla="*/ 2304335 h 2613338"/>
              <a:gd name="connsiteX0" fmla="*/ 37885 w 2627036"/>
              <a:gd name="connsiteY0" fmla="*/ 2304273 h 2613276"/>
              <a:gd name="connsiteX1" fmla="*/ 444285 w 2627036"/>
              <a:gd name="connsiteY1" fmla="*/ 1050940 h 2613276"/>
              <a:gd name="connsiteX2" fmla="*/ 1234065 w 2627036"/>
              <a:gd name="connsiteY2" fmla="*/ 17 h 2613276"/>
              <a:gd name="connsiteX3" fmla="*/ 2544547 w 2627036"/>
              <a:gd name="connsiteY3" fmla="*/ 1075548 h 2613276"/>
              <a:gd name="connsiteX4" fmla="*/ 2344524 w 2627036"/>
              <a:gd name="connsiteY4" fmla="*/ 2593990 h 2613276"/>
              <a:gd name="connsiteX5" fmla="*/ 1405516 w 2627036"/>
              <a:gd name="connsiteY5" fmla="*/ 2351106 h 2613276"/>
              <a:gd name="connsiteX6" fmla="*/ 37885 w 2627036"/>
              <a:gd name="connsiteY6" fmla="*/ 2304273 h 2613276"/>
              <a:gd name="connsiteX0" fmla="*/ 37885 w 2690398"/>
              <a:gd name="connsiteY0" fmla="*/ 2304273 h 2613276"/>
              <a:gd name="connsiteX1" fmla="*/ 444285 w 2690398"/>
              <a:gd name="connsiteY1" fmla="*/ 1050940 h 2613276"/>
              <a:gd name="connsiteX2" fmla="*/ 1234065 w 2690398"/>
              <a:gd name="connsiteY2" fmla="*/ 17 h 2613276"/>
              <a:gd name="connsiteX3" fmla="*/ 2544547 w 2690398"/>
              <a:gd name="connsiteY3" fmla="*/ 1075548 h 2613276"/>
              <a:gd name="connsiteX4" fmla="*/ 2344524 w 2690398"/>
              <a:gd name="connsiteY4" fmla="*/ 2593990 h 2613276"/>
              <a:gd name="connsiteX5" fmla="*/ 1405516 w 2690398"/>
              <a:gd name="connsiteY5" fmla="*/ 2351106 h 2613276"/>
              <a:gd name="connsiteX6" fmla="*/ 37885 w 2690398"/>
              <a:gd name="connsiteY6" fmla="*/ 2304273 h 2613276"/>
              <a:gd name="connsiteX0" fmla="*/ 37885 w 2690398"/>
              <a:gd name="connsiteY0" fmla="*/ 2304273 h 2617835"/>
              <a:gd name="connsiteX1" fmla="*/ 444285 w 2690398"/>
              <a:gd name="connsiteY1" fmla="*/ 1050940 h 2617835"/>
              <a:gd name="connsiteX2" fmla="*/ 1234065 w 2690398"/>
              <a:gd name="connsiteY2" fmla="*/ 17 h 2617835"/>
              <a:gd name="connsiteX3" fmla="*/ 2544547 w 2690398"/>
              <a:gd name="connsiteY3" fmla="*/ 1075548 h 2617835"/>
              <a:gd name="connsiteX4" fmla="*/ 2344524 w 2690398"/>
              <a:gd name="connsiteY4" fmla="*/ 2593990 h 2617835"/>
              <a:gd name="connsiteX5" fmla="*/ 1405516 w 2690398"/>
              <a:gd name="connsiteY5" fmla="*/ 2351106 h 2617835"/>
              <a:gd name="connsiteX6" fmla="*/ 37885 w 2690398"/>
              <a:gd name="connsiteY6" fmla="*/ 2304273 h 2617835"/>
              <a:gd name="connsiteX0" fmla="*/ 37885 w 2728315"/>
              <a:gd name="connsiteY0" fmla="*/ 2304273 h 2617835"/>
              <a:gd name="connsiteX1" fmla="*/ 444285 w 2728315"/>
              <a:gd name="connsiteY1" fmla="*/ 1050940 h 2617835"/>
              <a:gd name="connsiteX2" fmla="*/ 1234065 w 2728315"/>
              <a:gd name="connsiteY2" fmla="*/ 17 h 2617835"/>
              <a:gd name="connsiteX3" fmla="*/ 2544547 w 2728315"/>
              <a:gd name="connsiteY3" fmla="*/ 1075548 h 2617835"/>
              <a:gd name="connsiteX4" fmla="*/ 2344524 w 2728315"/>
              <a:gd name="connsiteY4" fmla="*/ 2593990 h 2617835"/>
              <a:gd name="connsiteX5" fmla="*/ 1405516 w 2728315"/>
              <a:gd name="connsiteY5" fmla="*/ 2351106 h 2617835"/>
              <a:gd name="connsiteX6" fmla="*/ 37885 w 2728315"/>
              <a:gd name="connsiteY6" fmla="*/ 2304273 h 2617835"/>
              <a:gd name="connsiteX0" fmla="*/ 37885 w 2728315"/>
              <a:gd name="connsiteY0" fmla="*/ 2304281 h 2617843"/>
              <a:gd name="connsiteX1" fmla="*/ 444285 w 2728315"/>
              <a:gd name="connsiteY1" fmla="*/ 1050948 h 2617843"/>
              <a:gd name="connsiteX2" fmla="*/ 1234065 w 2728315"/>
              <a:gd name="connsiteY2" fmla="*/ 25 h 2617843"/>
              <a:gd name="connsiteX3" fmla="*/ 2544547 w 2728315"/>
              <a:gd name="connsiteY3" fmla="*/ 1075556 h 2617843"/>
              <a:gd name="connsiteX4" fmla="*/ 2344524 w 2728315"/>
              <a:gd name="connsiteY4" fmla="*/ 2593998 h 2617843"/>
              <a:gd name="connsiteX5" fmla="*/ 1405516 w 2728315"/>
              <a:gd name="connsiteY5" fmla="*/ 2351114 h 2617843"/>
              <a:gd name="connsiteX6" fmla="*/ 37885 w 2728315"/>
              <a:gd name="connsiteY6" fmla="*/ 2304281 h 2617843"/>
              <a:gd name="connsiteX0" fmla="*/ 36028 w 2726458"/>
              <a:gd name="connsiteY0" fmla="*/ 2304281 h 2617843"/>
              <a:gd name="connsiteX1" fmla="*/ 442428 w 2726458"/>
              <a:gd name="connsiteY1" fmla="*/ 1050948 h 2617843"/>
              <a:gd name="connsiteX2" fmla="*/ 1232208 w 2726458"/>
              <a:gd name="connsiteY2" fmla="*/ 25 h 2617843"/>
              <a:gd name="connsiteX3" fmla="*/ 2542690 w 2726458"/>
              <a:gd name="connsiteY3" fmla="*/ 1075556 h 2617843"/>
              <a:gd name="connsiteX4" fmla="*/ 2342667 w 2726458"/>
              <a:gd name="connsiteY4" fmla="*/ 2593998 h 2617843"/>
              <a:gd name="connsiteX5" fmla="*/ 1403659 w 2726458"/>
              <a:gd name="connsiteY5" fmla="*/ 2351114 h 2617843"/>
              <a:gd name="connsiteX6" fmla="*/ 36028 w 2726458"/>
              <a:gd name="connsiteY6" fmla="*/ 2304281 h 2617843"/>
              <a:gd name="connsiteX0" fmla="*/ 53224 w 2586492"/>
              <a:gd name="connsiteY0" fmla="*/ 2232838 h 2618550"/>
              <a:gd name="connsiteX1" fmla="*/ 302462 w 2586492"/>
              <a:gd name="connsiteY1" fmla="*/ 1050942 h 2618550"/>
              <a:gd name="connsiteX2" fmla="*/ 1092242 w 2586492"/>
              <a:gd name="connsiteY2" fmla="*/ 19 h 2618550"/>
              <a:gd name="connsiteX3" fmla="*/ 2402724 w 2586492"/>
              <a:gd name="connsiteY3" fmla="*/ 1075550 h 2618550"/>
              <a:gd name="connsiteX4" fmla="*/ 2202701 w 2586492"/>
              <a:gd name="connsiteY4" fmla="*/ 2593992 h 2618550"/>
              <a:gd name="connsiteX5" fmla="*/ 1263693 w 2586492"/>
              <a:gd name="connsiteY5" fmla="*/ 2351108 h 2618550"/>
              <a:gd name="connsiteX6" fmla="*/ 53224 w 2586492"/>
              <a:gd name="connsiteY6" fmla="*/ 2232838 h 2618550"/>
              <a:gd name="connsiteX0" fmla="*/ 89249 w 2622517"/>
              <a:gd name="connsiteY0" fmla="*/ 2232838 h 2618550"/>
              <a:gd name="connsiteX1" fmla="*/ 338487 w 2622517"/>
              <a:gd name="connsiteY1" fmla="*/ 1050942 h 2618550"/>
              <a:gd name="connsiteX2" fmla="*/ 1128267 w 2622517"/>
              <a:gd name="connsiteY2" fmla="*/ 19 h 2618550"/>
              <a:gd name="connsiteX3" fmla="*/ 2438749 w 2622517"/>
              <a:gd name="connsiteY3" fmla="*/ 1075550 h 2618550"/>
              <a:gd name="connsiteX4" fmla="*/ 2238726 w 2622517"/>
              <a:gd name="connsiteY4" fmla="*/ 2593992 h 2618550"/>
              <a:gd name="connsiteX5" fmla="*/ 1299718 w 2622517"/>
              <a:gd name="connsiteY5" fmla="*/ 2351108 h 2618550"/>
              <a:gd name="connsiteX6" fmla="*/ 89249 w 2622517"/>
              <a:gd name="connsiteY6" fmla="*/ 2232838 h 2618550"/>
              <a:gd name="connsiteX0" fmla="*/ 89249 w 2622517"/>
              <a:gd name="connsiteY0" fmla="*/ 2248512 h 2634224"/>
              <a:gd name="connsiteX1" fmla="*/ 338487 w 2622517"/>
              <a:gd name="connsiteY1" fmla="*/ 1066616 h 2634224"/>
              <a:gd name="connsiteX2" fmla="*/ 1128267 w 2622517"/>
              <a:gd name="connsiteY2" fmla="*/ 15693 h 2634224"/>
              <a:gd name="connsiteX3" fmla="*/ 2438749 w 2622517"/>
              <a:gd name="connsiteY3" fmla="*/ 1091224 h 2634224"/>
              <a:gd name="connsiteX4" fmla="*/ 2238726 w 2622517"/>
              <a:gd name="connsiteY4" fmla="*/ 2609666 h 2634224"/>
              <a:gd name="connsiteX5" fmla="*/ 1299718 w 2622517"/>
              <a:gd name="connsiteY5" fmla="*/ 2366782 h 2634224"/>
              <a:gd name="connsiteX6" fmla="*/ 89249 w 2622517"/>
              <a:gd name="connsiteY6" fmla="*/ 2248512 h 263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2517" h="2634224">
                <a:moveTo>
                  <a:pt x="89249" y="2248512"/>
                </a:moveTo>
                <a:cubicBezTo>
                  <a:pt x="-156681" y="1874655"/>
                  <a:pt x="165317" y="1438753"/>
                  <a:pt x="338487" y="1066616"/>
                </a:cubicBezTo>
                <a:cubicBezTo>
                  <a:pt x="511657" y="694479"/>
                  <a:pt x="649636" y="125892"/>
                  <a:pt x="1128267" y="15693"/>
                </a:cubicBezTo>
                <a:cubicBezTo>
                  <a:pt x="1606898" y="-94506"/>
                  <a:pt x="2110798" y="387432"/>
                  <a:pt x="2438749" y="1091224"/>
                </a:cubicBezTo>
                <a:cubicBezTo>
                  <a:pt x="2766700" y="1795016"/>
                  <a:pt x="2628589" y="2513754"/>
                  <a:pt x="2238726" y="2609666"/>
                </a:cubicBezTo>
                <a:cubicBezTo>
                  <a:pt x="1834575" y="2719865"/>
                  <a:pt x="1657964" y="2426974"/>
                  <a:pt x="1299718" y="2366782"/>
                </a:cubicBezTo>
                <a:cubicBezTo>
                  <a:pt x="941472" y="2306590"/>
                  <a:pt x="335179" y="2622369"/>
                  <a:pt x="89249" y="2248512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8FBA1CB4-4005-7244-97CD-AE1CCCD5BA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7376" y="1751308"/>
            <a:ext cx="5400674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55058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854307FF-E849-2248-B5ED-7439FABBEA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5400675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13" name="Рисунок 7">
            <a:extLst>
              <a:ext uri="{FF2B5EF4-FFF2-40B4-BE49-F238E27FC236}">
                <a16:creationId xmlns:a16="http://schemas.microsoft.com/office/drawing/2014/main" id="{EF0A1860-34D2-D941-9A68-2828CEF6757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3565" y="1156353"/>
            <a:ext cx="5111060" cy="4972985"/>
          </a:xfrm>
          <a:custGeom>
            <a:avLst/>
            <a:gdLst>
              <a:gd name="connsiteX0" fmla="*/ 0 w 2620962"/>
              <a:gd name="connsiteY0" fmla="*/ 1246982 h 2493963"/>
              <a:gd name="connsiteX1" fmla="*/ 1310481 w 2620962"/>
              <a:gd name="connsiteY1" fmla="*/ 0 h 2493963"/>
              <a:gd name="connsiteX2" fmla="*/ 2620962 w 2620962"/>
              <a:gd name="connsiteY2" fmla="*/ 1246982 h 2493963"/>
              <a:gd name="connsiteX3" fmla="*/ 1310481 w 2620962"/>
              <a:gd name="connsiteY3" fmla="*/ 2493964 h 2493963"/>
              <a:gd name="connsiteX4" fmla="*/ 0 w 2620962"/>
              <a:gd name="connsiteY4" fmla="*/ 1246982 h 2493963"/>
              <a:gd name="connsiteX0" fmla="*/ 0 w 2278062"/>
              <a:gd name="connsiteY0" fmla="*/ 1535363 h 2501219"/>
              <a:gd name="connsiteX1" fmla="*/ 967581 w 2278062"/>
              <a:gd name="connsiteY1" fmla="*/ 2631 h 2501219"/>
              <a:gd name="connsiteX2" fmla="*/ 2278062 w 2278062"/>
              <a:gd name="connsiteY2" fmla="*/ 1249613 h 2501219"/>
              <a:gd name="connsiteX3" fmla="*/ 967581 w 2278062"/>
              <a:gd name="connsiteY3" fmla="*/ 2496595 h 2501219"/>
              <a:gd name="connsiteX4" fmla="*/ 0 w 2278062"/>
              <a:gd name="connsiteY4" fmla="*/ 1535363 h 2501219"/>
              <a:gd name="connsiteX0" fmla="*/ 28 w 2278090"/>
              <a:gd name="connsiteY0" fmla="*/ 1028944 h 1992556"/>
              <a:gd name="connsiteX1" fmla="*/ 996184 w 2278090"/>
              <a:gd name="connsiteY1" fmla="*/ 10562 h 1992556"/>
              <a:gd name="connsiteX2" fmla="*/ 2278090 w 2278090"/>
              <a:gd name="connsiteY2" fmla="*/ 743194 h 1992556"/>
              <a:gd name="connsiteX3" fmla="*/ 967609 w 2278090"/>
              <a:gd name="connsiteY3" fmla="*/ 1990176 h 1992556"/>
              <a:gd name="connsiteX4" fmla="*/ 28 w 2278090"/>
              <a:gd name="connsiteY4" fmla="*/ 1028944 h 1992556"/>
              <a:gd name="connsiteX0" fmla="*/ 28 w 2278090"/>
              <a:gd name="connsiteY0" fmla="*/ 1087892 h 2051504"/>
              <a:gd name="connsiteX1" fmla="*/ 996184 w 2278090"/>
              <a:gd name="connsiteY1" fmla="*/ 69510 h 2051504"/>
              <a:gd name="connsiteX2" fmla="*/ 2278090 w 2278090"/>
              <a:gd name="connsiteY2" fmla="*/ 802142 h 2051504"/>
              <a:gd name="connsiteX3" fmla="*/ 967609 w 2278090"/>
              <a:gd name="connsiteY3" fmla="*/ 2049124 h 2051504"/>
              <a:gd name="connsiteX4" fmla="*/ 28 w 2278090"/>
              <a:gd name="connsiteY4" fmla="*/ 1087892 h 2051504"/>
              <a:gd name="connsiteX0" fmla="*/ 28 w 2135215"/>
              <a:gd name="connsiteY0" fmla="*/ 1021753 h 1984033"/>
              <a:gd name="connsiteX1" fmla="*/ 996184 w 2135215"/>
              <a:gd name="connsiteY1" fmla="*/ 3371 h 1984033"/>
              <a:gd name="connsiteX2" fmla="*/ 2135215 w 2135215"/>
              <a:gd name="connsiteY2" fmla="*/ 836015 h 1984033"/>
              <a:gd name="connsiteX3" fmla="*/ 967609 w 2135215"/>
              <a:gd name="connsiteY3" fmla="*/ 1982985 h 1984033"/>
              <a:gd name="connsiteX4" fmla="*/ 28 w 2135215"/>
              <a:gd name="connsiteY4" fmla="*/ 1021753 h 1984033"/>
              <a:gd name="connsiteX0" fmla="*/ 28 w 2141128"/>
              <a:gd name="connsiteY0" fmla="*/ 1061400 h 2023680"/>
              <a:gd name="connsiteX1" fmla="*/ 996184 w 2141128"/>
              <a:gd name="connsiteY1" fmla="*/ 43018 h 2023680"/>
              <a:gd name="connsiteX2" fmla="*/ 2135215 w 2141128"/>
              <a:gd name="connsiteY2" fmla="*/ 875662 h 2023680"/>
              <a:gd name="connsiteX3" fmla="*/ 967609 w 2141128"/>
              <a:gd name="connsiteY3" fmla="*/ 2022632 h 2023680"/>
              <a:gd name="connsiteX4" fmla="*/ 28 w 2141128"/>
              <a:gd name="connsiteY4" fmla="*/ 1061400 h 2023680"/>
              <a:gd name="connsiteX0" fmla="*/ 28 w 2135215"/>
              <a:gd name="connsiteY0" fmla="*/ 1067857 h 2030137"/>
              <a:gd name="connsiteX1" fmla="*/ 996184 w 2135215"/>
              <a:gd name="connsiteY1" fmla="*/ 49475 h 2030137"/>
              <a:gd name="connsiteX2" fmla="*/ 2135215 w 2135215"/>
              <a:gd name="connsiteY2" fmla="*/ 882119 h 2030137"/>
              <a:gd name="connsiteX3" fmla="*/ 967609 w 2135215"/>
              <a:gd name="connsiteY3" fmla="*/ 2029089 h 2030137"/>
              <a:gd name="connsiteX4" fmla="*/ 28 w 2135215"/>
              <a:gd name="connsiteY4" fmla="*/ 1067857 h 2030137"/>
              <a:gd name="connsiteX0" fmla="*/ 28 w 2178395"/>
              <a:gd name="connsiteY0" fmla="*/ 1067857 h 2030137"/>
              <a:gd name="connsiteX1" fmla="*/ 996184 w 2178395"/>
              <a:gd name="connsiteY1" fmla="*/ 49475 h 2030137"/>
              <a:gd name="connsiteX2" fmla="*/ 2135215 w 2178395"/>
              <a:gd name="connsiteY2" fmla="*/ 882119 h 2030137"/>
              <a:gd name="connsiteX3" fmla="*/ 967609 w 2178395"/>
              <a:gd name="connsiteY3" fmla="*/ 2029089 h 2030137"/>
              <a:gd name="connsiteX4" fmla="*/ 28 w 2178395"/>
              <a:gd name="connsiteY4" fmla="*/ 1067857 h 2030137"/>
              <a:gd name="connsiteX0" fmla="*/ 28 w 2178395"/>
              <a:gd name="connsiteY0" fmla="*/ 1023947 h 1986227"/>
              <a:gd name="connsiteX1" fmla="*/ 996184 w 2178395"/>
              <a:gd name="connsiteY1" fmla="*/ 5565 h 1986227"/>
              <a:gd name="connsiteX2" fmla="*/ 2135215 w 2178395"/>
              <a:gd name="connsiteY2" fmla="*/ 838209 h 1986227"/>
              <a:gd name="connsiteX3" fmla="*/ 967609 w 2178395"/>
              <a:gd name="connsiteY3" fmla="*/ 1985179 h 1986227"/>
              <a:gd name="connsiteX4" fmla="*/ 28 w 2178395"/>
              <a:gd name="connsiteY4" fmla="*/ 1023947 h 1986227"/>
              <a:gd name="connsiteX0" fmla="*/ 28 w 2215235"/>
              <a:gd name="connsiteY0" fmla="*/ 1055393 h 2017673"/>
              <a:gd name="connsiteX1" fmla="*/ 996184 w 2215235"/>
              <a:gd name="connsiteY1" fmla="*/ 37011 h 2017673"/>
              <a:gd name="connsiteX2" fmla="*/ 2135215 w 2215235"/>
              <a:gd name="connsiteY2" fmla="*/ 869655 h 2017673"/>
              <a:gd name="connsiteX3" fmla="*/ 967609 w 2215235"/>
              <a:gd name="connsiteY3" fmla="*/ 2016625 h 2017673"/>
              <a:gd name="connsiteX4" fmla="*/ 28 w 2215235"/>
              <a:gd name="connsiteY4" fmla="*/ 1055393 h 2017673"/>
              <a:gd name="connsiteX0" fmla="*/ 58 w 2135295"/>
              <a:gd name="connsiteY0" fmla="*/ 1019536 h 1582750"/>
              <a:gd name="connsiteX1" fmla="*/ 996214 w 2135295"/>
              <a:gd name="connsiteY1" fmla="*/ 1154 h 1582750"/>
              <a:gd name="connsiteX2" fmla="*/ 2135245 w 2135295"/>
              <a:gd name="connsiteY2" fmla="*/ 833798 h 1582750"/>
              <a:gd name="connsiteX3" fmla="*/ 1039076 w 2135295"/>
              <a:gd name="connsiteY3" fmla="*/ 1580718 h 1582750"/>
              <a:gd name="connsiteX4" fmla="*/ 58 w 2135295"/>
              <a:gd name="connsiteY4" fmla="*/ 1019536 h 1582750"/>
              <a:gd name="connsiteX0" fmla="*/ 41 w 2449607"/>
              <a:gd name="connsiteY0" fmla="*/ 1767954 h 1876685"/>
              <a:gd name="connsiteX1" fmla="*/ 1310522 w 2449607"/>
              <a:gd name="connsiteY1" fmla="*/ 20910 h 1876685"/>
              <a:gd name="connsiteX2" fmla="*/ 2449553 w 2449607"/>
              <a:gd name="connsiteY2" fmla="*/ 853554 h 1876685"/>
              <a:gd name="connsiteX3" fmla="*/ 1353384 w 2449607"/>
              <a:gd name="connsiteY3" fmla="*/ 1600474 h 1876685"/>
              <a:gd name="connsiteX4" fmla="*/ 41 w 2449607"/>
              <a:gd name="connsiteY4" fmla="*/ 1767954 h 1876685"/>
              <a:gd name="connsiteX0" fmla="*/ 2288 w 2454004"/>
              <a:gd name="connsiteY0" fmla="*/ 1894169 h 2012346"/>
              <a:gd name="connsiteX1" fmla="*/ 1069881 w 2454004"/>
              <a:gd name="connsiteY1" fmla="*/ 18538 h 2012346"/>
              <a:gd name="connsiteX2" fmla="*/ 2451800 w 2454004"/>
              <a:gd name="connsiteY2" fmla="*/ 979769 h 2012346"/>
              <a:gd name="connsiteX3" fmla="*/ 1355631 w 2454004"/>
              <a:gd name="connsiteY3" fmla="*/ 1726689 h 2012346"/>
              <a:gd name="connsiteX4" fmla="*/ 2288 w 2454004"/>
              <a:gd name="connsiteY4" fmla="*/ 1894169 h 2012346"/>
              <a:gd name="connsiteX0" fmla="*/ 7758 w 2459474"/>
              <a:gd name="connsiteY0" fmla="*/ 1991230 h 2109407"/>
              <a:gd name="connsiteX1" fmla="*/ 1075351 w 2459474"/>
              <a:gd name="connsiteY1" fmla="*/ 115599 h 2109407"/>
              <a:gd name="connsiteX2" fmla="*/ 2457270 w 2459474"/>
              <a:gd name="connsiteY2" fmla="*/ 1076830 h 2109407"/>
              <a:gd name="connsiteX3" fmla="*/ 1361101 w 2459474"/>
              <a:gd name="connsiteY3" fmla="*/ 1823750 h 2109407"/>
              <a:gd name="connsiteX4" fmla="*/ 7758 w 2459474"/>
              <a:gd name="connsiteY4" fmla="*/ 1991230 h 2109407"/>
              <a:gd name="connsiteX0" fmla="*/ 14940 w 2470625"/>
              <a:gd name="connsiteY0" fmla="*/ 1992594 h 2149436"/>
              <a:gd name="connsiteX1" fmla="*/ 1082533 w 2470625"/>
              <a:gd name="connsiteY1" fmla="*/ 116963 h 2149436"/>
              <a:gd name="connsiteX2" fmla="*/ 2464452 w 2470625"/>
              <a:gd name="connsiteY2" fmla="*/ 1078194 h 2149436"/>
              <a:gd name="connsiteX3" fmla="*/ 1525446 w 2470625"/>
              <a:gd name="connsiteY3" fmla="*/ 1939414 h 2149436"/>
              <a:gd name="connsiteX4" fmla="*/ 14940 w 2470625"/>
              <a:gd name="connsiteY4" fmla="*/ 1992594 h 2149436"/>
              <a:gd name="connsiteX0" fmla="*/ 14940 w 2464823"/>
              <a:gd name="connsiteY0" fmla="*/ 2014228 h 2171070"/>
              <a:gd name="connsiteX1" fmla="*/ 1082533 w 2464823"/>
              <a:gd name="connsiteY1" fmla="*/ 138597 h 2171070"/>
              <a:gd name="connsiteX2" fmla="*/ 2464452 w 2464823"/>
              <a:gd name="connsiteY2" fmla="*/ 1099828 h 2171070"/>
              <a:gd name="connsiteX3" fmla="*/ 1525446 w 2464823"/>
              <a:gd name="connsiteY3" fmla="*/ 1961048 h 2171070"/>
              <a:gd name="connsiteX4" fmla="*/ 14940 w 2464823"/>
              <a:gd name="connsiteY4" fmla="*/ 2014228 h 2171070"/>
              <a:gd name="connsiteX0" fmla="*/ 17803 w 2475683"/>
              <a:gd name="connsiteY0" fmla="*/ 1997050 h 2371283"/>
              <a:gd name="connsiteX1" fmla="*/ 1085396 w 2475683"/>
              <a:gd name="connsiteY1" fmla="*/ 121419 h 2371283"/>
              <a:gd name="connsiteX2" fmla="*/ 2467315 w 2475683"/>
              <a:gd name="connsiteY2" fmla="*/ 1082650 h 2371283"/>
              <a:gd name="connsiteX3" fmla="*/ 1585459 w 2475683"/>
              <a:gd name="connsiteY3" fmla="*/ 2301058 h 2371283"/>
              <a:gd name="connsiteX4" fmla="*/ 17803 w 2475683"/>
              <a:gd name="connsiteY4" fmla="*/ 1997050 h 2371283"/>
              <a:gd name="connsiteX0" fmla="*/ 7 w 2449529"/>
              <a:gd name="connsiteY0" fmla="*/ 1989237 h 2067363"/>
              <a:gd name="connsiteX1" fmla="*/ 1067600 w 2449529"/>
              <a:gd name="connsiteY1" fmla="*/ 113606 h 2067363"/>
              <a:gd name="connsiteX2" fmla="*/ 2449519 w 2449529"/>
              <a:gd name="connsiteY2" fmla="*/ 1074837 h 2067363"/>
              <a:gd name="connsiteX3" fmla="*/ 1053313 w 2449529"/>
              <a:gd name="connsiteY3" fmla="*/ 1650308 h 2067363"/>
              <a:gd name="connsiteX4" fmla="*/ 7 w 2449529"/>
              <a:gd name="connsiteY4" fmla="*/ 1989237 h 2067363"/>
              <a:gd name="connsiteX0" fmla="*/ 7 w 2475919"/>
              <a:gd name="connsiteY0" fmla="*/ 1986518 h 2064644"/>
              <a:gd name="connsiteX1" fmla="*/ 1067600 w 2475919"/>
              <a:gd name="connsiteY1" fmla="*/ 110887 h 2064644"/>
              <a:gd name="connsiteX2" fmla="*/ 2449519 w 2475919"/>
              <a:gd name="connsiteY2" fmla="*/ 1072118 h 2064644"/>
              <a:gd name="connsiteX3" fmla="*/ 1906595 w 2475919"/>
              <a:gd name="connsiteY3" fmla="*/ 1404698 h 2064644"/>
              <a:gd name="connsiteX4" fmla="*/ 1053313 w 2475919"/>
              <a:gd name="connsiteY4" fmla="*/ 1647589 h 2064644"/>
              <a:gd name="connsiteX5" fmla="*/ 7 w 2475919"/>
              <a:gd name="connsiteY5" fmla="*/ 1986518 h 2064644"/>
              <a:gd name="connsiteX0" fmla="*/ 7 w 2525129"/>
              <a:gd name="connsiteY0" fmla="*/ 1994874 h 2138733"/>
              <a:gd name="connsiteX1" fmla="*/ 1067600 w 2525129"/>
              <a:gd name="connsiteY1" fmla="*/ 119243 h 2138733"/>
              <a:gd name="connsiteX2" fmla="*/ 2449519 w 2525129"/>
              <a:gd name="connsiteY2" fmla="*/ 1080474 h 2138733"/>
              <a:gd name="connsiteX3" fmla="*/ 2206633 w 2525129"/>
              <a:gd name="connsiteY3" fmla="*/ 2127429 h 2138733"/>
              <a:gd name="connsiteX4" fmla="*/ 1053313 w 2525129"/>
              <a:gd name="connsiteY4" fmla="*/ 1655945 h 2138733"/>
              <a:gd name="connsiteX5" fmla="*/ 7 w 2525129"/>
              <a:gd name="connsiteY5" fmla="*/ 1994874 h 2138733"/>
              <a:gd name="connsiteX0" fmla="*/ 11891 w 2537013"/>
              <a:gd name="connsiteY0" fmla="*/ 1897259 h 2041118"/>
              <a:gd name="connsiteX1" fmla="*/ 532592 w 2537013"/>
              <a:gd name="connsiteY1" fmla="*/ 443901 h 2041118"/>
              <a:gd name="connsiteX2" fmla="*/ 1079484 w 2537013"/>
              <a:gd name="connsiteY2" fmla="*/ 21628 h 2041118"/>
              <a:gd name="connsiteX3" fmla="*/ 2461403 w 2537013"/>
              <a:gd name="connsiteY3" fmla="*/ 982859 h 2041118"/>
              <a:gd name="connsiteX4" fmla="*/ 2218517 w 2537013"/>
              <a:gd name="connsiteY4" fmla="*/ 2029814 h 2041118"/>
              <a:gd name="connsiteX5" fmla="*/ 1065197 w 2537013"/>
              <a:gd name="connsiteY5" fmla="*/ 1558330 h 2041118"/>
              <a:gd name="connsiteX6" fmla="*/ 11891 w 2537013"/>
              <a:gd name="connsiteY6" fmla="*/ 1897259 h 2041118"/>
              <a:gd name="connsiteX0" fmla="*/ 6874 w 2531996"/>
              <a:gd name="connsiteY0" fmla="*/ 1876536 h 2020395"/>
              <a:gd name="connsiteX1" fmla="*/ 627587 w 2531996"/>
              <a:gd name="connsiteY1" fmla="*/ 808940 h 2020395"/>
              <a:gd name="connsiteX2" fmla="*/ 1074467 w 2531996"/>
              <a:gd name="connsiteY2" fmla="*/ 905 h 2020395"/>
              <a:gd name="connsiteX3" fmla="*/ 2456386 w 2531996"/>
              <a:gd name="connsiteY3" fmla="*/ 962136 h 2020395"/>
              <a:gd name="connsiteX4" fmla="*/ 2213500 w 2531996"/>
              <a:gd name="connsiteY4" fmla="*/ 2009091 h 2020395"/>
              <a:gd name="connsiteX5" fmla="*/ 1060180 w 2531996"/>
              <a:gd name="connsiteY5" fmla="*/ 1537607 h 2020395"/>
              <a:gd name="connsiteX6" fmla="*/ 6874 w 2531996"/>
              <a:gd name="connsiteY6" fmla="*/ 1876536 h 2020395"/>
              <a:gd name="connsiteX0" fmla="*/ 6874 w 2518564"/>
              <a:gd name="connsiteY0" fmla="*/ 2019222 h 2163081"/>
              <a:gd name="connsiteX1" fmla="*/ 627587 w 2518564"/>
              <a:gd name="connsiteY1" fmla="*/ 951626 h 2163081"/>
              <a:gd name="connsiteX2" fmla="*/ 1260204 w 2518564"/>
              <a:gd name="connsiteY2" fmla="*/ 716 h 2163081"/>
              <a:gd name="connsiteX3" fmla="*/ 2456386 w 2518564"/>
              <a:gd name="connsiteY3" fmla="*/ 1104822 h 2163081"/>
              <a:gd name="connsiteX4" fmla="*/ 2213500 w 2518564"/>
              <a:gd name="connsiteY4" fmla="*/ 2151777 h 2163081"/>
              <a:gd name="connsiteX5" fmla="*/ 1060180 w 2518564"/>
              <a:gd name="connsiteY5" fmla="*/ 1680293 h 2163081"/>
              <a:gd name="connsiteX6" fmla="*/ 6874 w 2518564"/>
              <a:gd name="connsiteY6" fmla="*/ 2019222 h 2163081"/>
              <a:gd name="connsiteX0" fmla="*/ 6874 w 2518564"/>
              <a:gd name="connsiteY0" fmla="*/ 2050088 h 2193947"/>
              <a:gd name="connsiteX1" fmla="*/ 627587 w 2518564"/>
              <a:gd name="connsiteY1" fmla="*/ 982492 h 2193947"/>
              <a:gd name="connsiteX2" fmla="*/ 1260204 w 2518564"/>
              <a:gd name="connsiteY2" fmla="*/ 31582 h 2193947"/>
              <a:gd name="connsiteX3" fmla="*/ 2456386 w 2518564"/>
              <a:gd name="connsiteY3" fmla="*/ 1135688 h 2193947"/>
              <a:gd name="connsiteX4" fmla="*/ 2213500 w 2518564"/>
              <a:gd name="connsiteY4" fmla="*/ 2182643 h 2193947"/>
              <a:gd name="connsiteX5" fmla="*/ 1060180 w 2518564"/>
              <a:gd name="connsiteY5" fmla="*/ 1711159 h 2193947"/>
              <a:gd name="connsiteX6" fmla="*/ 6874 w 2518564"/>
              <a:gd name="connsiteY6" fmla="*/ 2050088 h 2193947"/>
              <a:gd name="connsiteX0" fmla="*/ 15849 w 2527539"/>
              <a:gd name="connsiteY0" fmla="*/ 2018585 h 2162444"/>
              <a:gd name="connsiteX1" fmla="*/ 479399 w 2527539"/>
              <a:gd name="connsiteY1" fmla="*/ 1051002 h 2162444"/>
              <a:gd name="connsiteX2" fmla="*/ 1269179 w 2527539"/>
              <a:gd name="connsiteY2" fmla="*/ 79 h 2162444"/>
              <a:gd name="connsiteX3" fmla="*/ 2465361 w 2527539"/>
              <a:gd name="connsiteY3" fmla="*/ 1104185 h 2162444"/>
              <a:gd name="connsiteX4" fmla="*/ 2222475 w 2527539"/>
              <a:gd name="connsiteY4" fmla="*/ 2151140 h 2162444"/>
              <a:gd name="connsiteX5" fmla="*/ 1069155 w 2527539"/>
              <a:gd name="connsiteY5" fmla="*/ 1679656 h 2162444"/>
              <a:gd name="connsiteX6" fmla="*/ 15849 w 2527539"/>
              <a:gd name="connsiteY6" fmla="*/ 2018585 h 2162444"/>
              <a:gd name="connsiteX0" fmla="*/ 21072 w 2532762"/>
              <a:gd name="connsiteY0" fmla="*/ 2018585 h 2258498"/>
              <a:gd name="connsiteX1" fmla="*/ 484622 w 2532762"/>
              <a:gd name="connsiteY1" fmla="*/ 1051002 h 2258498"/>
              <a:gd name="connsiteX2" fmla="*/ 1274402 w 2532762"/>
              <a:gd name="connsiteY2" fmla="*/ 79 h 2258498"/>
              <a:gd name="connsiteX3" fmla="*/ 2470584 w 2532762"/>
              <a:gd name="connsiteY3" fmla="*/ 1104185 h 2258498"/>
              <a:gd name="connsiteX4" fmla="*/ 2227698 w 2532762"/>
              <a:gd name="connsiteY4" fmla="*/ 2151140 h 2258498"/>
              <a:gd name="connsiteX5" fmla="*/ 1188678 w 2532762"/>
              <a:gd name="connsiteY5" fmla="*/ 2251156 h 2258498"/>
              <a:gd name="connsiteX6" fmla="*/ 21072 w 2532762"/>
              <a:gd name="connsiteY6" fmla="*/ 2018585 h 2258498"/>
              <a:gd name="connsiteX0" fmla="*/ 79814 w 2591504"/>
              <a:gd name="connsiteY0" fmla="*/ 2018585 h 2343495"/>
              <a:gd name="connsiteX1" fmla="*/ 543364 w 2591504"/>
              <a:gd name="connsiteY1" fmla="*/ 1051002 h 2343495"/>
              <a:gd name="connsiteX2" fmla="*/ 1333144 w 2591504"/>
              <a:gd name="connsiteY2" fmla="*/ 79 h 2343495"/>
              <a:gd name="connsiteX3" fmla="*/ 2529326 w 2591504"/>
              <a:gd name="connsiteY3" fmla="*/ 1104185 h 2343495"/>
              <a:gd name="connsiteX4" fmla="*/ 2286440 w 2591504"/>
              <a:gd name="connsiteY4" fmla="*/ 2151140 h 2343495"/>
              <a:gd name="connsiteX5" fmla="*/ 1247420 w 2591504"/>
              <a:gd name="connsiteY5" fmla="*/ 2251156 h 2343495"/>
              <a:gd name="connsiteX6" fmla="*/ 79814 w 2591504"/>
              <a:gd name="connsiteY6" fmla="*/ 2018585 h 2343495"/>
              <a:gd name="connsiteX0" fmla="*/ 85907 w 2540447"/>
              <a:gd name="connsiteY0" fmla="*/ 2304335 h 2550509"/>
              <a:gd name="connsiteX1" fmla="*/ 492307 w 2540447"/>
              <a:gd name="connsiteY1" fmla="*/ 1051002 h 2550509"/>
              <a:gd name="connsiteX2" fmla="*/ 1282087 w 2540447"/>
              <a:gd name="connsiteY2" fmla="*/ 79 h 2550509"/>
              <a:gd name="connsiteX3" fmla="*/ 2478269 w 2540447"/>
              <a:gd name="connsiteY3" fmla="*/ 1104185 h 2550509"/>
              <a:gd name="connsiteX4" fmla="*/ 2235383 w 2540447"/>
              <a:gd name="connsiteY4" fmla="*/ 2151140 h 2550509"/>
              <a:gd name="connsiteX5" fmla="*/ 1196363 w 2540447"/>
              <a:gd name="connsiteY5" fmla="*/ 2251156 h 2550509"/>
              <a:gd name="connsiteX6" fmla="*/ 85907 w 2540447"/>
              <a:gd name="connsiteY6" fmla="*/ 2304335 h 2550509"/>
              <a:gd name="connsiteX0" fmla="*/ 37885 w 2492425"/>
              <a:gd name="connsiteY0" fmla="*/ 2304335 h 2421882"/>
              <a:gd name="connsiteX1" fmla="*/ 444285 w 2492425"/>
              <a:gd name="connsiteY1" fmla="*/ 1051002 h 2421882"/>
              <a:gd name="connsiteX2" fmla="*/ 1234065 w 2492425"/>
              <a:gd name="connsiteY2" fmla="*/ 79 h 2421882"/>
              <a:gd name="connsiteX3" fmla="*/ 2430247 w 2492425"/>
              <a:gd name="connsiteY3" fmla="*/ 1104185 h 2421882"/>
              <a:gd name="connsiteX4" fmla="*/ 2187361 w 2492425"/>
              <a:gd name="connsiteY4" fmla="*/ 2151140 h 2421882"/>
              <a:gd name="connsiteX5" fmla="*/ 1405516 w 2492425"/>
              <a:gd name="connsiteY5" fmla="*/ 2351168 h 2421882"/>
              <a:gd name="connsiteX6" fmla="*/ 37885 w 2492425"/>
              <a:gd name="connsiteY6" fmla="*/ 2304335 h 2421882"/>
              <a:gd name="connsiteX0" fmla="*/ 37885 w 2547481"/>
              <a:gd name="connsiteY0" fmla="*/ 2304335 h 2613338"/>
              <a:gd name="connsiteX1" fmla="*/ 444285 w 2547481"/>
              <a:gd name="connsiteY1" fmla="*/ 1051002 h 2613338"/>
              <a:gd name="connsiteX2" fmla="*/ 1234065 w 2547481"/>
              <a:gd name="connsiteY2" fmla="*/ 79 h 2613338"/>
              <a:gd name="connsiteX3" fmla="*/ 2430247 w 2547481"/>
              <a:gd name="connsiteY3" fmla="*/ 1104185 h 2613338"/>
              <a:gd name="connsiteX4" fmla="*/ 2344524 w 2547481"/>
              <a:gd name="connsiteY4" fmla="*/ 2594052 h 2613338"/>
              <a:gd name="connsiteX5" fmla="*/ 1405516 w 2547481"/>
              <a:gd name="connsiteY5" fmla="*/ 2351168 h 2613338"/>
              <a:gd name="connsiteX6" fmla="*/ 37885 w 2547481"/>
              <a:gd name="connsiteY6" fmla="*/ 2304335 h 2613338"/>
              <a:gd name="connsiteX0" fmla="*/ 37885 w 2627036"/>
              <a:gd name="connsiteY0" fmla="*/ 2304273 h 2613276"/>
              <a:gd name="connsiteX1" fmla="*/ 444285 w 2627036"/>
              <a:gd name="connsiteY1" fmla="*/ 1050940 h 2613276"/>
              <a:gd name="connsiteX2" fmla="*/ 1234065 w 2627036"/>
              <a:gd name="connsiteY2" fmla="*/ 17 h 2613276"/>
              <a:gd name="connsiteX3" fmla="*/ 2544547 w 2627036"/>
              <a:gd name="connsiteY3" fmla="*/ 1075548 h 2613276"/>
              <a:gd name="connsiteX4" fmla="*/ 2344524 w 2627036"/>
              <a:gd name="connsiteY4" fmla="*/ 2593990 h 2613276"/>
              <a:gd name="connsiteX5" fmla="*/ 1405516 w 2627036"/>
              <a:gd name="connsiteY5" fmla="*/ 2351106 h 2613276"/>
              <a:gd name="connsiteX6" fmla="*/ 37885 w 2627036"/>
              <a:gd name="connsiteY6" fmla="*/ 2304273 h 2613276"/>
              <a:gd name="connsiteX0" fmla="*/ 37885 w 2690398"/>
              <a:gd name="connsiteY0" fmla="*/ 2304273 h 2613276"/>
              <a:gd name="connsiteX1" fmla="*/ 444285 w 2690398"/>
              <a:gd name="connsiteY1" fmla="*/ 1050940 h 2613276"/>
              <a:gd name="connsiteX2" fmla="*/ 1234065 w 2690398"/>
              <a:gd name="connsiteY2" fmla="*/ 17 h 2613276"/>
              <a:gd name="connsiteX3" fmla="*/ 2544547 w 2690398"/>
              <a:gd name="connsiteY3" fmla="*/ 1075548 h 2613276"/>
              <a:gd name="connsiteX4" fmla="*/ 2344524 w 2690398"/>
              <a:gd name="connsiteY4" fmla="*/ 2593990 h 2613276"/>
              <a:gd name="connsiteX5" fmla="*/ 1405516 w 2690398"/>
              <a:gd name="connsiteY5" fmla="*/ 2351106 h 2613276"/>
              <a:gd name="connsiteX6" fmla="*/ 37885 w 2690398"/>
              <a:gd name="connsiteY6" fmla="*/ 2304273 h 2613276"/>
              <a:gd name="connsiteX0" fmla="*/ 37885 w 2690398"/>
              <a:gd name="connsiteY0" fmla="*/ 2304273 h 2617835"/>
              <a:gd name="connsiteX1" fmla="*/ 444285 w 2690398"/>
              <a:gd name="connsiteY1" fmla="*/ 1050940 h 2617835"/>
              <a:gd name="connsiteX2" fmla="*/ 1234065 w 2690398"/>
              <a:gd name="connsiteY2" fmla="*/ 17 h 2617835"/>
              <a:gd name="connsiteX3" fmla="*/ 2544547 w 2690398"/>
              <a:gd name="connsiteY3" fmla="*/ 1075548 h 2617835"/>
              <a:gd name="connsiteX4" fmla="*/ 2344524 w 2690398"/>
              <a:gd name="connsiteY4" fmla="*/ 2593990 h 2617835"/>
              <a:gd name="connsiteX5" fmla="*/ 1405516 w 2690398"/>
              <a:gd name="connsiteY5" fmla="*/ 2351106 h 2617835"/>
              <a:gd name="connsiteX6" fmla="*/ 37885 w 2690398"/>
              <a:gd name="connsiteY6" fmla="*/ 2304273 h 2617835"/>
              <a:gd name="connsiteX0" fmla="*/ 37885 w 2728315"/>
              <a:gd name="connsiteY0" fmla="*/ 2304273 h 2617835"/>
              <a:gd name="connsiteX1" fmla="*/ 444285 w 2728315"/>
              <a:gd name="connsiteY1" fmla="*/ 1050940 h 2617835"/>
              <a:gd name="connsiteX2" fmla="*/ 1234065 w 2728315"/>
              <a:gd name="connsiteY2" fmla="*/ 17 h 2617835"/>
              <a:gd name="connsiteX3" fmla="*/ 2544547 w 2728315"/>
              <a:gd name="connsiteY3" fmla="*/ 1075548 h 2617835"/>
              <a:gd name="connsiteX4" fmla="*/ 2344524 w 2728315"/>
              <a:gd name="connsiteY4" fmla="*/ 2593990 h 2617835"/>
              <a:gd name="connsiteX5" fmla="*/ 1405516 w 2728315"/>
              <a:gd name="connsiteY5" fmla="*/ 2351106 h 2617835"/>
              <a:gd name="connsiteX6" fmla="*/ 37885 w 2728315"/>
              <a:gd name="connsiteY6" fmla="*/ 2304273 h 2617835"/>
              <a:gd name="connsiteX0" fmla="*/ 37885 w 2728315"/>
              <a:gd name="connsiteY0" fmla="*/ 2304281 h 2617843"/>
              <a:gd name="connsiteX1" fmla="*/ 444285 w 2728315"/>
              <a:gd name="connsiteY1" fmla="*/ 1050948 h 2617843"/>
              <a:gd name="connsiteX2" fmla="*/ 1234065 w 2728315"/>
              <a:gd name="connsiteY2" fmla="*/ 25 h 2617843"/>
              <a:gd name="connsiteX3" fmla="*/ 2544547 w 2728315"/>
              <a:gd name="connsiteY3" fmla="*/ 1075556 h 2617843"/>
              <a:gd name="connsiteX4" fmla="*/ 2344524 w 2728315"/>
              <a:gd name="connsiteY4" fmla="*/ 2593998 h 2617843"/>
              <a:gd name="connsiteX5" fmla="*/ 1405516 w 2728315"/>
              <a:gd name="connsiteY5" fmla="*/ 2351114 h 2617843"/>
              <a:gd name="connsiteX6" fmla="*/ 37885 w 2728315"/>
              <a:gd name="connsiteY6" fmla="*/ 2304281 h 2617843"/>
              <a:gd name="connsiteX0" fmla="*/ 36028 w 2726458"/>
              <a:gd name="connsiteY0" fmla="*/ 2304281 h 2617843"/>
              <a:gd name="connsiteX1" fmla="*/ 442428 w 2726458"/>
              <a:gd name="connsiteY1" fmla="*/ 1050948 h 2617843"/>
              <a:gd name="connsiteX2" fmla="*/ 1232208 w 2726458"/>
              <a:gd name="connsiteY2" fmla="*/ 25 h 2617843"/>
              <a:gd name="connsiteX3" fmla="*/ 2542690 w 2726458"/>
              <a:gd name="connsiteY3" fmla="*/ 1075556 h 2617843"/>
              <a:gd name="connsiteX4" fmla="*/ 2342667 w 2726458"/>
              <a:gd name="connsiteY4" fmla="*/ 2593998 h 2617843"/>
              <a:gd name="connsiteX5" fmla="*/ 1403659 w 2726458"/>
              <a:gd name="connsiteY5" fmla="*/ 2351114 h 2617843"/>
              <a:gd name="connsiteX6" fmla="*/ 36028 w 2726458"/>
              <a:gd name="connsiteY6" fmla="*/ 2304281 h 2617843"/>
              <a:gd name="connsiteX0" fmla="*/ 53224 w 2586492"/>
              <a:gd name="connsiteY0" fmla="*/ 2232838 h 2618550"/>
              <a:gd name="connsiteX1" fmla="*/ 302462 w 2586492"/>
              <a:gd name="connsiteY1" fmla="*/ 1050942 h 2618550"/>
              <a:gd name="connsiteX2" fmla="*/ 1092242 w 2586492"/>
              <a:gd name="connsiteY2" fmla="*/ 19 h 2618550"/>
              <a:gd name="connsiteX3" fmla="*/ 2402724 w 2586492"/>
              <a:gd name="connsiteY3" fmla="*/ 1075550 h 2618550"/>
              <a:gd name="connsiteX4" fmla="*/ 2202701 w 2586492"/>
              <a:gd name="connsiteY4" fmla="*/ 2593992 h 2618550"/>
              <a:gd name="connsiteX5" fmla="*/ 1263693 w 2586492"/>
              <a:gd name="connsiteY5" fmla="*/ 2351108 h 2618550"/>
              <a:gd name="connsiteX6" fmla="*/ 53224 w 2586492"/>
              <a:gd name="connsiteY6" fmla="*/ 2232838 h 2618550"/>
              <a:gd name="connsiteX0" fmla="*/ 89249 w 2622517"/>
              <a:gd name="connsiteY0" fmla="*/ 2232838 h 2618550"/>
              <a:gd name="connsiteX1" fmla="*/ 338487 w 2622517"/>
              <a:gd name="connsiteY1" fmla="*/ 1050942 h 2618550"/>
              <a:gd name="connsiteX2" fmla="*/ 1128267 w 2622517"/>
              <a:gd name="connsiteY2" fmla="*/ 19 h 2618550"/>
              <a:gd name="connsiteX3" fmla="*/ 2438749 w 2622517"/>
              <a:gd name="connsiteY3" fmla="*/ 1075550 h 2618550"/>
              <a:gd name="connsiteX4" fmla="*/ 2238726 w 2622517"/>
              <a:gd name="connsiteY4" fmla="*/ 2593992 h 2618550"/>
              <a:gd name="connsiteX5" fmla="*/ 1299718 w 2622517"/>
              <a:gd name="connsiteY5" fmla="*/ 2351108 h 2618550"/>
              <a:gd name="connsiteX6" fmla="*/ 89249 w 2622517"/>
              <a:gd name="connsiteY6" fmla="*/ 2232838 h 2618550"/>
              <a:gd name="connsiteX0" fmla="*/ 89249 w 2622517"/>
              <a:gd name="connsiteY0" fmla="*/ 2248512 h 2634224"/>
              <a:gd name="connsiteX1" fmla="*/ 338487 w 2622517"/>
              <a:gd name="connsiteY1" fmla="*/ 1066616 h 2634224"/>
              <a:gd name="connsiteX2" fmla="*/ 1128267 w 2622517"/>
              <a:gd name="connsiteY2" fmla="*/ 15693 h 2634224"/>
              <a:gd name="connsiteX3" fmla="*/ 2438749 w 2622517"/>
              <a:gd name="connsiteY3" fmla="*/ 1091224 h 2634224"/>
              <a:gd name="connsiteX4" fmla="*/ 2238726 w 2622517"/>
              <a:gd name="connsiteY4" fmla="*/ 2609666 h 2634224"/>
              <a:gd name="connsiteX5" fmla="*/ 1299718 w 2622517"/>
              <a:gd name="connsiteY5" fmla="*/ 2366782 h 2634224"/>
              <a:gd name="connsiteX6" fmla="*/ 89249 w 2622517"/>
              <a:gd name="connsiteY6" fmla="*/ 2248512 h 2634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2517" h="2634224">
                <a:moveTo>
                  <a:pt x="89249" y="2248512"/>
                </a:moveTo>
                <a:cubicBezTo>
                  <a:pt x="-156681" y="1874655"/>
                  <a:pt x="165317" y="1438753"/>
                  <a:pt x="338487" y="1066616"/>
                </a:cubicBezTo>
                <a:cubicBezTo>
                  <a:pt x="511657" y="694479"/>
                  <a:pt x="649636" y="125892"/>
                  <a:pt x="1128267" y="15693"/>
                </a:cubicBezTo>
                <a:cubicBezTo>
                  <a:pt x="1606898" y="-94506"/>
                  <a:pt x="2110798" y="387432"/>
                  <a:pt x="2438749" y="1091224"/>
                </a:cubicBezTo>
                <a:cubicBezTo>
                  <a:pt x="2766700" y="1795016"/>
                  <a:pt x="2628589" y="2513754"/>
                  <a:pt x="2238726" y="2609666"/>
                </a:cubicBezTo>
                <a:cubicBezTo>
                  <a:pt x="1834575" y="2719865"/>
                  <a:pt x="1657964" y="2426974"/>
                  <a:pt x="1299718" y="2366782"/>
                </a:cubicBezTo>
                <a:cubicBezTo>
                  <a:pt x="941472" y="2306590"/>
                  <a:pt x="335179" y="2622369"/>
                  <a:pt x="89249" y="2248512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A7CDEFD0-9D93-2D4E-87DC-4F156E34988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7376" y="1751308"/>
            <a:ext cx="5400674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59450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446405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817ED77-84B0-2C4B-8E6C-01E60D20CF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7376" y="1751308"/>
            <a:ext cx="4464050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9AF46B20-6312-F748-87E3-BB88F05B0A0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21664" y="549275"/>
            <a:ext cx="5882960" cy="5580063"/>
          </a:xfrm>
          <a:custGeom>
            <a:avLst/>
            <a:gdLst>
              <a:gd name="connsiteX0" fmla="*/ 0 w 5400675"/>
              <a:gd name="connsiteY0" fmla="*/ 2581275 h 5162550"/>
              <a:gd name="connsiteX1" fmla="*/ 2700338 w 5400675"/>
              <a:gd name="connsiteY1" fmla="*/ 0 h 5162550"/>
              <a:gd name="connsiteX2" fmla="*/ 5400676 w 5400675"/>
              <a:gd name="connsiteY2" fmla="*/ 2581275 h 5162550"/>
              <a:gd name="connsiteX3" fmla="*/ 2700338 w 5400675"/>
              <a:gd name="connsiteY3" fmla="*/ 5162550 h 5162550"/>
              <a:gd name="connsiteX4" fmla="*/ 0 w 5400675"/>
              <a:gd name="connsiteY4" fmla="*/ 2581275 h 5162550"/>
              <a:gd name="connsiteX0" fmla="*/ 0 w 4353754"/>
              <a:gd name="connsiteY0" fmla="*/ 1819171 h 5191444"/>
              <a:gd name="connsiteX1" fmla="*/ 1653416 w 4353754"/>
              <a:gd name="connsiteY1" fmla="*/ 19774 h 5191444"/>
              <a:gd name="connsiteX2" fmla="*/ 4353754 w 4353754"/>
              <a:gd name="connsiteY2" fmla="*/ 2601049 h 5191444"/>
              <a:gd name="connsiteX3" fmla="*/ 1653416 w 4353754"/>
              <a:gd name="connsiteY3" fmla="*/ 5182324 h 5191444"/>
              <a:gd name="connsiteX4" fmla="*/ 0 w 4353754"/>
              <a:gd name="connsiteY4" fmla="*/ 1819171 h 5191444"/>
              <a:gd name="connsiteX0" fmla="*/ 224559 w 4578313"/>
              <a:gd name="connsiteY0" fmla="*/ 1925533 h 5297806"/>
              <a:gd name="connsiteX1" fmla="*/ 1877975 w 4578313"/>
              <a:gd name="connsiteY1" fmla="*/ 126136 h 5297806"/>
              <a:gd name="connsiteX2" fmla="*/ 4578313 w 4578313"/>
              <a:gd name="connsiteY2" fmla="*/ 2707411 h 5297806"/>
              <a:gd name="connsiteX3" fmla="*/ 1877975 w 4578313"/>
              <a:gd name="connsiteY3" fmla="*/ 5288686 h 5297806"/>
              <a:gd name="connsiteX4" fmla="*/ 224559 w 4578313"/>
              <a:gd name="connsiteY4" fmla="*/ 1925533 h 5297806"/>
              <a:gd name="connsiteX0" fmla="*/ 7839 w 4361593"/>
              <a:gd name="connsiteY0" fmla="*/ 1783952 h 5156225"/>
              <a:gd name="connsiteX1" fmla="*/ 2310611 w 4361593"/>
              <a:gd name="connsiteY1" fmla="*/ 11060 h 5156225"/>
              <a:gd name="connsiteX2" fmla="*/ 4361593 w 4361593"/>
              <a:gd name="connsiteY2" fmla="*/ 2565830 h 5156225"/>
              <a:gd name="connsiteX3" fmla="*/ 1661255 w 4361593"/>
              <a:gd name="connsiteY3" fmla="*/ 5147105 h 5156225"/>
              <a:gd name="connsiteX4" fmla="*/ 7839 w 4361593"/>
              <a:gd name="connsiteY4" fmla="*/ 1783952 h 5156225"/>
              <a:gd name="connsiteX0" fmla="*/ 7839 w 4361593"/>
              <a:gd name="connsiteY0" fmla="*/ 1773986 h 5146259"/>
              <a:gd name="connsiteX1" fmla="*/ 2310611 w 4361593"/>
              <a:gd name="connsiteY1" fmla="*/ 1094 h 5146259"/>
              <a:gd name="connsiteX2" fmla="*/ 4361593 w 4361593"/>
              <a:gd name="connsiteY2" fmla="*/ 2555864 h 5146259"/>
              <a:gd name="connsiteX3" fmla="*/ 1661255 w 4361593"/>
              <a:gd name="connsiteY3" fmla="*/ 5137139 h 5146259"/>
              <a:gd name="connsiteX4" fmla="*/ 7839 w 4361593"/>
              <a:gd name="connsiteY4" fmla="*/ 1773986 h 5146259"/>
              <a:gd name="connsiteX0" fmla="*/ 6777 w 4572566"/>
              <a:gd name="connsiteY0" fmla="*/ 2594556 h 5136093"/>
              <a:gd name="connsiteX1" fmla="*/ 2521584 w 4572566"/>
              <a:gd name="connsiteY1" fmla="*/ 29 h 5136093"/>
              <a:gd name="connsiteX2" fmla="*/ 4572566 w 4572566"/>
              <a:gd name="connsiteY2" fmla="*/ 2554799 h 5136093"/>
              <a:gd name="connsiteX3" fmla="*/ 1872228 w 4572566"/>
              <a:gd name="connsiteY3" fmla="*/ 5136074 h 5136093"/>
              <a:gd name="connsiteX4" fmla="*/ 6777 w 4572566"/>
              <a:gd name="connsiteY4" fmla="*/ 2594556 h 5136093"/>
              <a:gd name="connsiteX0" fmla="*/ 77327 w 4643116"/>
              <a:gd name="connsiteY0" fmla="*/ 2594556 h 5136099"/>
              <a:gd name="connsiteX1" fmla="*/ 2592134 w 4643116"/>
              <a:gd name="connsiteY1" fmla="*/ 29 h 5136099"/>
              <a:gd name="connsiteX2" fmla="*/ 4643116 w 4643116"/>
              <a:gd name="connsiteY2" fmla="*/ 2554799 h 5136099"/>
              <a:gd name="connsiteX3" fmla="*/ 1942778 w 4643116"/>
              <a:gd name="connsiteY3" fmla="*/ 5136074 h 5136099"/>
              <a:gd name="connsiteX4" fmla="*/ 77327 w 4643116"/>
              <a:gd name="connsiteY4" fmla="*/ 2594556 h 5136099"/>
              <a:gd name="connsiteX0" fmla="*/ 247 w 4566036"/>
              <a:gd name="connsiteY0" fmla="*/ 2594556 h 4354227"/>
              <a:gd name="connsiteX1" fmla="*/ 2515054 w 4566036"/>
              <a:gd name="connsiteY1" fmla="*/ 29 h 4354227"/>
              <a:gd name="connsiteX2" fmla="*/ 4566036 w 4566036"/>
              <a:gd name="connsiteY2" fmla="*/ 2554799 h 4354227"/>
              <a:gd name="connsiteX3" fmla="*/ 2660829 w 4566036"/>
              <a:gd name="connsiteY3" fmla="*/ 4354196 h 4354227"/>
              <a:gd name="connsiteX4" fmla="*/ 247 w 4566036"/>
              <a:gd name="connsiteY4" fmla="*/ 2594556 h 4354227"/>
              <a:gd name="connsiteX0" fmla="*/ 247 w 4566036"/>
              <a:gd name="connsiteY0" fmla="*/ 2594556 h 4467974"/>
              <a:gd name="connsiteX1" fmla="*/ 2515054 w 4566036"/>
              <a:gd name="connsiteY1" fmla="*/ 29 h 4467974"/>
              <a:gd name="connsiteX2" fmla="*/ 4566036 w 4566036"/>
              <a:gd name="connsiteY2" fmla="*/ 2554799 h 4467974"/>
              <a:gd name="connsiteX3" fmla="*/ 2660829 w 4566036"/>
              <a:gd name="connsiteY3" fmla="*/ 4354196 h 4467974"/>
              <a:gd name="connsiteX4" fmla="*/ 247 w 4566036"/>
              <a:gd name="connsiteY4" fmla="*/ 2594556 h 4467974"/>
              <a:gd name="connsiteX0" fmla="*/ 56857 w 4622646"/>
              <a:gd name="connsiteY0" fmla="*/ 2594556 h 4445556"/>
              <a:gd name="connsiteX1" fmla="*/ 2571664 w 4622646"/>
              <a:gd name="connsiteY1" fmla="*/ 29 h 4445556"/>
              <a:gd name="connsiteX2" fmla="*/ 4622646 w 4622646"/>
              <a:gd name="connsiteY2" fmla="*/ 2554799 h 4445556"/>
              <a:gd name="connsiteX3" fmla="*/ 2717439 w 4622646"/>
              <a:gd name="connsiteY3" fmla="*/ 4354196 h 4445556"/>
              <a:gd name="connsiteX4" fmla="*/ 969324 w 4622646"/>
              <a:gd name="connsiteY4" fmla="*/ 4016057 h 4445556"/>
              <a:gd name="connsiteX5" fmla="*/ 56857 w 4622646"/>
              <a:gd name="connsiteY5" fmla="*/ 2594556 h 4445556"/>
              <a:gd name="connsiteX0" fmla="*/ 56857 w 4622646"/>
              <a:gd name="connsiteY0" fmla="*/ 2627024 h 4478024"/>
              <a:gd name="connsiteX1" fmla="*/ 850055 w 4622646"/>
              <a:gd name="connsiteY1" fmla="*/ 1239064 h 4478024"/>
              <a:gd name="connsiteX2" fmla="*/ 2571664 w 4622646"/>
              <a:gd name="connsiteY2" fmla="*/ 32497 h 4478024"/>
              <a:gd name="connsiteX3" fmla="*/ 4622646 w 4622646"/>
              <a:gd name="connsiteY3" fmla="*/ 2587267 h 4478024"/>
              <a:gd name="connsiteX4" fmla="*/ 2717439 w 4622646"/>
              <a:gd name="connsiteY4" fmla="*/ 4386664 h 4478024"/>
              <a:gd name="connsiteX5" fmla="*/ 969324 w 4622646"/>
              <a:gd name="connsiteY5" fmla="*/ 4048525 h 4478024"/>
              <a:gd name="connsiteX6" fmla="*/ 56857 w 4622646"/>
              <a:gd name="connsiteY6" fmla="*/ 2627024 h 4478024"/>
              <a:gd name="connsiteX0" fmla="*/ 2667 w 4568456"/>
              <a:gd name="connsiteY0" fmla="*/ 2609940 h 4460940"/>
              <a:gd name="connsiteX1" fmla="*/ 1180178 w 4568456"/>
              <a:gd name="connsiteY1" fmla="*/ 1553285 h 4460940"/>
              <a:gd name="connsiteX2" fmla="*/ 2517474 w 4568456"/>
              <a:gd name="connsiteY2" fmla="*/ 15413 h 4460940"/>
              <a:gd name="connsiteX3" fmla="*/ 4568456 w 4568456"/>
              <a:gd name="connsiteY3" fmla="*/ 2570183 h 4460940"/>
              <a:gd name="connsiteX4" fmla="*/ 2663249 w 4568456"/>
              <a:gd name="connsiteY4" fmla="*/ 4369580 h 4460940"/>
              <a:gd name="connsiteX5" fmla="*/ 915134 w 4568456"/>
              <a:gd name="connsiteY5" fmla="*/ 4031441 h 4460940"/>
              <a:gd name="connsiteX6" fmla="*/ 2667 w 4568456"/>
              <a:gd name="connsiteY6" fmla="*/ 2609940 h 4460940"/>
              <a:gd name="connsiteX0" fmla="*/ 3451 w 4569240"/>
              <a:gd name="connsiteY0" fmla="*/ 2734114 h 4585114"/>
              <a:gd name="connsiteX1" fmla="*/ 1220719 w 4569240"/>
              <a:gd name="connsiteY1" fmla="*/ 590780 h 4585114"/>
              <a:gd name="connsiteX2" fmla="*/ 2518258 w 4569240"/>
              <a:gd name="connsiteY2" fmla="*/ 139587 h 4585114"/>
              <a:gd name="connsiteX3" fmla="*/ 4569240 w 4569240"/>
              <a:gd name="connsiteY3" fmla="*/ 2694357 h 4585114"/>
              <a:gd name="connsiteX4" fmla="*/ 2664033 w 4569240"/>
              <a:gd name="connsiteY4" fmla="*/ 4493754 h 4585114"/>
              <a:gd name="connsiteX5" fmla="*/ 915918 w 4569240"/>
              <a:gd name="connsiteY5" fmla="*/ 4155615 h 4585114"/>
              <a:gd name="connsiteX6" fmla="*/ 3451 w 4569240"/>
              <a:gd name="connsiteY6" fmla="*/ 2734114 h 4585114"/>
              <a:gd name="connsiteX0" fmla="*/ 3451 w 4569240"/>
              <a:gd name="connsiteY0" fmla="*/ 2259411 h 4110411"/>
              <a:gd name="connsiteX1" fmla="*/ 1220719 w 4569240"/>
              <a:gd name="connsiteY1" fmla="*/ 116077 h 4110411"/>
              <a:gd name="connsiteX2" fmla="*/ 3657945 w 4569240"/>
              <a:gd name="connsiteY2" fmla="*/ 923840 h 4110411"/>
              <a:gd name="connsiteX3" fmla="*/ 4569240 w 4569240"/>
              <a:gd name="connsiteY3" fmla="*/ 2219654 h 4110411"/>
              <a:gd name="connsiteX4" fmla="*/ 2664033 w 4569240"/>
              <a:gd name="connsiteY4" fmla="*/ 4019051 h 4110411"/>
              <a:gd name="connsiteX5" fmla="*/ 915918 w 4569240"/>
              <a:gd name="connsiteY5" fmla="*/ 3680912 h 4110411"/>
              <a:gd name="connsiteX6" fmla="*/ 3451 w 4569240"/>
              <a:gd name="connsiteY6" fmla="*/ 2259411 h 4110411"/>
              <a:gd name="connsiteX0" fmla="*/ 3121 w 4568910"/>
              <a:gd name="connsiteY0" fmla="*/ 1984732 h 3835732"/>
              <a:gd name="connsiteX1" fmla="*/ 690302 w 4568910"/>
              <a:gd name="connsiteY1" fmla="*/ 146198 h 3835732"/>
              <a:gd name="connsiteX2" fmla="*/ 3657615 w 4568910"/>
              <a:gd name="connsiteY2" fmla="*/ 649161 h 3835732"/>
              <a:gd name="connsiteX3" fmla="*/ 4568910 w 4568910"/>
              <a:gd name="connsiteY3" fmla="*/ 1944975 h 3835732"/>
              <a:gd name="connsiteX4" fmla="*/ 2663703 w 4568910"/>
              <a:gd name="connsiteY4" fmla="*/ 3744372 h 3835732"/>
              <a:gd name="connsiteX5" fmla="*/ 915588 w 4568910"/>
              <a:gd name="connsiteY5" fmla="*/ 3406233 h 3835732"/>
              <a:gd name="connsiteX6" fmla="*/ 3121 w 4568910"/>
              <a:gd name="connsiteY6" fmla="*/ 1984732 h 3835732"/>
              <a:gd name="connsiteX0" fmla="*/ 2536 w 4647839"/>
              <a:gd name="connsiteY0" fmla="*/ 1017323 h 3835732"/>
              <a:gd name="connsiteX1" fmla="*/ 769231 w 4647839"/>
              <a:gd name="connsiteY1" fmla="*/ 146198 h 3835732"/>
              <a:gd name="connsiteX2" fmla="*/ 3736544 w 4647839"/>
              <a:gd name="connsiteY2" fmla="*/ 649161 h 3835732"/>
              <a:gd name="connsiteX3" fmla="*/ 4647839 w 4647839"/>
              <a:gd name="connsiteY3" fmla="*/ 1944975 h 3835732"/>
              <a:gd name="connsiteX4" fmla="*/ 2742632 w 4647839"/>
              <a:gd name="connsiteY4" fmla="*/ 3744372 h 3835732"/>
              <a:gd name="connsiteX5" fmla="*/ 994517 w 4647839"/>
              <a:gd name="connsiteY5" fmla="*/ 3406233 h 3835732"/>
              <a:gd name="connsiteX6" fmla="*/ 2536 w 4647839"/>
              <a:gd name="connsiteY6" fmla="*/ 1017323 h 3835732"/>
              <a:gd name="connsiteX0" fmla="*/ 133746 w 4779049"/>
              <a:gd name="connsiteY0" fmla="*/ 1017323 h 3756255"/>
              <a:gd name="connsiteX1" fmla="*/ 900441 w 4779049"/>
              <a:gd name="connsiteY1" fmla="*/ 146198 h 3756255"/>
              <a:gd name="connsiteX2" fmla="*/ 3867754 w 4779049"/>
              <a:gd name="connsiteY2" fmla="*/ 649161 h 3756255"/>
              <a:gd name="connsiteX3" fmla="*/ 4779049 w 4779049"/>
              <a:gd name="connsiteY3" fmla="*/ 1944975 h 3756255"/>
              <a:gd name="connsiteX4" fmla="*/ 2873842 w 4779049"/>
              <a:gd name="connsiteY4" fmla="*/ 3744372 h 3756255"/>
              <a:gd name="connsiteX5" fmla="*/ 277588 w 4779049"/>
              <a:gd name="connsiteY5" fmla="*/ 2690615 h 3756255"/>
              <a:gd name="connsiteX6" fmla="*/ 133746 w 4779049"/>
              <a:gd name="connsiteY6" fmla="*/ 1017323 h 3756255"/>
              <a:gd name="connsiteX0" fmla="*/ 139310 w 4784613"/>
              <a:gd name="connsiteY0" fmla="*/ 1028953 h 3767885"/>
              <a:gd name="connsiteX1" fmla="*/ 998770 w 4784613"/>
              <a:gd name="connsiteY1" fmla="*/ 144576 h 3767885"/>
              <a:gd name="connsiteX2" fmla="*/ 3873318 w 4784613"/>
              <a:gd name="connsiteY2" fmla="*/ 660791 h 3767885"/>
              <a:gd name="connsiteX3" fmla="*/ 4784613 w 4784613"/>
              <a:gd name="connsiteY3" fmla="*/ 1956605 h 3767885"/>
              <a:gd name="connsiteX4" fmla="*/ 2879406 w 4784613"/>
              <a:gd name="connsiteY4" fmla="*/ 3756002 h 3767885"/>
              <a:gd name="connsiteX5" fmla="*/ 283152 w 4784613"/>
              <a:gd name="connsiteY5" fmla="*/ 2702245 h 3767885"/>
              <a:gd name="connsiteX6" fmla="*/ 139310 w 4784613"/>
              <a:gd name="connsiteY6" fmla="*/ 1028953 h 3767885"/>
              <a:gd name="connsiteX0" fmla="*/ 139310 w 4784613"/>
              <a:gd name="connsiteY0" fmla="*/ 1028953 h 3767885"/>
              <a:gd name="connsiteX1" fmla="*/ 998770 w 4784613"/>
              <a:gd name="connsiteY1" fmla="*/ 144576 h 3767885"/>
              <a:gd name="connsiteX2" fmla="*/ 3873318 w 4784613"/>
              <a:gd name="connsiteY2" fmla="*/ 660791 h 3767885"/>
              <a:gd name="connsiteX3" fmla="*/ 4784613 w 4784613"/>
              <a:gd name="connsiteY3" fmla="*/ 1956605 h 3767885"/>
              <a:gd name="connsiteX4" fmla="*/ 2879406 w 4784613"/>
              <a:gd name="connsiteY4" fmla="*/ 3756002 h 3767885"/>
              <a:gd name="connsiteX5" fmla="*/ 283152 w 4784613"/>
              <a:gd name="connsiteY5" fmla="*/ 2702245 h 3767885"/>
              <a:gd name="connsiteX6" fmla="*/ 139310 w 4784613"/>
              <a:gd name="connsiteY6" fmla="*/ 1028953 h 3767885"/>
              <a:gd name="connsiteX0" fmla="*/ 139310 w 4784613"/>
              <a:gd name="connsiteY0" fmla="*/ 1028953 h 3767885"/>
              <a:gd name="connsiteX1" fmla="*/ 998770 w 4784613"/>
              <a:gd name="connsiteY1" fmla="*/ 144576 h 3767885"/>
              <a:gd name="connsiteX2" fmla="*/ 3873318 w 4784613"/>
              <a:gd name="connsiteY2" fmla="*/ 660791 h 3767885"/>
              <a:gd name="connsiteX3" fmla="*/ 4784613 w 4784613"/>
              <a:gd name="connsiteY3" fmla="*/ 1956605 h 3767885"/>
              <a:gd name="connsiteX4" fmla="*/ 2879406 w 4784613"/>
              <a:gd name="connsiteY4" fmla="*/ 3756002 h 3767885"/>
              <a:gd name="connsiteX5" fmla="*/ 283152 w 4784613"/>
              <a:gd name="connsiteY5" fmla="*/ 2702245 h 3767885"/>
              <a:gd name="connsiteX6" fmla="*/ 139310 w 4784613"/>
              <a:gd name="connsiteY6" fmla="*/ 1028953 h 3767885"/>
              <a:gd name="connsiteX0" fmla="*/ 139310 w 4784613"/>
              <a:gd name="connsiteY0" fmla="*/ 993699 h 3732631"/>
              <a:gd name="connsiteX1" fmla="*/ 998770 w 4784613"/>
              <a:gd name="connsiteY1" fmla="*/ 109322 h 3732631"/>
              <a:gd name="connsiteX2" fmla="*/ 3873318 w 4784613"/>
              <a:gd name="connsiteY2" fmla="*/ 625537 h 3732631"/>
              <a:gd name="connsiteX3" fmla="*/ 4784613 w 4784613"/>
              <a:gd name="connsiteY3" fmla="*/ 1921351 h 3732631"/>
              <a:gd name="connsiteX4" fmla="*/ 2879406 w 4784613"/>
              <a:gd name="connsiteY4" fmla="*/ 3720748 h 3732631"/>
              <a:gd name="connsiteX5" fmla="*/ 283152 w 4784613"/>
              <a:gd name="connsiteY5" fmla="*/ 2666991 h 3732631"/>
              <a:gd name="connsiteX6" fmla="*/ 139310 w 4784613"/>
              <a:gd name="connsiteY6" fmla="*/ 993699 h 3732631"/>
              <a:gd name="connsiteX0" fmla="*/ 139310 w 4784613"/>
              <a:gd name="connsiteY0" fmla="*/ 1144617 h 3883549"/>
              <a:gd name="connsiteX1" fmla="*/ 998770 w 4784613"/>
              <a:gd name="connsiteY1" fmla="*/ 260240 h 3883549"/>
              <a:gd name="connsiteX2" fmla="*/ 3873318 w 4784613"/>
              <a:gd name="connsiteY2" fmla="*/ 140351 h 3883549"/>
              <a:gd name="connsiteX3" fmla="*/ 4784613 w 4784613"/>
              <a:gd name="connsiteY3" fmla="*/ 2072269 h 3883549"/>
              <a:gd name="connsiteX4" fmla="*/ 2879406 w 4784613"/>
              <a:gd name="connsiteY4" fmla="*/ 3871666 h 3883549"/>
              <a:gd name="connsiteX5" fmla="*/ 283152 w 4784613"/>
              <a:gd name="connsiteY5" fmla="*/ 2817909 h 3883549"/>
              <a:gd name="connsiteX6" fmla="*/ 139310 w 4784613"/>
              <a:gd name="connsiteY6" fmla="*/ 1144617 h 3883549"/>
              <a:gd name="connsiteX0" fmla="*/ 139310 w 4791205"/>
              <a:gd name="connsiteY0" fmla="*/ 1278724 h 4017656"/>
              <a:gd name="connsiteX1" fmla="*/ 998770 w 4791205"/>
              <a:gd name="connsiteY1" fmla="*/ 394347 h 4017656"/>
              <a:gd name="connsiteX2" fmla="*/ 3873318 w 4791205"/>
              <a:gd name="connsiteY2" fmla="*/ 274458 h 4017656"/>
              <a:gd name="connsiteX3" fmla="*/ 4784613 w 4791205"/>
              <a:gd name="connsiteY3" fmla="*/ 2206376 h 4017656"/>
              <a:gd name="connsiteX4" fmla="*/ 2879406 w 4791205"/>
              <a:gd name="connsiteY4" fmla="*/ 4005773 h 4017656"/>
              <a:gd name="connsiteX5" fmla="*/ 283152 w 4791205"/>
              <a:gd name="connsiteY5" fmla="*/ 2952016 h 4017656"/>
              <a:gd name="connsiteX6" fmla="*/ 139310 w 4791205"/>
              <a:gd name="connsiteY6" fmla="*/ 1278724 h 4017656"/>
              <a:gd name="connsiteX0" fmla="*/ 139310 w 4784613"/>
              <a:gd name="connsiteY0" fmla="*/ 1174611 h 3913543"/>
              <a:gd name="connsiteX1" fmla="*/ 998770 w 4784613"/>
              <a:gd name="connsiteY1" fmla="*/ 290234 h 3913543"/>
              <a:gd name="connsiteX2" fmla="*/ 3435997 w 4784613"/>
              <a:gd name="connsiteY2" fmla="*/ 289614 h 3913543"/>
              <a:gd name="connsiteX3" fmla="*/ 4784613 w 4784613"/>
              <a:gd name="connsiteY3" fmla="*/ 2102263 h 3913543"/>
              <a:gd name="connsiteX4" fmla="*/ 2879406 w 4784613"/>
              <a:gd name="connsiteY4" fmla="*/ 3901660 h 3913543"/>
              <a:gd name="connsiteX5" fmla="*/ 283152 w 4784613"/>
              <a:gd name="connsiteY5" fmla="*/ 2847903 h 3913543"/>
              <a:gd name="connsiteX6" fmla="*/ 139310 w 4784613"/>
              <a:gd name="connsiteY6" fmla="*/ 1174611 h 3913543"/>
              <a:gd name="connsiteX0" fmla="*/ 44660 w 4981511"/>
              <a:gd name="connsiteY0" fmla="*/ 1572176 h 3913543"/>
              <a:gd name="connsiteX1" fmla="*/ 1195668 w 4981511"/>
              <a:gd name="connsiteY1" fmla="*/ 290234 h 3913543"/>
              <a:gd name="connsiteX2" fmla="*/ 3632895 w 4981511"/>
              <a:gd name="connsiteY2" fmla="*/ 289614 h 3913543"/>
              <a:gd name="connsiteX3" fmla="*/ 4981511 w 4981511"/>
              <a:gd name="connsiteY3" fmla="*/ 2102263 h 3913543"/>
              <a:gd name="connsiteX4" fmla="*/ 3076304 w 4981511"/>
              <a:gd name="connsiteY4" fmla="*/ 3901660 h 3913543"/>
              <a:gd name="connsiteX5" fmla="*/ 480050 w 4981511"/>
              <a:gd name="connsiteY5" fmla="*/ 2847903 h 3913543"/>
              <a:gd name="connsiteX6" fmla="*/ 44660 w 4981511"/>
              <a:gd name="connsiteY6" fmla="*/ 1572176 h 3913543"/>
              <a:gd name="connsiteX0" fmla="*/ 9801 w 4946652"/>
              <a:gd name="connsiteY0" fmla="*/ 1572176 h 4230089"/>
              <a:gd name="connsiteX1" fmla="*/ 1160809 w 4946652"/>
              <a:gd name="connsiteY1" fmla="*/ 290234 h 4230089"/>
              <a:gd name="connsiteX2" fmla="*/ 3598036 w 4946652"/>
              <a:gd name="connsiteY2" fmla="*/ 289614 h 4230089"/>
              <a:gd name="connsiteX3" fmla="*/ 4946652 w 4946652"/>
              <a:gd name="connsiteY3" fmla="*/ 2102263 h 4230089"/>
              <a:gd name="connsiteX4" fmla="*/ 3041445 w 4946652"/>
              <a:gd name="connsiteY4" fmla="*/ 3901660 h 4230089"/>
              <a:gd name="connsiteX5" fmla="*/ 723486 w 4946652"/>
              <a:gd name="connsiteY5" fmla="*/ 4067103 h 4230089"/>
              <a:gd name="connsiteX6" fmla="*/ 9801 w 4946652"/>
              <a:gd name="connsiteY6" fmla="*/ 1572176 h 4230089"/>
              <a:gd name="connsiteX0" fmla="*/ 9801 w 4946652"/>
              <a:gd name="connsiteY0" fmla="*/ 1572176 h 4303645"/>
              <a:gd name="connsiteX1" fmla="*/ 1160809 w 4946652"/>
              <a:gd name="connsiteY1" fmla="*/ 290234 h 4303645"/>
              <a:gd name="connsiteX2" fmla="*/ 3598036 w 4946652"/>
              <a:gd name="connsiteY2" fmla="*/ 289614 h 4303645"/>
              <a:gd name="connsiteX3" fmla="*/ 4946652 w 4946652"/>
              <a:gd name="connsiteY3" fmla="*/ 2102263 h 4303645"/>
              <a:gd name="connsiteX4" fmla="*/ 3969097 w 4946652"/>
              <a:gd name="connsiteY4" fmla="*/ 4073938 h 4303645"/>
              <a:gd name="connsiteX5" fmla="*/ 723486 w 4946652"/>
              <a:gd name="connsiteY5" fmla="*/ 4067103 h 4303645"/>
              <a:gd name="connsiteX6" fmla="*/ 9801 w 4946652"/>
              <a:gd name="connsiteY6" fmla="*/ 1572176 h 4303645"/>
              <a:gd name="connsiteX0" fmla="*/ 2777 w 4939628"/>
              <a:gd name="connsiteY0" fmla="*/ 1537245 h 4268714"/>
              <a:gd name="connsiteX1" fmla="*/ 928498 w 4939628"/>
              <a:gd name="connsiteY1" fmla="*/ 149286 h 4268714"/>
              <a:gd name="connsiteX2" fmla="*/ 3591012 w 4939628"/>
              <a:gd name="connsiteY2" fmla="*/ 254683 h 4268714"/>
              <a:gd name="connsiteX3" fmla="*/ 4939628 w 4939628"/>
              <a:gd name="connsiteY3" fmla="*/ 2067332 h 4268714"/>
              <a:gd name="connsiteX4" fmla="*/ 3962073 w 4939628"/>
              <a:gd name="connsiteY4" fmla="*/ 4039007 h 4268714"/>
              <a:gd name="connsiteX5" fmla="*/ 716462 w 4939628"/>
              <a:gd name="connsiteY5" fmla="*/ 4032172 h 4268714"/>
              <a:gd name="connsiteX6" fmla="*/ 2777 w 4939628"/>
              <a:gd name="connsiteY6" fmla="*/ 1537245 h 4268714"/>
              <a:gd name="connsiteX0" fmla="*/ 2777 w 4939628"/>
              <a:gd name="connsiteY0" fmla="*/ 1757365 h 4488834"/>
              <a:gd name="connsiteX1" fmla="*/ 928498 w 4939628"/>
              <a:gd name="connsiteY1" fmla="*/ 369406 h 4488834"/>
              <a:gd name="connsiteX2" fmla="*/ 3710281 w 4939628"/>
              <a:gd name="connsiteY2" fmla="*/ 143499 h 4488834"/>
              <a:gd name="connsiteX3" fmla="*/ 4939628 w 4939628"/>
              <a:gd name="connsiteY3" fmla="*/ 2287452 h 4488834"/>
              <a:gd name="connsiteX4" fmla="*/ 3962073 w 4939628"/>
              <a:gd name="connsiteY4" fmla="*/ 4259127 h 4488834"/>
              <a:gd name="connsiteX5" fmla="*/ 716462 w 4939628"/>
              <a:gd name="connsiteY5" fmla="*/ 4252292 h 4488834"/>
              <a:gd name="connsiteX6" fmla="*/ 2777 w 4939628"/>
              <a:gd name="connsiteY6" fmla="*/ 1757365 h 4488834"/>
              <a:gd name="connsiteX0" fmla="*/ 2777 w 4939628"/>
              <a:gd name="connsiteY0" fmla="*/ 1702936 h 4434405"/>
              <a:gd name="connsiteX1" fmla="*/ 928498 w 4939628"/>
              <a:gd name="connsiteY1" fmla="*/ 314977 h 4434405"/>
              <a:gd name="connsiteX2" fmla="*/ 3710281 w 4939628"/>
              <a:gd name="connsiteY2" fmla="*/ 89070 h 4434405"/>
              <a:gd name="connsiteX3" fmla="*/ 4939628 w 4939628"/>
              <a:gd name="connsiteY3" fmla="*/ 2233023 h 4434405"/>
              <a:gd name="connsiteX4" fmla="*/ 3962073 w 4939628"/>
              <a:gd name="connsiteY4" fmla="*/ 4204698 h 4434405"/>
              <a:gd name="connsiteX5" fmla="*/ 716462 w 4939628"/>
              <a:gd name="connsiteY5" fmla="*/ 4197863 h 4434405"/>
              <a:gd name="connsiteX6" fmla="*/ 2777 w 4939628"/>
              <a:gd name="connsiteY6" fmla="*/ 1702936 h 4434405"/>
              <a:gd name="connsiteX0" fmla="*/ 2777 w 4939628"/>
              <a:gd name="connsiteY0" fmla="*/ 1702936 h 4434405"/>
              <a:gd name="connsiteX1" fmla="*/ 928498 w 4939628"/>
              <a:gd name="connsiteY1" fmla="*/ 314977 h 4434405"/>
              <a:gd name="connsiteX2" fmla="*/ 3710281 w 4939628"/>
              <a:gd name="connsiteY2" fmla="*/ 89070 h 4434405"/>
              <a:gd name="connsiteX3" fmla="*/ 4939628 w 4939628"/>
              <a:gd name="connsiteY3" fmla="*/ 2233023 h 4434405"/>
              <a:gd name="connsiteX4" fmla="*/ 3962073 w 4939628"/>
              <a:gd name="connsiteY4" fmla="*/ 4204698 h 4434405"/>
              <a:gd name="connsiteX5" fmla="*/ 716462 w 4939628"/>
              <a:gd name="connsiteY5" fmla="*/ 4197863 h 4434405"/>
              <a:gd name="connsiteX6" fmla="*/ 2777 w 4939628"/>
              <a:gd name="connsiteY6" fmla="*/ 1702936 h 4434405"/>
              <a:gd name="connsiteX0" fmla="*/ 1674 w 5163812"/>
              <a:gd name="connsiteY0" fmla="*/ 2378797 h 4434405"/>
              <a:gd name="connsiteX1" fmla="*/ 1152682 w 5163812"/>
              <a:gd name="connsiteY1" fmla="*/ 314977 h 4434405"/>
              <a:gd name="connsiteX2" fmla="*/ 3934465 w 5163812"/>
              <a:gd name="connsiteY2" fmla="*/ 89070 h 4434405"/>
              <a:gd name="connsiteX3" fmla="*/ 5163812 w 5163812"/>
              <a:gd name="connsiteY3" fmla="*/ 2233023 h 4434405"/>
              <a:gd name="connsiteX4" fmla="*/ 4186257 w 5163812"/>
              <a:gd name="connsiteY4" fmla="*/ 4204698 h 4434405"/>
              <a:gd name="connsiteX5" fmla="*/ 940646 w 5163812"/>
              <a:gd name="connsiteY5" fmla="*/ 4197863 h 4434405"/>
              <a:gd name="connsiteX6" fmla="*/ 1674 w 5163812"/>
              <a:gd name="connsiteY6" fmla="*/ 2378797 h 4434405"/>
              <a:gd name="connsiteX0" fmla="*/ 3037 w 5165175"/>
              <a:gd name="connsiteY0" fmla="*/ 2378797 h 4434405"/>
              <a:gd name="connsiteX1" fmla="*/ 1154045 w 5165175"/>
              <a:gd name="connsiteY1" fmla="*/ 314977 h 4434405"/>
              <a:gd name="connsiteX2" fmla="*/ 3935828 w 5165175"/>
              <a:gd name="connsiteY2" fmla="*/ 89070 h 4434405"/>
              <a:gd name="connsiteX3" fmla="*/ 5165175 w 5165175"/>
              <a:gd name="connsiteY3" fmla="*/ 2233023 h 4434405"/>
              <a:gd name="connsiteX4" fmla="*/ 4187620 w 5165175"/>
              <a:gd name="connsiteY4" fmla="*/ 4204698 h 4434405"/>
              <a:gd name="connsiteX5" fmla="*/ 942009 w 5165175"/>
              <a:gd name="connsiteY5" fmla="*/ 4197863 h 4434405"/>
              <a:gd name="connsiteX6" fmla="*/ 3037 w 5165175"/>
              <a:gd name="connsiteY6" fmla="*/ 2378797 h 4434405"/>
              <a:gd name="connsiteX0" fmla="*/ 4398 w 5166536"/>
              <a:gd name="connsiteY0" fmla="*/ 2378797 h 4496838"/>
              <a:gd name="connsiteX1" fmla="*/ 1155406 w 5166536"/>
              <a:gd name="connsiteY1" fmla="*/ 314977 h 4496838"/>
              <a:gd name="connsiteX2" fmla="*/ 3937189 w 5166536"/>
              <a:gd name="connsiteY2" fmla="*/ 89070 h 4496838"/>
              <a:gd name="connsiteX3" fmla="*/ 5166536 w 5166536"/>
              <a:gd name="connsiteY3" fmla="*/ 2233023 h 4496838"/>
              <a:gd name="connsiteX4" fmla="*/ 4188981 w 5166536"/>
              <a:gd name="connsiteY4" fmla="*/ 4204698 h 4496838"/>
              <a:gd name="connsiteX5" fmla="*/ 1513213 w 5166536"/>
              <a:gd name="connsiteY5" fmla="*/ 4303881 h 4496838"/>
              <a:gd name="connsiteX6" fmla="*/ 4398 w 5166536"/>
              <a:gd name="connsiteY6" fmla="*/ 2378797 h 4496838"/>
              <a:gd name="connsiteX0" fmla="*/ 13542 w 5175680"/>
              <a:gd name="connsiteY0" fmla="*/ 2378797 h 4496838"/>
              <a:gd name="connsiteX1" fmla="*/ 1164550 w 5175680"/>
              <a:gd name="connsiteY1" fmla="*/ 314977 h 4496838"/>
              <a:gd name="connsiteX2" fmla="*/ 3946333 w 5175680"/>
              <a:gd name="connsiteY2" fmla="*/ 89070 h 4496838"/>
              <a:gd name="connsiteX3" fmla="*/ 5175680 w 5175680"/>
              <a:gd name="connsiteY3" fmla="*/ 2233023 h 4496838"/>
              <a:gd name="connsiteX4" fmla="*/ 4198125 w 5175680"/>
              <a:gd name="connsiteY4" fmla="*/ 4204698 h 4496838"/>
              <a:gd name="connsiteX5" fmla="*/ 1522357 w 5175680"/>
              <a:gd name="connsiteY5" fmla="*/ 4303881 h 4496838"/>
              <a:gd name="connsiteX6" fmla="*/ 13542 w 5175680"/>
              <a:gd name="connsiteY6" fmla="*/ 2378797 h 4496838"/>
              <a:gd name="connsiteX0" fmla="*/ 13754 w 5162640"/>
              <a:gd name="connsiteY0" fmla="*/ 2617336 h 4496838"/>
              <a:gd name="connsiteX1" fmla="*/ 1151510 w 5162640"/>
              <a:gd name="connsiteY1" fmla="*/ 314977 h 4496838"/>
              <a:gd name="connsiteX2" fmla="*/ 3933293 w 5162640"/>
              <a:gd name="connsiteY2" fmla="*/ 89070 h 4496838"/>
              <a:gd name="connsiteX3" fmla="*/ 5162640 w 5162640"/>
              <a:gd name="connsiteY3" fmla="*/ 2233023 h 4496838"/>
              <a:gd name="connsiteX4" fmla="*/ 4185085 w 5162640"/>
              <a:gd name="connsiteY4" fmla="*/ 4204698 h 4496838"/>
              <a:gd name="connsiteX5" fmla="*/ 1509317 w 5162640"/>
              <a:gd name="connsiteY5" fmla="*/ 4303881 h 4496838"/>
              <a:gd name="connsiteX6" fmla="*/ 13754 w 5162640"/>
              <a:gd name="connsiteY6" fmla="*/ 2617336 h 4496838"/>
              <a:gd name="connsiteX0" fmla="*/ 8643 w 5157529"/>
              <a:gd name="connsiteY0" fmla="*/ 2617336 h 4496838"/>
              <a:gd name="connsiteX1" fmla="*/ 1146399 w 5157529"/>
              <a:gd name="connsiteY1" fmla="*/ 314977 h 4496838"/>
              <a:gd name="connsiteX2" fmla="*/ 3928182 w 5157529"/>
              <a:gd name="connsiteY2" fmla="*/ 89070 h 4496838"/>
              <a:gd name="connsiteX3" fmla="*/ 5157529 w 5157529"/>
              <a:gd name="connsiteY3" fmla="*/ 2233023 h 4496838"/>
              <a:gd name="connsiteX4" fmla="*/ 4179974 w 5157529"/>
              <a:gd name="connsiteY4" fmla="*/ 4204698 h 4496838"/>
              <a:gd name="connsiteX5" fmla="*/ 1504206 w 5157529"/>
              <a:gd name="connsiteY5" fmla="*/ 4303881 h 4496838"/>
              <a:gd name="connsiteX6" fmla="*/ 8643 w 5157529"/>
              <a:gd name="connsiteY6" fmla="*/ 2617336 h 4496838"/>
              <a:gd name="connsiteX0" fmla="*/ 7347 w 5156233"/>
              <a:gd name="connsiteY0" fmla="*/ 2708480 h 4587982"/>
              <a:gd name="connsiteX1" fmla="*/ 1065590 w 5156233"/>
              <a:gd name="connsiteY1" fmla="*/ 406121 h 4587982"/>
              <a:gd name="connsiteX2" fmla="*/ 3926886 w 5156233"/>
              <a:gd name="connsiteY2" fmla="*/ 180214 h 4587982"/>
              <a:gd name="connsiteX3" fmla="*/ 5156233 w 5156233"/>
              <a:gd name="connsiteY3" fmla="*/ 2324167 h 4587982"/>
              <a:gd name="connsiteX4" fmla="*/ 4178678 w 5156233"/>
              <a:gd name="connsiteY4" fmla="*/ 4295842 h 4587982"/>
              <a:gd name="connsiteX5" fmla="*/ 1502910 w 5156233"/>
              <a:gd name="connsiteY5" fmla="*/ 4395025 h 4587982"/>
              <a:gd name="connsiteX6" fmla="*/ 7347 w 5156233"/>
              <a:gd name="connsiteY6" fmla="*/ 2708480 h 4587982"/>
              <a:gd name="connsiteX0" fmla="*/ 8749 w 5157635"/>
              <a:gd name="connsiteY0" fmla="*/ 2704899 h 4584401"/>
              <a:gd name="connsiteX1" fmla="*/ 1066992 w 5157635"/>
              <a:gd name="connsiteY1" fmla="*/ 402540 h 4584401"/>
              <a:gd name="connsiteX2" fmla="*/ 3928288 w 5157635"/>
              <a:gd name="connsiteY2" fmla="*/ 176633 h 4584401"/>
              <a:gd name="connsiteX3" fmla="*/ 5157635 w 5157635"/>
              <a:gd name="connsiteY3" fmla="*/ 2320586 h 4584401"/>
              <a:gd name="connsiteX4" fmla="*/ 4180080 w 5157635"/>
              <a:gd name="connsiteY4" fmla="*/ 4292261 h 4584401"/>
              <a:gd name="connsiteX5" fmla="*/ 1504312 w 5157635"/>
              <a:gd name="connsiteY5" fmla="*/ 4391444 h 4584401"/>
              <a:gd name="connsiteX6" fmla="*/ 8749 w 5157635"/>
              <a:gd name="connsiteY6" fmla="*/ 2704899 h 4584401"/>
              <a:gd name="connsiteX0" fmla="*/ 8749 w 5157635"/>
              <a:gd name="connsiteY0" fmla="*/ 2704899 h 4584401"/>
              <a:gd name="connsiteX1" fmla="*/ 1066992 w 5157635"/>
              <a:gd name="connsiteY1" fmla="*/ 402540 h 4584401"/>
              <a:gd name="connsiteX2" fmla="*/ 3928288 w 5157635"/>
              <a:gd name="connsiteY2" fmla="*/ 176633 h 4584401"/>
              <a:gd name="connsiteX3" fmla="*/ 5157635 w 5157635"/>
              <a:gd name="connsiteY3" fmla="*/ 2320586 h 4584401"/>
              <a:gd name="connsiteX4" fmla="*/ 4180080 w 5157635"/>
              <a:gd name="connsiteY4" fmla="*/ 4292261 h 4584401"/>
              <a:gd name="connsiteX5" fmla="*/ 1504312 w 5157635"/>
              <a:gd name="connsiteY5" fmla="*/ 4391444 h 4584401"/>
              <a:gd name="connsiteX6" fmla="*/ 8749 w 5157635"/>
              <a:gd name="connsiteY6" fmla="*/ 2704899 h 4584401"/>
              <a:gd name="connsiteX0" fmla="*/ 8749 w 5157635"/>
              <a:gd name="connsiteY0" fmla="*/ 2704899 h 4584401"/>
              <a:gd name="connsiteX1" fmla="*/ 1066992 w 5157635"/>
              <a:gd name="connsiteY1" fmla="*/ 402540 h 4584401"/>
              <a:gd name="connsiteX2" fmla="*/ 3928288 w 5157635"/>
              <a:gd name="connsiteY2" fmla="*/ 176633 h 4584401"/>
              <a:gd name="connsiteX3" fmla="*/ 5157635 w 5157635"/>
              <a:gd name="connsiteY3" fmla="*/ 2320586 h 4584401"/>
              <a:gd name="connsiteX4" fmla="*/ 4180080 w 5157635"/>
              <a:gd name="connsiteY4" fmla="*/ 4292261 h 4584401"/>
              <a:gd name="connsiteX5" fmla="*/ 1504312 w 5157635"/>
              <a:gd name="connsiteY5" fmla="*/ 4391444 h 4584401"/>
              <a:gd name="connsiteX6" fmla="*/ 8749 w 5157635"/>
              <a:gd name="connsiteY6" fmla="*/ 2704899 h 4584401"/>
              <a:gd name="connsiteX0" fmla="*/ 8749 w 5157635"/>
              <a:gd name="connsiteY0" fmla="*/ 2643205 h 4522707"/>
              <a:gd name="connsiteX1" fmla="*/ 1066992 w 5157635"/>
              <a:gd name="connsiteY1" fmla="*/ 340846 h 4522707"/>
              <a:gd name="connsiteX2" fmla="*/ 3928288 w 5157635"/>
              <a:gd name="connsiteY2" fmla="*/ 114939 h 4522707"/>
              <a:gd name="connsiteX3" fmla="*/ 5157635 w 5157635"/>
              <a:gd name="connsiteY3" fmla="*/ 2258892 h 4522707"/>
              <a:gd name="connsiteX4" fmla="*/ 4180080 w 5157635"/>
              <a:gd name="connsiteY4" fmla="*/ 4230567 h 4522707"/>
              <a:gd name="connsiteX5" fmla="*/ 1504312 w 5157635"/>
              <a:gd name="connsiteY5" fmla="*/ 4329750 h 4522707"/>
              <a:gd name="connsiteX6" fmla="*/ 8749 w 5157635"/>
              <a:gd name="connsiteY6" fmla="*/ 2643205 h 4522707"/>
              <a:gd name="connsiteX0" fmla="*/ 6604 w 5170365"/>
              <a:gd name="connsiteY0" fmla="*/ 2455376 h 4334878"/>
              <a:gd name="connsiteX1" fmla="*/ 1064847 w 5170365"/>
              <a:gd name="connsiteY1" fmla="*/ 153017 h 4334878"/>
              <a:gd name="connsiteX2" fmla="*/ 3541830 w 5170365"/>
              <a:gd name="connsiteY2" fmla="*/ 86137 h 4334878"/>
              <a:gd name="connsiteX3" fmla="*/ 5155490 w 5170365"/>
              <a:gd name="connsiteY3" fmla="*/ 2071063 h 4334878"/>
              <a:gd name="connsiteX4" fmla="*/ 4177935 w 5170365"/>
              <a:gd name="connsiteY4" fmla="*/ 4042738 h 4334878"/>
              <a:gd name="connsiteX5" fmla="*/ 1502167 w 5170365"/>
              <a:gd name="connsiteY5" fmla="*/ 4141921 h 4334878"/>
              <a:gd name="connsiteX6" fmla="*/ 6604 w 5170365"/>
              <a:gd name="connsiteY6" fmla="*/ 2455376 h 4334878"/>
              <a:gd name="connsiteX0" fmla="*/ 26729 w 5190490"/>
              <a:gd name="connsiteY0" fmla="*/ 2641535 h 4521037"/>
              <a:gd name="connsiteX1" fmla="*/ 793424 w 5190490"/>
              <a:gd name="connsiteY1" fmla="*/ 272915 h 4521037"/>
              <a:gd name="connsiteX2" fmla="*/ 3561955 w 5190490"/>
              <a:gd name="connsiteY2" fmla="*/ 272296 h 4521037"/>
              <a:gd name="connsiteX3" fmla="*/ 5175615 w 5190490"/>
              <a:gd name="connsiteY3" fmla="*/ 2257222 h 4521037"/>
              <a:gd name="connsiteX4" fmla="*/ 4198060 w 5190490"/>
              <a:gd name="connsiteY4" fmla="*/ 4228897 h 4521037"/>
              <a:gd name="connsiteX5" fmla="*/ 1522292 w 5190490"/>
              <a:gd name="connsiteY5" fmla="*/ 4328080 h 4521037"/>
              <a:gd name="connsiteX6" fmla="*/ 26729 w 5190490"/>
              <a:gd name="connsiteY6" fmla="*/ 2641535 h 4521037"/>
              <a:gd name="connsiteX0" fmla="*/ 109429 w 5273190"/>
              <a:gd name="connsiteY0" fmla="*/ 2484143 h 4363645"/>
              <a:gd name="connsiteX1" fmla="*/ 876124 w 5273190"/>
              <a:gd name="connsiteY1" fmla="*/ 115523 h 4363645"/>
              <a:gd name="connsiteX2" fmla="*/ 3644655 w 5273190"/>
              <a:gd name="connsiteY2" fmla="*/ 114904 h 4363645"/>
              <a:gd name="connsiteX3" fmla="*/ 5258315 w 5273190"/>
              <a:gd name="connsiteY3" fmla="*/ 2099830 h 4363645"/>
              <a:gd name="connsiteX4" fmla="*/ 4280760 w 5273190"/>
              <a:gd name="connsiteY4" fmla="*/ 4071505 h 4363645"/>
              <a:gd name="connsiteX5" fmla="*/ 1604992 w 5273190"/>
              <a:gd name="connsiteY5" fmla="*/ 4170688 h 4363645"/>
              <a:gd name="connsiteX6" fmla="*/ 109429 w 5273190"/>
              <a:gd name="connsiteY6" fmla="*/ 2484143 h 4363645"/>
              <a:gd name="connsiteX0" fmla="*/ 30600 w 5182718"/>
              <a:gd name="connsiteY0" fmla="*/ 2773222 h 4652724"/>
              <a:gd name="connsiteX1" fmla="*/ 797295 w 5182718"/>
              <a:gd name="connsiteY1" fmla="*/ 404602 h 4652724"/>
              <a:gd name="connsiteX2" fmla="*/ 3936887 w 5182718"/>
              <a:gd name="connsiteY2" fmla="*/ 191949 h 4652724"/>
              <a:gd name="connsiteX3" fmla="*/ 5179486 w 5182718"/>
              <a:gd name="connsiteY3" fmla="*/ 2388909 h 4652724"/>
              <a:gd name="connsiteX4" fmla="*/ 4201931 w 5182718"/>
              <a:gd name="connsiteY4" fmla="*/ 4360584 h 4652724"/>
              <a:gd name="connsiteX5" fmla="*/ 1526163 w 5182718"/>
              <a:gd name="connsiteY5" fmla="*/ 4459767 h 4652724"/>
              <a:gd name="connsiteX6" fmla="*/ 30600 w 5182718"/>
              <a:gd name="connsiteY6" fmla="*/ 2773222 h 4652724"/>
              <a:gd name="connsiteX0" fmla="*/ 30600 w 5182718"/>
              <a:gd name="connsiteY0" fmla="*/ 2830501 h 4710003"/>
              <a:gd name="connsiteX1" fmla="*/ 797295 w 5182718"/>
              <a:gd name="connsiteY1" fmla="*/ 461881 h 4710003"/>
              <a:gd name="connsiteX2" fmla="*/ 3936887 w 5182718"/>
              <a:gd name="connsiteY2" fmla="*/ 249228 h 4710003"/>
              <a:gd name="connsiteX3" fmla="*/ 5179486 w 5182718"/>
              <a:gd name="connsiteY3" fmla="*/ 2446188 h 4710003"/>
              <a:gd name="connsiteX4" fmla="*/ 4201931 w 5182718"/>
              <a:gd name="connsiteY4" fmla="*/ 4417863 h 4710003"/>
              <a:gd name="connsiteX5" fmla="*/ 1526163 w 5182718"/>
              <a:gd name="connsiteY5" fmla="*/ 4517046 h 4710003"/>
              <a:gd name="connsiteX6" fmla="*/ 30600 w 5182718"/>
              <a:gd name="connsiteY6" fmla="*/ 2830501 h 4710003"/>
              <a:gd name="connsiteX0" fmla="*/ 28015 w 5186937"/>
              <a:gd name="connsiteY0" fmla="*/ 2756058 h 4635560"/>
              <a:gd name="connsiteX1" fmla="*/ 794710 w 5186937"/>
              <a:gd name="connsiteY1" fmla="*/ 387438 h 4635560"/>
              <a:gd name="connsiteX2" fmla="*/ 3695763 w 5186937"/>
              <a:gd name="connsiteY2" fmla="*/ 254298 h 4635560"/>
              <a:gd name="connsiteX3" fmla="*/ 5176901 w 5186937"/>
              <a:gd name="connsiteY3" fmla="*/ 2371745 h 4635560"/>
              <a:gd name="connsiteX4" fmla="*/ 4199346 w 5186937"/>
              <a:gd name="connsiteY4" fmla="*/ 4343420 h 4635560"/>
              <a:gd name="connsiteX5" fmla="*/ 1523578 w 5186937"/>
              <a:gd name="connsiteY5" fmla="*/ 4442603 h 4635560"/>
              <a:gd name="connsiteX6" fmla="*/ 28015 w 5186937"/>
              <a:gd name="connsiteY6" fmla="*/ 2756058 h 4635560"/>
              <a:gd name="connsiteX0" fmla="*/ 28015 w 5195084"/>
              <a:gd name="connsiteY0" fmla="*/ 2758953 h 4638455"/>
              <a:gd name="connsiteX1" fmla="*/ 794710 w 5195084"/>
              <a:gd name="connsiteY1" fmla="*/ 390333 h 4638455"/>
              <a:gd name="connsiteX2" fmla="*/ 3695763 w 5195084"/>
              <a:gd name="connsiteY2" fmla="*/ 257193 h 4638455"/>
              <a:gd name="connsiteX3" fmla="*/ 5176901 w 5195084"/>
              <a:gd name="connsiteY3" fmla="*/ 2374640 h 4638455"/>
              <a:gd name="connsiteX4" fmla="*/ 4199346 w 5195084"/>
              <a:gd name="connsiteY4" fmla="*/ 4346315 h 4638455"/>
              <a:gd name="connsiteX5" fmla="*/ 1523578 w 5195084"/>
              <a:gd name="connsiteY5" fmla="*/ 4445498 h 4638455"/>
              <a:gd name="connsiteX6" fmla="*/ 28015 w 5195084"/>
              <a:gd name="connsiteY6" fmla="*/ 2758953 h 4638455"/>
              <a:gd name="connsiteX0" fmla="*/ 205633 w 5372702"/>
              <a:gd name="connsiteY0" fmla="*/ 2758953 h 4349268"/>
              <a:gd name="connsiteX1" fmla="*/ 972328 w 5372702"/>
              <a:gd name="connsiteY1" fmla="*/ 390333 h 4349268"/>
              <a:gd name="connsiteX2" fmla="*/ 3873381 w 5372702"/>
              <a:gd name="connsiteY2" fmla="*/ 257193 h 4349268"/>
              <a:gd name="connsiteX3" fmla="*/ 5354519 w 5372702"/>
              <a:gd name="connsiteY3" fmla="*/ 2374640 h 4349268"/>
              <a:gd name="connsiteX4" fmla="*/ 4376964 w 5372702"/>
              <a:gd name="connsiteY4" fmla="*/ 4346315 h 4349268"/>
              <a:gd name="connsiteX5" fmla="*/ 205633 w 5372702"/>
              <a:gd name="connsiteY5" fmla="*/ 2758953 h 4349268"/>
              <a:gd name="connsiteX0" fmla="*/ 207478 w 5361295"/>
              <a:gd name="connsiteY0" fmla="*/ 2838466 h 4350858"/>
              <a:gd name="connsiteX1" fmla="*/ 960921 w 5361295"/>
              <a:gd name="connsiteY1" fmla="*/ 390333 h 4350858"/>
              <a:gd name="connsiteX2" fmla="*/ 3861974 w 5361295"/>
              <a:gd name="connsiteY2" fmla="*/ 257193 h 4350858"/>
              <a:gd name="connsiteX3" fmla="*/ 5343112 w 5361295"/>
              <a:gd name="connsiteY3" fmla="*/ 2374640 h 4350858"/>
              <a:gd name="connsiteX4" fmla="*/ 4365557 w 5361295"/>
              <a:gd name="connsiteY4" fmla="*/ 4346315 h 4350858"/>
              <a:gd name="connsiteX5" fmla="*/ 207478 w 5361295"/>
              <a:gd name="connsiteY5" fmla="*/ 2838466 h 4350858"/>
              <a:gd name="connsiteX0" fmla="*/ 396594 w 5550411"/>
              <a:gd name="connsiteY0" fmla="*/ 2838466 h 4417306"/>
              <a:gd name="connsiteX1" fmla="*/ 1150037 w 5550411"/>
              <a:gd name="connsiteY1" fmla="*/ 390333 h 4417306"/>
              <a:gd name="connsiteX2" fmla="*/ 4051090 w 5550411"/>
              <a:gd name="connsiteY2" fmla="*/ 257193 h 4417306"/>
              <a:gd name="connsiteX3" fmla="*/ 5532228 w 5550411"/>
              <a:gd name="connsiteY3" fmla="*/ 2374640 h 4417306"/>
              <a:gd name="connsiteX4" fmla="*/ 4554673 w 5550411"/>
              <a:gd name="connsiteY4" fmla="*/ 4346315 h 4417306"/>
              <a:gd name="connsiteX5" fmla="*/ 396594 w 5550411"/>
              <a:gd name="connsiteY5" fmla="*/ 2838466 h 4417306"/>
              <a:gd name="connsiteX0" fmla="*/ 491275 w 5181266"/>
              <a:gd name="connsiteY0" fmla="*/ 3620344 h 4783399"/>
              <a:gd name="connsiteX1" fmla="*/ 780892 w 5181266"/>
              <a:gd name="connsiteY1" fmla="*/ 390333 h 4783399"/>
              <a:gd name="connsiteX2" fmla="*/ 3681945 w 5181266"/>
              <a:gd name="connsiteY2" fmla="*/ 257193 h 4783399"/>
              <a:gd name="connsiteX3" fmla="*/ 5163083 w 5181266"/>
              <a:gd name="connsiteY3" fmla="*/ 2374640 h 4783399"/>
              <a:gd name="connsiteX4" fmla="*/ 4185528 w 5181266"/>
              <a:gd name="connsiteY4" fmla="*/ 4346315 h 4783399"/>
              <a:gd name="connsiteX5" fmla="*/ 491275 w 5181266"/>
              <a:gd name="connsiteY5" fmla="*/ 3620344 h 4783399"/>
              <a:gd name="connsiteX0" fmla="*/ 420872 w 5110863"/>
              <a:gd name="connsiteY0" fmla="*/ 3620344 h 4595291"/>
              <a:gd name="connsiteX1" fmla="*/ 710489 w 5110863"/>
              <a:gd name="connsiteY1" fmla="*/ 390333 h 4595291"/>
              <a:gd name="connsiteX2" fmla="*/ 3611542 w 5110863"/>
              <a:gd name="connsiteY2" fmla="*/ 257193 h 4595291"/>
              <a:gd name="connsiteX3" fmla="*/ 5092680 w 5110863"/>
              <a:gd name="connsiteY3" fmla="*/ 2374640 h 4595291"/>
              <a:gd name="connsiteX4" fmla="*/ 4115125 w 5110863"/>
              <a:gd name="connsiteY4" fmla="*/ 4346315 h 4595291"/>
              <a:gd name="connsiteX5" fmla="*/ 420872 w 5110863"/>
              <a:gd name="connsiteY5" fmla="*/ 3620344 h 4595291"/>
              <a:gd name="connsiteX0" fmla="*/ 245548 w 4923916"/>
              <a:gd name="connsiteY0" fmla="*/ 3622143 h 4774323"/>
              <a:gd name="connsiteX1" fmla="*/ 535165 w 4923916"/>
              <a:gd name="connsiteY1" fmla="*/ 392132 h 4774323"/>
              <a:gd name="connsiteX2" fmla="*/ 3436218 w 4923916"/>
              <a:gd name="connsiteY2" fmla="*/ 258992 h 4774323"/>
              <a:gd name="connsiteX3" fmla="*/ 4917356 w 4923916"/>
              <a:gd name="connsiteY3" fmla="*/ 2376439 h 4774323"/>
              <a:gd name="connsiteX4" fmla="*/ 3224184 w 4923916"/>
              <a:gd name="connsiteY4" fmla="*/ 4732427 h 4774323"/>
              <a:gd name="connsiteX5" fmla="*/ 245548 w 4923916"/>
              <a:gd name="connsiteY5" fmla="*/ 3622143 h 4774323"/>
              <a:gd name="connsiteX0" fmla="*/ 245548 w 4923916"/>
              <a:gd name="connsiteY0" fmla="*/ 3622143 h 4898813"/>
              <a:gd name="connsiteX1" fmla="*/ 535165 w 4923916"/>
              <a:gd name="connsiteY1" fmla="*/ 392132 h 4898813"/>
              <a:gd name="connsiteX2" fmla="*/ 3436218 w 4923916"/>
              <a:gd name="connsiteY2" fmla="*/ 258992 h 4898813"/>
              <a:gd name="connsiteX3" fmla="*/ 4917356 w 4923916"/>
              <a:gd name="connsiteY3" fmla="*/ 2376439 h 4898813"/>
              <a:gd name="connsiteX4" fmla="*/ 3224184 w 4923916"/>
              <a:gd name="connsiteY4" fmla="*/ 4732427 h 4898813"/>
              <a:gd name="connsiteX5" fmla="*/ 245548 w 4923916"/>
              <a:gd name="connsiteY5" fmla="*/ 3622143 h 4898813"/>
              <a:gd name="connsiteX0" fmla="*/ 260088 w 4931990"/>
              <a:gd name="connsiteY0" fmla="*/ 3622473 h 4923119"/>
              <a:gd name="connsiteX1" fmla="*/ 549705 w 4931990"/>
              <a:gd name="connsiteY1" fmla="*/ 392462 h 4923119"/>
              <a:gd name="connsiteX2" fmla="*/ 3450758 w 4931990"/>
              <a:gd name="connsiteY2" fmla="*/ 259322 h 4923119"/>
              <a:gd name="connsiteX3" fmla="*/ 4931896 w 4931990"/>
              <a:gd name="connsiteY3" fmla="*/ 2376769 h 4923119"/>
              <a:gd name="connsiteX4" fmla="*/ 3437507 w 4931990"/>
              <a:gd name="connsiteY4" fmla="*/ 4759261 h 4923119"/>
              <a:gd name="connsiteX5" fmla="*/ 260088 w 4931990"/>
              <a:gd name="connsiteY5" fmla="*/ 3622473 h 4923119"/>
              <a:gd name="connsiteX0" fmla="*/ 236575 w 5001242"/>
              <a:gd name="connsiteY0" fmla="*/ 3900769 h 4837521"/>
              <a:gd name="connsiteX1" fmla="*/ 618957 w 5001242"/>
              <a:gd name="connsiteY1" fmla="*/ 392462 h 4837521"/>
              <a:gd name="connsiteX2" fmla="*/ 3520010 w 5001242"/>
              <a:gd name="connsiteY2" fmla="*/ 259322 h 4837521"/>
              <a:gd name="connsiteX3" fmla="*/ 5001148 w 5001242"/>
              <a:gd name="connsiteY3" fmla="*/ 2376769 h 4837521"/>
              <a:gd name="connsiteX4" fmla="*/ 3506759 w 5001242"/>
              <a:gd name="connsiteY4" fmla="*/ 4759261 h 4837521"/>
              <a:gd name="connsiteX5" fmla="*/ 236575 w 5001242"/>
              <a:gd name="connsiteY5" fmla="*/ 3900769 h 4837521"/>
              <a:gd name="connsiteX0" fmla="*/ 318989 w 5083656"/>
              <a:gd name="connsiteY0" fmla="*/ 3900769 h 4896878"/>
              <a:gd name="connsiteX1" fmla="*/ 701371 w 5083656"/>
              <a:gd name="connsiteY1" fmla="*/ 392462 h 4896878"/>
              <a:gd name="connsiteX2" fmla="*/ 3602424 w 5083656"/>
              <a:gd name="connsiteY2" fmla="*/ 259322 h 4896878"/>
              <a:gd name="connsiteX3" fmla="*/ 5083562 w 5083656"/>
              <a:gd name="connsiteY3" fmla="*/ 2376769 h 4896878"/>
              <a:gd name="connsiteX4" fmla="*/ 3589173 w 5083656"/>
              <a:gd name="connsiteY4" fmla="*/ 4759261 h 4896878"/>
              <a:gd name="connsiteX5" fmla="*/ 318989 w 5083656"/>
              <a:gd name="connsiteY5" fmla="*/ 3900769 h 4896878"/>
              <a:gd name="connsiteX0" fmla="*/ 318989 w 5095641"/>
              <a:gd name="connsiteY0" fmla="*/ 3911015 h 4907124"/>
              <a:gd name="connsiteX1" fmla="*/ 701371 w 5095641"/>
              <a:gd name="connsiteY1" fmla="*/ 402708 h 4907124"/>
              <a:gd name="connsiteX2" fmla="*/ 3602424 w 5095641"/>
              <a:gd name="connsiteY2" fmla="*/ 269568 h 4907124"/>
              <a:gd name="connsiteX3" fmla="*/ 5083562 w 5095641"/>
              <a:gd name="connsiteY3" fmla="*/ 2387015 h 4907124"/>
              <a:gd name="connsiteX4" fmla="*/ 3589173 w 5095641"/>
              <a:gd name="connsiteY4" fmla="*/ 4769507 h 4907124"/>
              <a:gd name="connsiteX5" fmla="*/ 318989 w 5095641"/>
              <a:gd name="connsiteY5" fmla="*/ 3911015 h 4907124"/>
              <a:gd name="connsiteX0" fmla="*/ 318989 w 5112766"/>
              <a:gd name="connsiteY0" fmla="*/ 3925447 h 4921556"/>
              <a:gd name="connsiteX1" fmla="*/ 701371 w 5112766"/>
              <a:gd name="connsiteY1" fmla="*/ 417140 h 4921556"/>
              <a:gd name="connsiteX2" fmla="*/ 3602424 w 5112766"/>
              <a:gd name="connsiteY2" fmla="*/ 284000 h 4921556"/>
              <a:gd name="connsiteX3" fmla="*/ 5083562 w 5112766"/>
              <a:gd name="connsiteY3" fmla="*/ 2401447 h 4921556"/>
              <a:gd name="connsiteX4" fmla="*/ 3589173 w 5112766"/>
              <a:gd name="connsiteY4" fmla="*/ 4783939 h 4921556"/>
              <a:gd name="connsiteX5" fmla="*/ 318989 w 5112766"/>
              <a:gd name="connsiteY5" fmla="*/ 3925447 h 4921556"/>
              <a:gd name="connsiteX0" fmla="*/ 318989 w 5112766"/>
              <a:gd name="connsiteY0" fmla="*/ 3925447 h 4980422"/>
              <a:gd name="connsiteX1" fmla="*/ 701371 w 5112766"/>
              <a:gd name="connsiteY1" fmla="*/ 417140 h 4980422"/>
              <a:gd name="connsiteX2" fmla="*/ 3602424 w 5112766"/>
              <a:gd name="connsiteY2" fmla="*/ 284000 h 4980422"/>
              <a:gd name="connsiteX3" fmla="*/ 5083562 w 5112766"/>
              <a:gd name="connsiteY3" fmla="*/ 2401447 h 4980422"/>
              <a:gd name="connsiteX4" fmla="*/ 3589173 w 5112766"/>
              <a:gd name="connsiteY4" fmla="*/ 4783939 h 4980422"/>
              <a:gd name="connsiteX5" fmla="*/ 318989 w 5112766"/>
              <a:gd name="connsiteY5" fmla="*/ 3925447 h 4980422"/>
              <a:gd name="connsiteX0" fmla="*/ 318989 w 5112766"/>
              <a:gd name="connsiteY0" fmla="*/ 3925447 h 5021635"/>
              <a:gd name="connsiteX1" fmla="*/ 701371 w 5112766"/>
              <a:gd name="connsiteY1" fmla="*/ 417140 h 5021635"/>
              <a:gd name="connsiteX2" fmla="*/ 3602424 w 5112766"/>
              <a:gd name="connsiteY2" fmla="*/ 284000 h 5021635"/>
              <a:gd name="connsiteX3" fmla="*/ 5083562 w 5112766"/>
              <a:gd name="connsiteY3" fmla="*/ 2401447 h 5021635"/>
              <a:gd name="connsiteX4" fmla="*/ 3589173 w 5112766"/>
              <a:gd name="connsiteY4" fmla="*/ 4783939 h 5021635"/>
              <a:gd name="connsiteX5" fmla="*/ 318989 w 5112766"/>
              <a:gd name="connsiteY5" fmla="*/ 3925447 h 5021635"/>
              <a:gd name="connsiteX0" fmla="*/ 211073 w 4989039"/>
              <a:gd name="connsiteY0" fmla="*/ 3901266 h 4964905"/>
              <a:gd name="connsiteX1" fmla="*/ 593455 w 4989039"/>
              <a:gd name="connsiteY1" fmla="*/ 392959 h 4964905"/>
              <a:gd name="connsiteX2" fmla="*/ 3494508 w 4989039"/>
              <a:gd name="connsiteY2" fmla="*/ 259819 h 4964905"/>
              <a:gd name="connsiteX3" fmla="*/ 4975646 w 4989039"/>
              <a:gd name="connsiteY3" fmla="*/ 2377266 h 4964905"/>
              <a:gd name="connsiteX4" fmla="*/ 3136700 w 4989039"/>
              <a:gd name="connsiteY4" fmla="*/ 4799515 h 4964905"/>
              <a:gd name="connsiteX5" fmla="*/ 211073 w 4989039"/>
              <a:gd name="connsiteY5" fmla="*/ 3901266 h 4964905"/>
              <a:gd name="connsiteX0" fmla="*/ 211073 w 4989039"/>
              <a:gd name="connsiteY0" fmla="*/ 3901266 h 4975953"/>
              <a:gd name="connsiteX1" fmla="*/ 593455 w 4989039"/>
              <a:gd name="connsiteY1" fmla="*/ 392959 h 4975953"/>
              <a:gd name="connsiteX2" fmla="*/ 3494508 w 4989039"/>
              <a:gd name="connsiteY2" fmla="*/ 259819 h 4975953"/>
              <a:gd name="connsiteX3" fmla="*/ 4975646 w 4989039"/>
              <a:gd name="connsiteY3" fmla="*/ 2377266 h 4975953"/>
              <a:gd name="connsiteX4" fmla="*/ 3136700 w 4989039"/>
              <a:gd name="connsiteY4" fmla="*/ 4799515 h 4975953"/>
              <a:gd name="connsiteX5" fmla="*/ 211073 w 4989039"/>
              <a:gd name="connsiteY5" fmla="*/ 3901266 h 4975953"/>
              <a:gd name="connsiteX0" fmla="*/ 227747 w 4995696"/>
              <a:gd name="connsiteY0" fmla="*/ 3901100 h 4964221"/>
              <a:gd name="connsiteX1" fmla="*/ 610129 w 4995696"/>
              <a:gd name="connsiteY1" fmla="*/ 392793 h 4964221"/>
              <a:gd name="connsiteX2" fmla="*/ 3511182 w 4995696"/>
              <a:gd name="connsiteY2" fmla="*/ 259653 h 4964221"/>
              <a:gd name="connsiteX3" fmla="*/ 4992320 w 4995696"/>
              <a:gd name="connsiteY3" fmla="*/ 2377100 h 4964221"/>
              <a:gd name="connsiteX4" fmla="*/ 3378661 w 4995696"/>
              <a:gd name="connsiteY4" fmla="*/ 4786096 h 4964221"/>
              <a:gd name="connsiteX5" fmla="*/ 227747 w 4995696"/>
              <a:gd name="connsiteY5" fmla="*/ 3901100 h 4964221"/>
              <a:gd name="connsiteX0" fmla="*/ 287309 w 5055258"/>
              <a:gd name="connsiteY0" fmla="*/ 3901100 h 4964221"/>
              <a:gd name="connsiteX1" fmla="*/ 669691 w 5055258"/>
              <a:gd name="connsiteY1" fmla="*/ 392793 h 4964221"/>
              <a:gd name="connsiteX2" fmla="*/ 3570744 w 5055258"/>
              <a:gd name="connsiteY2" fmla="*/ 259653 h 4964221"/>
              <a:gd name="connsiteX3" fmla="*/ 5051882 w 5055258"/>
              <a:gd name="connsiteY3" fmla="*/ 2377100 h 4964221"/>
              <a:gd name="connsiteX4" fmla="*/ 3438223 w 5055258"/>
              <a:gd name="connsiteY4" fmla="*/ 4786096 h 4964221"/>
              <a:gd name="connsiteX5" fmla="*/ 287309 w 5055258"/>
              <a:gd name="connsiteY5" fmla="*/ 3901100 h 4964221"/>
              <a:gd name="connsiteX0" fmla="*/ 315848 w 5083797"/>
              <a:gd name="connsiteY0" fmla="*/ 3901100 h 4990241"/>
              <a:gd name="connsiteX1" fmla="*/ 698230 w 5083797"/>
              <a:gd name="connsiteY1" fmla="*/ 392793 h 4990241"/>
              <a:gd name="connsiteX2" fmla="*/ 3599283 w 5083797"/>
              <a:gd name="connsiteY2" fmla="*/ 259653 h 4990241"/>
              <a:gd name="connsiteX3" fmla="*/ 5080421 w 5083797"/>
              <a:gd name="connsiteY3" fmla="*/ 2377100 h 4990241"/>
              <a:gd name="connsiteX4" fmla="*/ 3466762 w 5083797"/>
              <a:gd name="connsiteY4" fmla="*/ 4786096 h 4990241"/>
              <a:gd name="connsiteX5" fmla="*/ 315848 w 5083797"/>
              <a:gd name="connsiteY5" fmla="*/ 3901100 h 4990241"/>
              <a:gd name="connsiteX0" fmla="*/ 361803 w 5129752"/>
              <a:gd name="connsiteY0" fmla="*/ 3901100 h 5032774"/>
              <a:gd name="connsiteX1" fmla="*/ 744185 w 5129752"/>
              <a:gd name="connsiteY1" fmla="*/ 392793 h 5032774"/>
              <a:gd name="connsiteX2" fmla="*/ 3645238 w 5129752"/>
              <a:gd name="connsiteY2" fmla="*/ 259653 h 5032774"/>
              <a:gd name="connsiteX3" fmla="*/ 5126376 w 5129752"/>
              <a:gd name="connsiteY3" fmla="*/ 2377100 h 5032774"/>
              <a:gd name="connsiteX4" fmla="*/ 3512717 w 5129752"/>
              <a:gd name="connsiteY4" fmla="*/ 4786096 h 5032774"/>
              <a:gd name="connsiteX5" fmla="*/ 361803 w 5129752"/>
              <a:gd name="connsiteY5" fmla="*/ 3901100 h 5032774"/>
              <a:gd name="connsiteX0" fmla="*/ 361803 w 5129752"/>
              <a:gd name="connsiteY0" fmla="*/ 3901100 h 5085748"/>
              <a:gd name="connsiteX1" fmla="*/ 744185 w 5129752"/>
              <a:gd name="connsiteY1" fmla="*/ 392793 h 5085748"/>
              <a:gd name="connsiteX2" fmla="*/ 3645238 w 5129752"/>
              <a:gd name="connsiteY2" fmla="*/ 259653 h 5085748"/>
              <a:gd name="connsiteX3" fmla="*/ 5126376 w 5129752"/>
              <a:gd name="connsiteY3" fmla="*/ 2377100 h 5085748"/>
              <a:gd name="connsiteX4" fmla="*/ 3512717 w 5129752"/>
              <a:gd name="connsiteY4" fmla="*/ 4786096 h 5085748"/>
              <a:gd name="connsiteX5" fmla="*/ 361803 w 5129752"/>
              <a:gd name="connsiteY5" fmla="*/ 3901100 h 5085748"/>
              <a:gd name="connsiteX0" fmla="*/ 361803 w 5129752"/>
              <a:gd name="connsiteY0" fmla="*/ 3901100 h 4997463"/>
              <a:gd name="connsiteX1" fmla="*/ 744185 w 5129752"/>
              <a:gd name="connsiteY1" fmla="*/ 392793 h 4997463"/>
              <a:gd name="connsiteX2" fmla="*/ 3645238 w 5129752"/>
              <a:gd name="connsiteY2" fmla="*/ 259653 h 4997463"/>
              <a:gd name="connsiteX3" fmla="*/ 5126376 w 5129752"/>
              <a:gd name="connsiteY3" fmla="*/ 2377100 h 4997463"/>
              <a:gd name="connsiteX4" fmla="*/ 3512717 w 5129752"/>
              <a:gd name="connsiteY4" fmla="*/ 4786096 h 4997463"/>
              <a:gd name="connsiteX5" fmla="*/ 361803 w 5129752"/>
              <a:gd name="connsiteY5" fmla="*/ 3901100 h 499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9752" h="4997463">
                <a:moveTo>
                  <a:pt x="361803" y="3901100"/>
                </a:moveTo>
                <a:cubicBezTo>
                  <a:pt x="-271898" y="2771318"/>
                  <a:pt x="-28341" y="1039458"/>
                  <a:pt x="744185" y="392793"/>
                </a:cubicBezTo>
                <a:cubicBezTo>
                  <a:pt x="1516711" y="-253872"/>
                  <a:pt x="2186003" y="1307161"/>
                  <a:pt x="3645238" y="259653"/>
                </a:cubicBezTo>
                <a:cubicBezTo>
                  <a:pt x="5104473" y="-787855"/>
                  <a:pt x="5148463" y="1622693"/>
                  <a:pt x="5126376" y="2377100"/>
                </a:cubicBezTo>
                <a:cubicBezTo>
                  <a:pt x="5104289" y="3131507"/>
                  <a:pt x="4545350" y="4359818"/>
                  <a:pt x="3512717" y="4786096"/>
                </a:cubicBezTo>
                <a:cubicBezTo>
                  <a:pt x="2480084" y="5212374"/>
                  <a:pt x="995504" y="5030882"/>
                  <a:pt x="361803" y="3901100"/>
                </a:cubicBezTo>
                <a:close/>
              </a:path>
            </a:pathLst>
          </a:custGeom>
          <a:solidFill>
            <a:srgbClr val="A35A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1104699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C02A94-F7E0-6F4F-9F2B-13BC68F91B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446405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31F6DCF2-E26F-E840-AF12-225460A02F8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7376" y="1751308"/>
            <a:ext cx="4464050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11">
            <a:extLst>
              <a:ext uri="{FF2B5EF4-FFF2-40B4-BE49-F238E27FC236}">
                <a16:creationId xmlns:a16="http://schemas.microsoft.com/office/drawing/2014/main" id="{D6845E2E-5C53-B74F-86D6-2746012068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21664" y="549275"/>
            <a:ext cx="5882960" cy="5580063"/>
          </a:xfrm>
          <a:custGeom>
            <a:avLst/>
            <a:gdLst>
              <a:gd name="connsiteX0" fmla="*/ 0 w 5400675"/>
              <a:gd name="connsiteY0" fmla="*/ 2581275 h 5162550"/>
              <a:gd name="connsiteX1" fmla="*/ 2700338 w 5400675"/>
              <a:gd name="connsiteY1" fmla="*/ 0 h 5162550"/>
              <a:gd name="connsiteX2" fmla="*/ 5400676 w 5400675"/>
              <a:gd name="connsiteY2" fmla="*/ 2581275 h 5162550"/>
              <a:gd name="connsiteX3" fmla="*/ 2700338 w 5400675"/>
              <a:gd name="connsiteY3" fmla="*/ 5162550 h 5162550"/>
              <a:gd name="connsiteX4" fmla="*/ 0 w 5400675"/>
              <a:gd name="connsiteY4" fmla="*/ 2581275 h 5162550"/>
              <a:gd name="connsiteX0" fmla="*/ 0 w 4353754"/>
              <a:gd name="connsiteY0" fmla="*/ 1819171 h 5191444"/>
              <a:gd name="connsiteX1" fmla="*/ 1653416 w 4353754"/>
              <a:gd name="connsiteY1" fmla="*/ 19774 h 5191444"/>
              <a:gd name="connsiteX2" fmla="*/ 4353754 w 4353754"/>
              <a:gd name="connsiteY2" fmla="*/ 2601049 h 5191444"/>
              <a:gd name="connsiteX3" fmla="*/ 1653416 w 4353754"/>
              <a:gd name="connsiteY3" fmla="*/ 5182324 h 5191444"/>
              <a:gd name="connsiteX4" fmla="*/ 0 w 4353754"/>
              <a:gd name="connsiteY4" fmla="*/ 1819171 h 5191444"/>
              <a:gd name="connsiteX0" fmla="*/ 224559 w 4578313"/>
              <a:gd name="connsiteY0" fmla="*/ 1925533 h 5297806"/>
              <a:gd name="connsiteX1" fmla="*/ 1877975 w 4578313"/>
              <a:gd name="connsiteY1" fmla="*/ 126136 h 5297806"/>
              <a:gd name="connsiteX2" fmla="*/ 4578313 w 4578313"/>
              <a:gd name="connsiteY2" fmla="*/ 2707411 h 5297806"/>
              <a:gd name="connsiteX3" fmla="*/ 1877975 w 4578313"/>
              <a:gd name="connsiteY3" fmla="*/ 5288686 h 5297806"/>
              <a:gd name="connsiteX4" fmla="*/ 224559 w 4578313"/>
              <a:gd name="connsiteY4" fmla="*/ 1925533 h 5297806"/>
              <a:gd name="connsiteX0" fmla="*/ 7839 w 4361593"/>
              <a:gd name="connsiteY0" fmla="*/ 1783952 h 5156225"/>
              <a:gd name="connsiteX1" fmla="*/ 2310611 w 4361593"/>
              <a:gd name="connsiteY1" fmla="*/ 11060 h 5156225"/>
              <a:gd name="connsiteX2" fmla="*/ 4361593 w 4361593"/>
              <a:gd name="connsiteY2" fmla="*/ 2565830 h 5156225"/>
              <a:gd name="connsiteX3" fmla="*/ 1661255 w 4361593"/>
              <a:gd name="connsiteY3" fmla="*/ 5147105 h 5156225"/>
              <a:gd name="connsiteX4" fmla="*/ 7839 w 4361593"/>
              <a:gd name="connsiteY4" fmla="*/ 1783952 h 5156225"/>
              <a:gd name="connsiteX0" fmla="*/ 7839 w 4361593"/>
              <a:gd name="connsiteY0" fmla="*/ 1773986 h 5146259"/>
              <a:gd name="connsiteX1" fmla="*/ 2310611 w 4361593"/>
              <a:gd name="connsiteY1" fmla="*/ 1094 h 5146259"/>
              <a:gd name="connsiteX2" fmla="*/ 4361593 w 4361593"/>
              <a:gd name="connsiteY2" fmla="*/ 2555864 h 5146259"/>
              <a:gd name="connsiteX3" fmla="*/ 1661255 w 4361593"/>
              <a:gd name="connsiteY3" fmla="*/ 5137139 h 5146259"/>
              <a:gd name="connsiteX4" fmla="*/ 7839 w 4361593"/>
              <a:gd name="connsiteY4" fmla="*/ 1773986 h 5146259"/>
              <a:gd name="connsiteX0" fmla="*/ 6777 w 4572566"/>
              <a:gd name="connsiteY0" fmla="*/ 2594556 h 5136093"/>
              <a:gd name="connsiteX1" fmla="*/ 2521584 w 4572566"/>
              <a:gd name="connsiteY1" fmla="*/ 29 h 5136093"/>
              <a:gd name="connsiteX2" fmla="*/ 4572566 w 4572566"/>
              <a:gd name="connsiteY2" fmla="*/ 2554799 h 5136093"/>
              <a:gd name="connsiteX3" fmla="*/ 1872228 w 4572566"/>
              <a:gd name="connsiteY3" fmla="*/ 5136074 h 5136093"/>
              <a:gd name="connsiteX4" fmla="*/ 6777 w 4572566"/>
              <a:gd name="connsiteY4" fmla="*/ 2594556 h 5136093"/>
              <a:gd name="connsiteX0" fmla="*/ 77327 w 4643116"/>
              <a:gd name="connsiteY0" fmla="*/ 2594556 h 5136099"/>
              <a:gd name="connsiteX1" fmla="*/ 2592134 w 4643116"/>
              <a:gd name="connsiteY1" fmla="*/ 29 h 5136099"/>
              <a:gd name="connsiteX2" fmla="*/ 4643116 w 4643116"/>
              <a:gd name="connsiteY2" fmla="*/ 2554799 h 5136099"/>
              <a:gd name="connsiteX3" fmla="*/ 1942778 w 4643116"/>
              <a:gd name="connsiteY3" fmla="*/ 5136074 h 5136099"/>
              <a:gd name="connsiteX4" fmla="*/ 77327 w 4643116"/>
              <a:gd name="connsiteY4" fmla="*/ 2594556 h 5136099"/>
              <a:gd name="connsiteX0" fmla="*/ 247 w 4566036"/>
              <a:gd name="connsiteY0" fmla="*/ 2594556 h 4354227"/>
              <a:gd name="connsiteX1" fmla="*/ 2515054 w 4566036"/>
              <a:gd name="connsiteY1" fmla="*/ 29 h 4354227"/>
              <a:gd name="connsiteX2" fmla="*/ 4566036 w 4566036"/>
              <a:gd name="connsiteY2" fmla="*/ 2554799 h 4354227"/>
              <a:gd name="connsiteX3" fmla="*/ 2660829 w 4566036"/>
              <a:gd name="connsiteY3" fmla="*/ 4354196 h 4354227"/>
              <a:gd name="connsiteX4" fmla="*/ 247 w 4566036"/>
              <a:gd name="connsiteY4" fmla="*/ 2594556 h 4354227"/>
              <a:gd name="connsiteX0" fmla="*/ 247 w 4566036"/>
              <a:gd name="connsiteY0" fmla="*/ 2594556 h 4467974"/>
              <a:gd name="connsiteX1" fmla="*/ 2515054 w 4566036"/>
              <a:gd name="connsiteY1" fmla="*/ 29 h 4467974"/>
              <a:gd name="connsiteX2" fmla="*/ 4566036 w 4566036"/>
              <a:gd name="connsiteY2" fmla="*/ 2554799 h 4467974"/>
              <a:gd name="connsiteX3" fmla="*/ 2660829 w 4566036"/>
              <a:gd name="connsiteY3" fmla="*/ 4354196 h 4467974"/>
              <a:gd name="connsiteX4" fmla="*/ 247 w 4566036"/>
              <a:gd name="connsiteY4" fmla="*/ 2594556 h 4467974"/>
              <a:gd name="connsiteX0" fmla="*/ 56857 w 4622646"/>
              <a:gd name="connsiteY0" fmla="*/ 2594556 h 4445556"/>
              <a:gd name="connsiteX1" fmla="*/ 2571664 w 4622646"/>
              <a:gd name="connsiteY1" fmla="*/ 29 h 4445556"/>
              <a:gd name="connsiteX2" fmla="*/ 4622646 w 4622646"/>
              <a:gd name="connsiteY2" fmla="*/ 2554799 h 4445556"/>
              <a:gd name="connsiteX3" fmla="*/ 2717439 w 4622646"/>
              <a:gd name="connsiteY3" fmla="*/ 4354196 h 4445556"/>
              <a:gd name="connsiteX4" fmla="*/ 969324 w 4622646"/>
              <a:gd name="connsiteY4" fmla="*/ 4016057 h 4445556"/>
              <a:gd name="connsiteX5" fmla="*/ 56857 w 4622646"/>
              <a:gd name="connsiteY5" fmla="*/ 2594556 h 4445556"/>
              <a:gd name="connsiteX0" fmla="*/ 56857 w 4622646"/>
              <a:gd name="connsiteY0" fmla="*/ 2627024 h 4478024"/>
              <a:gd name="connsiteX1" fmla="*/ 850055 w 4622646"/>
              <a:gd name="connsiteY1" fmla="*/ 1239064 h 4478024"/>
              <a:gd name="connsiteX2" fmla="*/ 2571664 w 4622646"/>
              <a:gd name="connsiteY2" fmla="*/ 32497 h 4478024"/>
              <a:gd name="connsiteX3" fmla="*/ 4622646 w 4622646"/>
              <a:gd name="connsiteY3" fmla="*/ 2587267 h 4478024"/>
              <a:gd name="connsiteX4" fmla="*/ 2717439 w 4622646"/>
              <a:gd name="connsiteY4" fmla="*/ 4386664 h 4478024"/>
              <a:gd name="connsiteX5" fmla="*/ 969324 w 4622646"/>
              <a:gd name="connsiteY5" fmla="*/ 4048525 h 4478024"/>
              <a:gd name="connsiteX6" fmla="*/ 56857 w 4622646"/>
              <a:gd name="connsiteY6" fmla="*/ 2627024 h 4478024"/>
              <a:gd name="connsiteX0" fmla="*/ 2667 w 4568456"/>
              <a:gd name="connsiteY0" fmla="*/ 2609940 h 4460940"/>
              <a:gd name="connsiteX1" fmla="*/ 1180178 w 4568456"/>
              <a:gd name="connsiteY1" fmla="*/ 1553285 h 4460940"/>
              <a:gd name="connsiteX2" fmla="*/ 2517474 w 4568456"/>
              <a:gd name="connsiteY2" fmla="*/ 15413 h 4460940"/>
              <a:gd name="connsiteX3" fmla="*/ 4568456 w 4568456"/>
              <a:gd name="connsiteY3" fmla="*/ 2570183 h 4460940"/>
              <a:gd name="connsiteX4" fmla="*/ 2663249 w 4568456"/>
              <a:gd name="connsiteY4" fmla="*/ 4369580 h 4460940"/>
              <a:gd name="connsiteX5" fmla="*/ 915134 w 4568456"/>
              <a:gd name="connsiteY5" fmla="*/ 4031441 h 4460940"/>
              <a:gd name="connsiteX6" fmla="*/ 2667 w 4568456"/>
              <a:gd name="connsiteY6" fmla="*/ 2609940 h 4460940"/>
              <a:gd name="connsiteX0" fmla="*/ 3451 w 4569240"/>
              <a:gd name="connsiteY0" fmla="*/ 2734114 h 4585114"/>
              <a:gd name="connsiteX1" fmla="*/ 1220719 w 4569240"/>
              <a:gd name="connsiteY1" fmla="*/ 590780 h 4585114"/>
              <a:gd name="connsiteX2" fmla="*/ 2518258 w 4569240"/>
              <a:gd name="connsiteY2" fmla="*/ 139587 h 4585114"/>
              <a:gd name="connsiteX3" fmla="*/ 4569240 w 4569240"/>
              <a:gd name="connsiteY3" fmla="*/ 2694357 h 4585114"/>
              <a:gd name="connsiteX4" fmla="*/ 2664033 w 4569240"/>
              <a:gd name="connsiteY4" fmla="*/ 4493754 h 4585114"/>
              <a:gd name="connsiteX5" fmla="*/ 915918 w 4569240"/>
              <a:gd name="connsiteY5" fmla="*/ 4155615 h 4585114"/>
              <a:gd name="connsiteX6" fmla="*/ 3451 w 4569240"/>
              <a:gd name="connsiteY6" fmla="*/ 2734114 h 4585114"/>
              <a:gd name="connsiteX0" fmla="*/ 3451 w 4569240"/>
              <a:gd name="connsiteY0" fmla="*/ 2259411 h 4110411"/>
              <a:gd name="connsiteX1" fmla="*/ 1220719 w 4569240"/>
              <a:gd name="connsiteY1" fmla="*/ 116077 h 4110411"/>
              <a:gd name="connsiteX2" fmla="*/ 3657945 w 4569240"/>
              <a:gd name="connsiteY2" fmla="*/ 923840 h 4110411"/>
              <a:gd name="connsiteX3" fmla="*/ 4569240 w 4569240"/>
              <a:gd name="connsiteY3" fmla="*/ 2219654 h 4110411"/>
              <a:gd name="connsiteX4" fmla="*/ 2664033 w 4569240"/>
              <a:gd name="connsiteY4" fmla="*/ 4019051 h 4110411"/>
              <a:gd name="connsiteX5" fmla="*/ 915918 w 4569240"/>
              <a:gd name="connsiteY5" fmla="*/ 3680912 h 4110411"/>
              <a:gd name="connsiteX6" fmla="*/ 3451 w 4569240"/>
              <a:gd name="connsiteY6" fmla="*/ 2259411 h 4110411"/>
              <a:gd name="connsiteX0" fmla="*/ 3121 w 4568910"/>
              <a:gd name="connsiteY0" fmla="*/ 1984732 h 3835732"/>
              <a:gd name="connsiteX1" fmla="*/ 690302 w 4568910"/>
              <a:gd name="connsiteY1" fmla="*/ 146198 h 3835732"/>
              <a:gd name="connsiteX2" fmla="*/ 3657615 w 4568910"/>
              <a:gd name="connsiteY2" fmla="*/ 649161 h 3835732"/>
              <a:gd name="connsiteX3" fmla="*/ 4568910 w 4568910"/>
              <a:gd name="connsiteY3" fmla="*/ 1944975 h 3835732"/>
              <a:gd name="connsiteX4" fmla="*/ 2663703 w 4568910"/>
              <a:gd name="connsiteY4" fmla="*/ 3744372 h 3835732"/>
              <a:gd name="connsiteX5" fmla="*/ 915588 w 4568910"/>
              <a:gd name="connsiteY5" fmla="*/ 3406233 h 3835732"/>
              <a:gd name="connsiteX6" fmla="*/ 3121 w 4568910"/>
              <a:gd name="connsiteY6" fmla="*/ 1984732 h 3835732"/>
              <a:gd name="connsiteX0" fmla="*/ 2536 w 4647839"/>
              <a:gd name="connsiteY0" fmla="*/ 1017323 h 3835732"/>
              <a:gd name="connsiteX1" fmla="*/ 769231 w 4647839"/>
              <a:gd name="connsiteY1" fmla="*/ 146198 h 3835732"/>
              <a:gd name="connsiteX2" fmla="*/ 3736544 w 4647839"/>
              <a:gd name="connsiteY2" fmla="*/ 649161 h 3835732"/>
              <a:gd name="connsiteX3" fmla="*/ 4647839 w 4647839"/>
              <a:gd name="connsiteY3" fmla="*/ 1944975 h 3835732"/>
              <a:gd name="connsiteX4" fmla="*/ 2742632 w 4647839"/>
              <a:gd name="connsiteY4" fmla="*/ 3744372 h 3835732"/>
              <a:gd name="connsiteX5" fmla="*/ 994517 w 4647839"/>
              <a:gd name="connsiteY5" fmla="*/ 3406233 h 3835732"/>
              <a:gd name="connsiteX6" fmla="*/ 2536 w 4647839"/>
              <a:gd name="connsiteY6" fmla="*/ 1017323 h 3835732"/>
              <a:gd name="connsiteX0" fmla="*/ 133746 w 4779049"/>
              <a:gd name="connsiteY0" fmla="*/ 1017323 h 3756255"/>
              <a:gd name="connsiteX1" fmla="*/ 900441 w 4779049"/>
              <a:gd name="connsiteY1" fmla="*/ 146198 h 3756255"/>
              <a:gd name="connsiteX2" fmla="*/ 3867754 w 4779049"/>
              <a:gd name="connsiteY2" fmla="*/ 649161 h 3756255"/>
              <a:gd name="connsiteX3" fmla="*/ 4779049 w 4779049"/>
              <a:gd name="connsiteY3" fmla="*/ 1944975 h 3756255"/>
              <a:gd name="connsiteX4" fmla="*/ 2873842 w 4779049"/>
              <a:gd name="connsiteY4" fmla="*/ 3744372 h 3756255"/>
              <a:gd name="connsiteX5" fmla="*/ 277588 w 4779049"/>
              <a:gd name="connsiteY5" fmla="*/ 2690615 h 3756255"/>
              <a:gd name="connsiteX6" fmla="*/ 133746 w 4779049"/>
              <a:gd name="connsiteY6" fmla="*/ 1017323 h 3756255"/>
              <a:gd name="connsiteX0" fmla="*/ 139310 w 4784613"/>
              <a:gd name="connsiteY0" fmla="*/ 1028953 h 3767885"/>
              <a:gd name="connsiteX1" fmla="*/ 998770 w 4784613"/>
              <a:gd name="connsiteY1" fmla="*/ 144576 h 3767885"/>
              <a:gd name="connsiteX2" fmla="*/ 3873318 w 4784613"/>
              <a:gd name="connsiteY2" fmla="*/ 660791 h 3767885"/>
              <a:gd name="connsiteX3" fmla="*/ 4784613 w 4784613"/>
              <a:gd name="connsiteY3" fmla="*/ 1956605 h 3767885"/>
              <a:gd name="connsiteX4" fmla="*/ 2879406 w 4784613"/>
              <a:gd name="connsiteY4" fmla="*/ 3756002 h 3767885"/>
              <a:gd name="connsiteX5" fmla="*/ 283152 w 4784613"/>
              <a:gd name="connsiteY5" fmla="*/ 2702245 h 3767885"/>
              <a:gd name="connsiteX6" fmla="*/ 139310 w 4784613"/>
              <a:gd name="connsiteY6" fmla="*/ 1028953 h 3767885"/>
              <a:gd name="connsiteX0" fmla="*/ 139310 w 4784613"/>
              <a:gd name="connsiteY0" fmla="*/ 1028953 h 3767885"/>
              <a:gd name="connsiteX1" fmla="*/ 998770 w 4784613"/>
              <a:gd name="connsiteY1" fmla="*/ 144576 h 3767885"/>
              <a:gd name="connsiteX2" fmla="*/ 3873318 w 4784613"/>
              <a:gd name="connsiteY2" fmla="*/ 660791 h 3767885"/>
              <a:gd name="connsiteX3" fmla="*/ 4784613 w 4784613"/>
              <a:gd name="connsiteY3" fmla="*/ 1956605 h 3767885"/>
              <a:gd name="connsiteX4" fmla="*/ 2879406 w 4784613"/>
              <a:gd name="connsiteY4" fmla="*/ 3756002 h 3767885"/>
              <a:gd name="connsiteX5" fmla="*/ 283152 w 4784613"/>
              <a:gd name="connsiteY5" fmla="*/ 2702245 h 3767885"/>
              <a:gd name="connsiteX6" fmla="*/ 139310 w 4784613"/>
              <a:gd name="connsiteY6" fmla="*/ 1028953 h 3767885"/>
              <a:gd name="connsiteX0" fmla="*/ 139310 w 4784613"/>
              <a:gd name="connsiteY0" fmla="*/ 1028953 h 3767885"/>
              <a:gd name="connsiteX1" fmla="*/ 998770 w 4784613"/>
              <a:gd name="connsiteY1" fmla="*/ 144576 h 3767885"/>
              <a:gd name="connsiteX2" fmla="*/ 3873318 w 4784613"/>
              <a:gd name="connsiteY2" fmla="*/ 660791 h 3767885"/>
              <a:gd name="connsiteX3" fmla="*/ 4784613 w 4784613"/>
              <a:gd name="connsiteY3" fmla="*/ 1956605 h 3767885"/>
              <a:gd name="connsiteX4" fmla="*/ 2879406 w 4784613"/>
              <a:gd name="connsiteY4" fmla="*/ 3756002 h 3767885"/>
              <a:gd name="connsiteX5" fmla="*/ 283152 w 4784613"/>
              <a:gd name="connsiteY5" fmla="*/ 2702245 h 3767885"/>
              <a:gd name="connsiteX6" fmla="*/ 139310 w 4784613"/>
              <a:gd name="connsiteY6" fmla="*/ 1028953 h 3767885"/>
              <a:gd name="connsiteX0" fmla="*/ 139310 w 4784613"/>
              <a:gd name="connsiteY0" fmla="*/ 993699 h 3732631"/>
              <a:gd name="connsiteX1" fmla="*/ 998770 w 4784613"/>
              <a:gd name="connsiteY1" fmla="*/ 109322 h 3732631"/>
              <a:gd name="connsiteX2" fmla="*/ 3873318 w 4784613"/>
              <a:gd name="connsiteY2" fmla="*/ 625537 h 3732631"/>
              <a:gd name="connsiteX3" fmla="*/ 4784613 w 4784613"/>
              <a:gd name="connsiteY3" fmla="*/ 1921351 h 3732631"/>
              <a:gd name="connsiteX4" fmla="*/ 2879406 w 4784613"/>
              <a:gd name="connsiteY4" fmla="*/ 3720748 h 3732631"/>
              <a:gd name="connsiteX5" fmla="*/ 283152 w 4784613"/>
              <a:gd name="connsiteY5" fmla="*/ 2666991 h 3732631"/>
              <a:gd name="connsiteX6" fmla="*/ 139310 w 4784613"/>
              <a:gd name="connsiteY6" fmla="*/ 993699 h 3732631"/>
              <a:gd name="connsiteX0" fmla="*/ 139310 w 4784613"/>
              <a:gd name="connsiteY0" fmla="*/ 1144617 h 3883549"/>
              <a:gd name="connsiteX1" fmla="*/ 998770 w 4784613"/>
              <a:gd name="connsiteY1" fmla="*/ 260240 h 3883549"/>
              <a:gd name="connsiteX2" fmla="*/ 3873318 w 4784613"/>
              <a:gd name="connsiteY2" fmla="*/ 140351 h 3883549"/>
              <a:gd name="connsiteX3" fmla="*/ 4784613 w 4784613"/>
              <a:gd name="connsiteY3" fmla="*/ 2072269 h 3883549"/>
              <a:gd name="connsiteX4" fmla="*/ 2879406 w 4784613"/>
              <a:gd name="connsiteY4" fmla="*/ 3871666 h 3883549"/>
              <a:gd name="connsiteX5" fmla="*/ 283152 w 4784613"/>
              <a:gd name="connsiteY5" fmla="*/ 2817909 h 3883549"/>
              <a:gd name="connsiteX6" fmla="*/ 139310 w 4784613"/>
              <a:gd name="connsiteY6" fmla="*/ 1144617 h 3883549"/>
              <a:gd name="connsiteX0" fmla="*/ 139310 w 4791205"/>
              <a:gd name="connsiteY0" fmla="*/ 1278724 h 4017656"/>
              <a:gd name="connsiteX1" fmla="*/ 998770 w 4791205"/>
              <a:gd name="connsiteY1" fmla="*/ 394347 h 4017656"/>
              <a:gd name="connsiteX2" fmla="*/ 3873318 w 4791205"/>
              <a:gd name="connsiteY2" fmla="*/ 274458 h 4017656"/>
              <a:gd name="connsiteX3" fmla="*/ 4784613 w 4791205"/>
              <a:gd name="connsiteY3" fmla="*/ 2206376 h 4017656"/>
              <a:gd name="connsiteX4" fmla="*/ 2879406 w 4791205"/>
              <a:gd name="connsiteY4" fmla="*/ 4005773 h 4017656"/>
              <a:gd name="connsiteX5" fmla="*/ 283152 w 4791205"/>
              <a:gd name="connsiteY5" fmla="*/ 2952016 h 4017656"/>
              <a:gd name="connsiteX6" fmla="*/ 139310 w 4791205"/>
              <a:gd name="connsiteY6" fmla="*/ 1278724 h 4017656"/>
              <a:gd name="connsiteX0" fmla="*/ 139310 w 4784613"/>
              <a:gd name="connsiteY0" fmla="*/ 1174611 h 3913543"/>
              <a:gd name="connsiteX1" fmla="*/ 998770 w 4784613"/>
              <a:gd name="connsiteY1" fmla="*/ 290234 h 3913543"/>
              <a:gd name="connsiteX2" fmla="*/ 3435997 w 4784613"/>
              <a:gd name="connsiteY2" fmla="*/ 289614 h 3913543"/>
              <a:gd name="connsiteX3" fmla="*/ 4784613 w 4784613"/>
              <a:gd name="connsiteY3" fmla="*/ 2102263 h 3913543"/>
              <a:gd name="connsiteX4" fmla="*/ 2879406 w 4784613"/>
              <a:gd name="connsiteY4" fmla="*/ 3901660 h 3913543"/>
              <a:gd name="connsiteX5" fmla="*/ 283152 w 4784613"/>
              <a:gd name="connsiteY5" fmla="*/ 2847903 h 3913543"/>
              <a:gd name="connsiteX6" fmla="*/ 139310 w 4784613"/>
              <a:gd name="connsiteY6" fmla="*/ 1174611 h 3913543"/>
              <a:gd name="connsiteX0" fmla="*/ 44660 w 4981511"/>
              <a:gd name="connsiteY0" fmla="*/ 1572176 h 3913543"/>
              <a:gd name="connsiteX1" fmla="*/ 1195668 w 4981511"/>
              <a:gd name="connsiteY1" fmla="*/ 290234 h 3913543"/>
              <a:gd name="connsiteX2" fmla="*/ 3632895 w 4981511"/>
              <a:gd name="connsiteY2" fmla="*/ 289614 h 3913543"/>
              <a:gd name="connsiteX3" fmla="*/ 4981511 w 4981511"/>
              <a:gd name="connsiteY3" fmla="*/ 2102263 h 3913543"/>
              <a:gd name="connsiteX4" fmla="*/ 3076304 w 4981511"/>
              <a:gd name="connsiteY4" fmla="*/ 3901660 h 3913543"/>
              <a:gd name="connsiteX5" fmla="*/ 480050 w 4981511"/>
              <a:gd name="connsiteY5" fmla="*/ 2847903 h 3913543"/>
              <a:gd name="connsiteX6" fmla="*/ 44660 w 4981511"/>
              <a:gd name="connsiteY6" fmla="*/ 1572176 h 3913543"/>
              <a:gd name="connsiteX0" fmla="*/ 9801 w 4946652"/>
              <a:gd name="connsiteY0" fmla="*/ 1572176 h 4230089"/>
              <a:gd name="connsiteX1" fmla="*/ 1160809 w 4946652"/>
              <a:gd name="connsiteY1" fmla="*/ 290234 h 4230089"/>
              <a:gd name="connsiteX2" fmla="*/ 3598036 w 4946652"/>
              <a:gd name="connsiteY2" fmla="*/ 289614 h 4230089"/>
              <a:gd name="connsiteX3" fmla="*/ 4946652 w 4946652"/>
              <a:gd name="connsiteY3" fmla="*/ 2102263 h 4230089"/>
              <a:gd name="connsiteX4" fmla="*/ 3041445 w 4946652"/>
              <a:gd name="connsiteY4" fmla="*/ 3901660 h 4230089"/>
              <a:gd name="connsiteX5" fmla="*/ 723486 w 4946652"/>
              <a:gd name="connsiteY5" fmla="*/ 4067103 h 4230089"/>
              <a:gd name="connsiteX6" fmla="*/ 9801 w 4946652"/>
              <a:gd name="connsiteY6" fmla="*/ 1572176 h 4230089"/>
              <a:gd name="connsiteX0" fmla="*/ 9801 w 4946652"/>
              <a:gd name="connsiteY0" fmla="*/ 1572176 h 4303645"/>
              <a:gd name="connsiteX1" fmla="*/ 1160809 w 4946652"/>
              <a:gd name="connsiteY1" fmla="*/ 290234 h 4303645"/>
              <a:gd name="connsiteX2" fmla="*/ 3598036 w 4946652"/>
              <a:gd name="connsiteY2" fmla="*/ 289614 h 4303645"/>
              <a:gd name="connsiteX3" fmla="*/ 4946652 w 4946652"/>
              <a:gd name="connsiteY3" fmla="*/ 2102263 h 4303645"/>
              <a:gd name="connsiteX4" fmla="*/ 3969097 w 4946652"/>
              <a:gd name="connsiteY4" fmla="*/ 4073938 h 4303645"/>
              <a:gd name="connsiteX5" fmla="*/ 723486 w 4946652"/>
              <a:gd name="connsiteY5" fmla="*/ 4067103 h 4303645"/>
              <a:gd name="connsiteX6" fmla="*/ 9801 w 4946652"/>
              <a:gd name="connsiteY6" fmla="*/ 1572176 h 4303645"/>
              <a:gd name="connsiteX0" fmla="*/ 2777 w 4939628"/>
              <a:gd name="connsiteY0" fmla="*/ 1537245 h 4268714"/>
              <a:gd name="connsiteX1" fmla="*/ 928498 w 4939628"/>
              <a:gd name="connsiteY1" fmla="*/ 149286 h 4268714"/>
              <a:gd name="connsiteX2" fmla="*/ 3591012 w 4939628"/>
              <a:gd name="connsiteY2" fmla="*/ 254683 h 4268714"/>
              <a:gd name="connsiteX3" fmla="*/ 4939628 w 4939628"/>
              <a:gd name="connsiteY3" fmla="*/ 2067332 h 4268714"/>
              <a:gd name="connsiteX4" fmla="*/ 3962073 w 4939628"/>
              <a:gd name="connsiteY4" fmla="*/ 4039007 h 4268714"/>
              <a:gd name="connsiteX5" fmla="*/ 716462 w 4939628"/>
              <a:gd name="connsiteY5" fmla="*/ 4032172 h 4268714"/>
              <a:gd name="connsiteX6" fmla="*/ 2777 w 4939628"/>
              <a:gd name="connsiteY6" fmla="*/ 1537245 h 4268714"/>
              <a:gd name="connsiteX0" fmla="*/ 2777 w 4939628"/>
              <a:gd name="connsiteY0" fmla="*/ 1757365 h 4488834"/>
              <a:gd name="connsiteX1" fmla="*/ 928498 w 4939628"/>
              <a:gd name="connsiteY1" fmla="*/ 369406 h 4488834"/>
              <a:gd name="connsiteX2" fmla="*/ 3710281 w 4939628"/>
              <a:gd name="connsiteY2" fmla="*/ 143499 h 4488834"/>
              <a:gd name="connsiteX3" fmla="*/ 4939628 w 4939628"/>
              <a:gd name="connsiteY3" fmla="*/ 2287452 h 4488834"/>
              <a:gd name="connsiteX4" fmla="*/ 3962073 w 4939628"/>
              <a:gd name="connsiteY4" fmla="*/ 4259127 h 4488834"/>
              <a:gd name="connsiteX5" fmla="*/ 716462 w 4939628"/>
              <a:gd name="connsiteY5" fmla="*/ 4252292 h 4488834"/>
              <a:gd name="connsiteX6" fmla="*/ 2777 w 4939628"/>
              <a:gd name="connsiteY6" fmla="*/ 1757365 h 4488834"/>
              <a:gd name="connsiteX0" fmla="*/ 2777 w 4939628"/>
              <a:gd name="connsiteY0" fmla="*/ 1702936 h 4434405"/>
              <a:gd name="connsiteX1" fmla="*/ 928498 w 4939628"/>
              <a:gd name="connsiteY1" fmla="*/ 314977 h 4434405"/>
              <a:gd name="connsiteX2" fmla="*/ 3710281 w 4939628"/>
              <a:gd name="connsiteY2" fmla="*/ 89070 h 4434405"/>
              <a:gd name="connsiteX3" fmla="*/ 4939628 w 4939628"/>
              <a:gd name="connsiteY3" fmla="*/ 2233023 h 4434405"/>
              <a:gd name="connsiteX4" fmla="*/ 3962073 w 4939628"/>
              <a:gd name="connsiteY4" fmla="*/ 4204698 h 4434405"/>
              <a:gd name="connsiteX5" fmla="*/ 716462 w 4939628"/>
              <a:gd name="connsiteY5" fmla="*/ 4197863 h 4434405"/>
              <a:gd name="connsiteX6" fmla="*/ 2777 w 4939628"/>
              <a:gd name="connsiteY6" fmla="*/ 1702936 h 4434405"/>
              <a:gd name="connsiteX0" fmla="*/ 2777 w 4939628"/>
              <a:gd name="connsiteY0" fmla="*/ 1702936 h 4434405"/>
              <a:gd name="connsiteX1" fmla="*/ 928498 w 4939628"/>
              <a:gd name="connsiteY1" fmla="*/ 314977 h 4434405"/>
              <a:gd name="connsiteX2" fmla="*/ 3710281 w 4939628"/>
              <a:gd name="connsiteY2" fmla="*/ 89070 h 4434405"/>
              <a:gd name="connsiteX3" fmla="*/ 4939628 w 4939628"/>
              <a:gd name="connsiteY3" fmla="*/ 2233023 h 4434405"/>
              <a:gd name="connsiteX4" fmla="*/ 3962073 w 4939628"/>
              <a:gd name="connsiteY4" fmla="*/ 4204698 h 4434405"/>
              <a:gd name="connsiteX5" fmla="*/ 716462 w 4939628"/>
              <a:gd name="connsiteY5" fmla="*/ 4197863 h 4434405"/>
              <a:gd name="connsiteX6" fmla="*/ 2777 w 4939628"/>
              <a:gd name="connsiteY6" fmla="*/ 1702936 h 4434405"/>
              <a:gd name="connsiteX0" fmla="*/ 1674 w 5163812"/>
              <a:gd name="connsiteY0" fmla="*/ 2378797 h 4434405"/>
              <a:gd name="connsiteX1" fmla="*/ 1152682 w 5163812"/>
              <a:gd name="connsiteY1" fmla="*/ 314977 h 4434405"/>
              <a:gd name="connsiteX2" fmla="*/ 3934465 w 5163812"/>
              <a:gd name="connsiteY2" fmla="*/ 89070 h 4434405"/>
              <a:gd name="connsiteX3" fmla="*/ 5163812 w 5163812"/>
              <a:gd name="connsiteY3" fmla="*/ 2233023 h 4434405"/>
              <a:gd name="connsiteX4" fmla="*/ 4186257 w 5163812"/>
              <a:gd name="connsiteY4" fmla="*/ 4204698 h 4434405"/>
              <a:gd name="connsiteX5" fmla="*/ 940646 w 5163812"/>
              <a:gd name="connsiteY5" fmla="*/ 4197863 h 4434405"/>
              <a:gd name="connsiteX6" fmla="*/ 1674 w 5163812"/>
              <a:gd name="connsiteY6" fmla="*/ 2378797 h 4434405"/>
              <a:gd name="connsiteX0" fmla="*/ 3037 w 5165175"/>
              <a:gd name="connsiteY0" fmla="*/ 2378797 h 4434405"/>
              <a:gd name="connsiteX1" fmla="*/ 1154045 w 5165175"/>
              <a:gd name="connsiteY1" fmla="*/ 314977 h 4434405"/>
              <a:gd name="connsiteX2" fmla="*/ 3935828 w 5165175"/>
              <a:gd name="connsiteY2" fmla="*/ 89070 h 4434405"/>
              <a:gd name="connsiteX3" fmla="*/ 5165175 w 5165175"/>
              <a:gd name="connsiteY3" fmla="*/ 2233023 h 4434405"/>
              <a:gd name="connsiteX4" fmla="*/ 4187620 w 5165175"/>
              <a:gd name="connsiteY4" fmla="*/ 4204698 h 4434405"/>
              <a:gd name="connsiteX5" fmla="*/ 942009 w 5165175"/>
              <a:gd name="connsiteY5" fmla="*/ 4197863 h 4434405"/>
              <a:gd name="connsiteX6" fmla="*/ 3037 w 5165175"/>
              <a:gd name="connsiteY6" fmla="*/ 2378797 h 4434405"/>
              <a:gd name="connsiteX0" fmla="*/ 4398 w 5166536"/>
              <a:gd name="connsiteY0" fmla="*/ 2378797 h 4496838"/>
              <a:gd name="connsiteX1" fmla="*/ 1155406 w 5166536"/>
              <a:gd name="connsiteY1" fmla="*/ 314977 h 4496838"/>
              <a:gd name="connsiteX2" fmla="*/ 3937189 w 5166536"/>
              <a:gd name="connsiteY2" fmla="*/ 89070 h 4496838"/>
              <a:gd name="connsiteX3" fmla="*/ 5166536 w 5166536"/>
              <a:gd name="connsiteY3" fmla="*/ 2233023 h 4496838"/>
              <a:gd name="connsiteX4" fmla="*/ 4188981 w 5166536"/>
              <a:gd name="connsiteY4" fmla="*/ 4204698 h 4496838"/>
              <a:gd name="connsiteX5" fmla="*/ 1513213 w 5166536"/>
              <a:gd name="connsiteY5" fmla="*/ 4303881 h 4496838"/>
              <a:gd name="connsiteX6" fmla="*/ 4398 w 5166536"/>
              <a:gd name="connsiteY6" fmla="*/ 2378797 h 4496838"/>
              <a:gd name="connsiteX0" fmla="*/ 13542 w 5175680"/>
              <a:gd name="connsiteY0" fmla="*/ 2378797 h 4496838"/>
              <a:gd name="connsiteX1" fmla="*/ 1164550 w 5175680"/>
              <a:gd name="connsiteY1" fmla="*/ 314977 h 4496838"/>
              <a:gd name="connsiteX2" fmla="*/ 3946333 w 5175680"/>
              <a:gd name="connsiteY2" fmla="*/ 89070 h 4496838"/>
              <a:gd name="connsiteX3" fmla="*/ 5175680 w 5175680"/>
              <a:gd name="connsiteY3" fmla="*/ 2233023 h 4496838"/>
              <a:gd name="connsiteX4" fmla="*/ 4198125 w 5175680"/>
              <a:gd name="connsiteY4" fmla="*/ 4204698 h 4496838"/>
              <a:gd name="connsiteX5" fmla="*/ 1522357 w 5175680"/>
              <a:gd name="connsiteY5" fmla="*/ 4303881 h 4496838"/>
              <a:gd name="connsiteX6" fmla="*/ 13542 w 5175680"/>
              <a:gd name="connsiteY6" fmla="*/ 2378797 h 4496838"/>
              <a:gd name="connsiteX0" fmla="*/ 13754 w 5162640"/>
              <a:gd name="connsiteY0" fmla="*/ 2617336 h 4496838"/>
              <a:gd name="connsiteX1" fmla="*/ 1151510 w 5162640"/>
              <a:gd name="connsiteY1" fmla="*/ 314977 h 4496838"/>
              <a:gd name="connsiteX2" fmla="*/ 3933293 w 5162640"/>
              <a:gd name="connsiteY2" fmla="*/ 89070 h 4496838"/>
              <a:gd name="connsiteX3" fmla="*/ 5162640 w 5162640"/>
              <a:gd name="connsiteY3" fmla="*/ 2233023 h 4496838"/>
              <a:gd name="connsiteX4" fmla="*/ 4185085 w 5162640"/>
              <a:gd name="connsiteY4" fmla="*/ 4204698 h 4496838"/>
              <a:gd name="connsiteX5" fmla="*/ 1509317 w 5162640"/>
              <a:gd name="connsiteY5" fmla="*/ 4303881 h 4496838"/>
              <a:gd name="connsiteX6" fmla="*/ 13754 w 5162640"/>
              <a:gd name="connsiteY6" fmla="*/ 2617336 h 4496838"/>
              <a:gd name="connsiteX0" fmla="*/ 8643 w 5157529"/>
              <a:gd name="connsiteY0" fmla="*/ 2617336 h 4496838"/>
              <a:gd name="connsiteX1" fmla="*/ 1146399 w 5157529"/>
              <a:gd name="connsiteY1" fmla="*/ 314977 h 4496838"/>
              <a:gd name="connsiteX2" fmla="*/ 3928182 w 5157529"/>
              <a:gd name="connsiteY2" fmla="*/ 89070 h 4496838"/>
              <a:gd name="connsiteX3" fmla="*/ 5157529 w 5157529"/>
              <a:gd name="connsiteY3" fmla="*/ 2233023 h 4496838"/>
              <a:gd name="connsiteX4" fmla="*/ 4179974 w 5157529"/>
              <a:gd name="connsiteY4" fmla="*/ 4204698 h 4496838"/>
              <a:gd name="connsiteX5" fmla="*/ 1504206 w 5157529"/>
              <a:gd name="connsiteY5" fmla="*/ 4303881 h 4496838"/>
              <a:gd name="connsiteX6" fmla="*/ 8643 w 5157529"/>
              <a:gd name="connsiteY6" fmla="*/ 2617336 h 4496838"/>
              <a:gd name="connsiteX0" fmla="*/ 7347 w 5156233"/>
              <a:gd name="connsiteY0" fmla="*/ 2708480 h 4587982"/>
              <a:gd name="connsiteX1" fmla="*/ 1065590 w 5156233"/>
              <a:gd name="connsiteY1" fmla="*/ 406121 h 4587982"/>
              <a:gd name="connsiteX2" fmla="*/ 3926886 w 5156233"/>
              <a:gd name="connsiteY2" fmla="*/ 180214 h 4587982"/>
              <a:gd name="connsiteX3" fmla="*/ 5156233 w 5156233"/>
              <a:gd name="connsiteY3" fmla="*/ 2324167 h 4587982"/>
              <a:gd name="connsiteX4" fmla="*/ 4178678 w 5156233"/>
              <a:gd name="connsiteY4" fmla="*/ 4295842 h 4587982"/>
              <a:gd name="connsiteX5" fmla="*/ 1502910 w 5156233"/>
              <a:gd name="connsiteY5" fmla="*/ 4395025 h 4587982"/>
              <a:gd name="connsiteX6" fmla="*/ 7347 w 5156233"/>
              <a:gd name="connsiteY6" fmla="*/ 2708480 h 4587982"/>
              <a:gd name="connsiteX0" fmla="*/ 8749 w 5157635"/>
              <a:gd name="connsiteY0" fmla="*/ 2704899 h 4584401"/>
              <a:gd name="connsiteX1" fmla="*/ 1066992 w 5157635"/>
              <a:gd name="connsiteY1" fmla="*/ 402540 h 4584401"/>
              <a:gd name="connsiteX2" fmla="*/ 3928288 w 5157635"/>
              <a:gd name="connsiteY2" fmla="*/ 176633 h 4584401"/>
              <a:gd name="connsiteX3" fmla="*/ 5157635 w 5157635"/>
              <a:gd name="connsiteY3" fmla="*/ 2320586 h 4584401"/>
              <a:gd name="connsiteX4" fmla="*/ 4180080 w 5157635"/>
              <a:gd name="connsiteY4" fmla="*/ 4292261 h 4584401"/>
              <a:gd name="connsiteX5" fmla="*/ 1504312 w 5157635"/>
              <a:gd name="connsiteY5" fmla="*/ 4391444 h 4584401"/>
              <a:gd name="connsiteX6" fmla="*/ 8749 w 5157635"/>
              <a:gd name="connsiteY6" fmla="*/ 2704899 h 4584401"/>
              <a:gd name="connsiteX0" fmla="*/ 8749 w 5157635"/>
              <a:gd name="connsiteY0" fmla="*/ 2704899 h 4584401"/>
              <a:gd name="connsiteX1" fmla="*/ 1066992 w 5157635"/>
              <a:gd name="connsiteY1" fmla="*/ 402540 h 4584401"/>
              <a:gd name="connsiteX2" fmla="*/ 3928288 w 5157635"/>
              <a:gd name="connsiteY2" fmla="*/ 176633 h 4584401"/>
              <a:gd name="connsiteX3" fmla="*/ 5157635 w 5157635"/>
              <a:gd name="connsiteY3" fmla="*/ 2320586 h 4584401"/>
              <a:gd name="connsiteX4" fmla="*/ 4180080 w 5157635"/>
              <a:gd name="connsiteY4" fmla="*/ 4292261 h 4584401"/>
              <a:gd name="connsiteX5" fmla="*/ 1504312 w 5157635"/>
              <a:gd name="connsiteY5" fmla="*/ 4391444 h 4584401"/>
              <a:gd name="connsiteX6" fmla="*/ 8749 w 5157635"/>
              <a:gd name="connsiteY6" fmla="*/ 2704899 h 4584401"/>
              <a:gd name="connsiteX0" fmla="*/ 8749 w 5157635"/>
              <a:gd name="connsiteY0" fmla="*/ 2704899 h 4584401"/>
              <a:gd name="connsiteX1" fmla="*/ 1066992 w 5157635"/>
              <a:gd name="connsiteY1" fmla="*/ 402540 h 4584401"/>
              <a:gd name="connsiteX2" fmla="*/ 3928288 w 5157635"/>
              <a:gd name="connsiteY2" fmla="*/ 176633 h 4584401"/>
              <a:gd name="connsiteX3" fmla="*/ 5157635 w 5157635"/>
              <a:gd name="connsiteY3" fmla="*/ 2320586 h 4584401"/>
              <a:gd name="connsiteX4" fmla="*/ 4180080 w 5157635"/>
              <a:gd name="connsiteY4" fmla="*/ 4292261 h 4584401"/>
              <a:gd name="connsiteX5" fmla="*/ 1504312 w 5157635"/>
              <a:gd name="connsiteY5" fmla="*/ 4391444 h 4584401"/>
              <a:gd name="connsiteX6" fmla="*/ 8749 w 5157635"/>
              <a:gd name="connsiteY6" fmla="*/ 2704899 h 4584401"/>
              <a:gd name="connsiteX0" fmla="*/ 8749 w 5157635"/>
              <a:gd name="connsiteY0" fmla="*/ 2643205 h 4522707"/>
              <a:gd name="connsiteX1" fmla="*/ 1066992 w 5157635"/>
              <a:gd name="connsiteY1" fmla="*/ 340846 h 4522707"/>
              <a:gd name="connsiteX2" fmla="*/ 3928288 w 5157635"/>
              <a:gd name="connsiteY2" fmla="*/ 114939 h 4522707"/>
              <a:gd name="connsiteX3" fmla="*/ 5157635 w 5157635"/>
              <a:gd name="connsiteY3" fmla="*/ 2258892 h 4522707"/>
              <a:gd name="connsiteX4" fmla="*/ 4180080 w 5157635"/>
              <a:gd name="connsiteY4" fmla="*/ 4230567 h 4522707"/>
              <a:gd name="connsiteX5" fmla="*/ 1504312 w 5157635"/>
              <a:gd name="connsiteY5" fmla="*/ 4329750 h 4522707"/>
              <a:gd name="connsiteX6" fmla="*/ 8749 w 5157635"/>
              <a:gd name="connsiteY6" fmla="*/ 2643205 h 4522707"/>
              <a:gd name="connsiteX0" fmla="*/ 6604 w 5170365"/>
              <a:gd name="connsiteY0" fmla="*/ 2455376 h 4334878"/>
              <a:gd name="connsiteX1" fmla="*/ 1064847 w 5170365"/>
              <a:gd name="connsiteY1" fmla="*/ 153017 h 4334878"/>
              <a:gd name="connsiteX2" fmla="*/ 3541830 w 5170365"/>
              <a:gd name="connsiteY2" fmla="*/ 86137 h 4334878"/>
              <a:gd name="connsiteX3" fmla="*/ 5155490 w 5170365"/>
              <a:gd name="connsiteY3" fmla="*/ 2071063 h 4334878"/>
              <a:gd name="connsiteX4" fmla="*/ 4177935 w 5170365"/>
              <a:gd name="connsiteY4" fmla="*/ 4042738 h 4334878"/>
              <a:gd name="connsiteX5" fmla="*/ 1502167 w 5170365"/>
              <a:gd name="connsiteY5" fmla="*/ 4141921 h 4334878"/>
              <a:gd name="connsiteX6" fmla="*/ 6604 w 5170365"/>
              <a:gd name="connsiteY6" fmla="*/ 2455376 h 4334878"/>
              <a:gd name="connsiteX0" fmla="*/ 26729 w 5190490"/>
              <a:gd name="connsiteY0" fmla="*/ 2641535 h 4521037"/>
              <a:gd name="connsiteX1" fmla="*/ 793424 w 5190490"/>
              <a:gd name="connsiteY1" fmla="*/ 272915 h 4521037"/>
              <a:gd name="connsiteX2" fmla="*/ 3561955 w 5190490"/>
              <a:gd name="connsiteY2" fmla="*/ 272296 h 4521037"/>
              <a:gd name="connsiteX3" fmla="*/ 5175615 w 5190490"/>
              <a:gd name="connsiteY3" fmla="*/ 2257222 h 4521037"/>
              <a:gd name="connsiteX4" fmla="*/ 4198060 w 5190490"/>
              <a:gd name="connsiteY4" fmla="*/ 4228897 h 4521037"/>
              <a:gd name="connsiteX5" fmla="*/ 1522292 w 5190490"/>
              <a:gd name="connsiteY5" fmla="*/ 4328080 h 4521037"/>
              <a:gd name="connsiteX6" fmla="*/ 26729 w 5190490"/>
              <a:gd name="connsiteY6" fmla="*/ 2641535 h 4521037"/>
              <a:gd name="connsiteX0" fmla="*/ 109429 w 5273190"/>
              <a:gd name="connsiteY0" fmla="*/ 2484143 h 4363645"/>
              <a:gd name="connsiteX1" fmla="*/ 876124 w 5273190"/>
              <a:gd name="connsiteY1" fmla="*/ 115523 h 4363645"/>
              <a:gd name="connsiteX2" fmla="*/ 3644655 w 5273190"/>
              <a:gd name="connsiteY2" fmla="*/ 114904 h 4363645"/>
              <a:gd name="connsiteX3" fmla="*/ 5258315 w 5273190"/>
              <a:gd name="connsiteY3" fmla="*/ 2099830 h 4363645"/>
              <a:gd name="connsiteX4" fmla="*/ 4280760 w 5273190"/>
              <a:gd name="connsiteY4" fmla="*/ 4071505 h 4363645"/>
              <a:gd name="connsiteX5" fmla="*/ 1604992 w 5273190"/>
              <a:gd name="connsiteY5" fmla="*/ 4170688 h 4363645"/>
              <a:gd name="connsiteX6" fmla="*/ 109429 w 5273190"/>
              <a:gd name="connsiteY6" fmla="*/ 2484143 h 4363645"/>
              <a:gd name="connsiteX0" fmla="*/ 30600 w 5182718"/>
              <a:gd name="connsiteY0" fmla="*/ 2773222 h 4652724"/>
              <a:gd name="connsiteX1" fmla="*/ 797295 w 5182718"/>
              <a:gd name="connsiteY1" fmla="*/ 404602 h 4652724"/>
              <a:gd name="connsiteX2" fmla="*/ 3936887 w 5182718"/>
              <a:gd name="connsiteY2" fmla="*/ 191949 h 4652724"/>
              <a:gd name="connsiteX3" fmla="*/ 5179486 w 5182718"/>
              <a:gd name="connsiteY3" fmla="*/ 2388909 h 4652724"/>
              <a:gd name="connsiteX4" fmla="*/ 4201931 w 5182718"/>
              <a:gd name="connsiteY4" fmla="*/ 4360584 h 4652724"/>
              <a:gd name="connsiteX5" fmla="*/ 1526163 w 5182718"/>
              <a:gd name="connsiteY5" fmla="*/ 4459767 h 4652724"/>
              <a:gd name="connsiteX6" fmla="*/ 30600 w 5182718"/>
              <a:gd name="connsiteY6" fmla="*/ 2773222 h 4652724"/>
              <a:gd name="connsiteX0" fmla="*/ 30600 w 5182718"/>
              <a:gd name="connsiteY0" fmla="*/ 2830501 h 4710003"/>
              <a:gd name="connsiteX1" fmla="*/ 797295 w 5182718"/>
              <a:gd name="connsiteY1" fmla="*/ 461881 h 4710003"/>
              <a:gd name="connsiteX2" fmla="*/ 3936887 w 5182718"/>
              <a:gd name="connsiteY2" fmla="*/ 249228 h 4710003"/>
              <a:gd name="connsiteX3" fmla="*/ 5179486 w 5182718"/>
              <a:gd name="connsiteY3" fmla="*/ 2446188 h 4710003"/>
              <a:gd name="connsiteX4" fmla="*/ 4201931 w 5182718"/>
              <a:gd name="connsiteY4" fmla="*/ 4417863 h 4710003"/>
              <a:gd name="connsiteX5" fmla="*/ 1526163 w 5182718"/>
              <a:gd name="connsiteY5" fmla="*/ 4517046 h 4710003"/>
              <a:gd name="connsiteX6" fmla="*/ 30600 w 5182718"/>
              <a:gd name="connsiteY6" fmla="*/ 2830501 h 4710003"/>
              <a:gd name="connsiteX0" fmla="*/ 28015 w 5186937"/>
              <a:gd name="connsiteY0" fmla="*/ 2756058 h 4635560"/>
              <a:gd name="connsiteX1" fmla="*/ 794710 w 5186937"/>
              <a:gd name="connsiteY1" fmla="*/ 387438 h 4635560"/>
              <a:gd name="connsiteX2" fmla="*/ 3695763 w 5186937"/>
              <a:gd name="connsiteY2" fmla="*/ 254298 h 4635560"/>
              <a:gd name="connsiteX3" fmla="*/ 5176901 w 5186937"/>
              <a:gd name="connsiteY3" fmla="*/ 2371745 h 4635560"/>
              <a:gd name="connsiteX4" fmla="*/ 4199346 w 5186937"/>
              <a:gd name="connsiteY4" fmla="*/ 4343420 h 4635560"/>
              <a:gd name="connsiteX5" fmla="*/ 1523578 w 5186937"/>
              <a:gd name="connsiteY5" fmla="*/ 4442603 h 4635560"/>
              <a:gd name="connsiteX6" fmla="*/ 28015 w 5186937"/>
              <a:gd name="connsiteY6" fmla="*/ 2756058 h 4635560"/>
              <a:gd name="connsiteX0" fmla="*/ 28015 w 5195084"/>
              <a:gd name="connsiteY0" fmla="*/ 2758953 h 4638455"/>
              <a:gd name="connsiteX1" fmla="*/ 794710 w 5195084"/>
              <a:gd name="connsiteY1" fmla="*/ 390333 h 4638455"/>
              <a:gd name="connsiteX2" fmla="*/ 3695763 w 5195084"/>
              <a:gd name="connsiteY2" fmla="*/ 257193 h 4638455"/>
              <a:gd name="connsiteX3" fmla="*/ 5176901 w 5195084"/>
              <a:gd name="connsiteY3" fmla="*/ 2374640 h 4638455"/>
              <a:gd name="connsiteX4" fmla="*/ 4199346 w 5195084"/>
              <a:gd name="connsiteY4" fmla="*/ 4346315 h 4638455"/>
              <a:gd name="connsiteX5" fmla="*/ 1523578 w 5195084"/>
              <a:gd name="connsiteY5" fmla="*/ 4445498 h 4638455"/>
              <a:gd name="connsiteX6" fmla="*/ 28015 w 5195084"/>
              <a:gd name="connsiteY6" fmla="*/ 2758953 h 4638455"/>
              <a:gd name="connsiteX0" fmla="*/ 205633 w 5372702"/>
              <a:gd name="connsiteY0" fmla="*/ 2758953 h 4349268"/>
              <a:gd name="connsiteX1" fmla="*/ 972328 w 5372702"/>
              <a:gd name="connsiteY1" fmla="*/ 390333 h 4349268"/>
              <a:gd name="connsiteX2" fmla="*/ 3873381 w 5372702"/>
              <a:gd name="connsiteY2" fmla="*/ 257193 h 4349268"/>
              <a:gd name="connsiteX3" fmla="*/ 5354519 w 5372702"/>
              <a:gd name="connsiteY3" fmla="*/ 2374640 h 4349268"/>
              <a:gd name="connsiteX4" fmla="*/ 4376964 w 5372702"/>
              <a:gd name="connsiteY4" fmla="*/ 4346315 h 4349268"/>
              <a:gd name="connsiteX5" fmla="*/ 205633 w 5372702"/>
              <a:gd name="connsiteY5" fmla="*/ 2758953 h 4349268"/>
              <a:gd name="connsiteX0" fmla="*/ 207478 w 5361295"/>
              <a:gd name="connsiteY0" fmla="*/ 2838466 h 4350858"/>
              <a:gd name="connsiteX1" fmla="*/ 960921 w 5361295"/>
              <a:gd name="connsiteY1" fmla="*/ 390333 h 4350858"/>
              <a:gd name="connsiteX2" fmla="*/ 3861974 w 5361295"/>
              <a:gd name="connsiteY2" fmla="*/ 257193 h 4350858"/>
              <a:gd name="connsiteX3" fmla="*/ 5343112 w 5361295"/>
              <a:gd name="connsiteY3" fmla="*/ 2374640 h 4350858"/>
              <a:gd name="connsiteX4" fmla="*/ 4365557 w 5361295"/>
              <a:gd name="connsiteY4" fmla="*/ 4346315 h 4350858"/>
              <a:gd name="connsiteX5" fmla="*/ 207478 w 5361295"/>
              <a:gd name="connsiteY5" fmla="*/ 2838466 h 4350858"/>
              <a:gd name="connsiteX0" fmla="*/ 396594 w 5550411"/>
              <a:gd name="connsiteY0" fmla="*/ 2838466 h 4417306"/>
              <a:gd name="connsiteX1" fmla="*/ 1150037 w 5550411"/>
              <a:gd name="connsiteY1" fmla="*/ 390333 h 4417306"/>
              <a:gd name="connsiteX2" fmla="*/ 4051090 w 5550411"/>
              <a:gd name="connsiteY2" fmla="*/ 257193 h 4417306"/>
              <a:gd name="connsiteX3" fmla="*/ 5532228 w 5550411"/>
              <a:gd name="connsiteY3" fmla="*/ 2374640 h 4417306"/>
              <a:gd name="connsiteX4" fmla="*/ 4554673 w 5550411"/>
              <a:gd name="connsiteY4" fmla="*/ 4346315 h 4417306"/>
              <a:gd name="connsiteX5" fmla="*/ 396594 w 5550411"/>
              <a:gd name="connsiteY5" fmla="*/ 2838466 h 4417306"/>
              <a:gd name="connsiteX0" fmla="*/ 491275 w 5181266"/>
              <a:gd name="connsiteY0" fmla="*/ 3620344 h 4783399"/>
              <a:gd name="connsiteX1" fmla="*/ 780892 w 5181266"/>
              <a:gd name="connsiteY1" fmla="*/ 390333 h 4783399"/>
              <a:gd name="connsiteX2" fmla="*/ 3681945 w 5181266"/>
              <a:gd name="connsiteY2" fmla="*/ 257193 h 4783399"/>
              <a:gd name="connsiteX3" fmla="*/ 5163083 w 5181266"/>
              <a:gd name="connsiteY3" fmla="*/ 2374640 h 4783399"/>
              <a:gd name="connsiteX4" fmla="*/ 4185528 w 5181266"/>
              <a:gd name="connsiteY4" fmla="*/ 4346315 h 4783399"/>
              <a:gd name="connsiteX5" fmla="*/ 491275 w 5181266"/>
              <a:gd name="connsiteY5" fmla="*/ 3620344 h 4783399"/>
              <a:gd name="connsiteX0" fmla="*/ 420872 w 5110863"/>
              <a:gd name="connsiteY0" fmla="*/ 3620344 h 4595291"/>
              <a:gd name="connsiteX1" fmla="*/ 710489 w 5110863"/>
              <a:gd name="connsiteY1" fmla="*/ 390333 h 4595291"/>
              <a:gd name="connsiteX2" fmla="*/ 3611542 w 5110863"/>
              <a:gd name="connsiteY2" fmla="*/ 257193 h 4595291"/>
              <a:gd name="connsiteX3" fmla="*/ 5092680 w 5110863"/>
              <a:gd name="connsiteY3" fmla="*/ 2374640 h 4595291"/>
              <a:gd name="connsiteX4" fmla="*/ 4115125 w 5110863"/>
              <a:gd name="connsiteY4" fmla="*/ 4346315 h 4595291"/>
              <a:gd name="connsiteX5" fmla="*/ 420872 w 5110863"/>
              <a:gd name="connsiteY5" fmla="*/ 3620344 h 4595291"/>
              <a:gd name="connsiteX0" fmla="*/ 245548 w 4923916"/>
              <a:gd name="connsiteY0" fmla="*/ 3622143 h 4774323"/>
              <a:gd name="connsiteX1" fmla="*/ 535165 w 4923916"/>
              <a:gd name="connsiteY1" fmla="*/ 392132 h 4774323"/>
              <a:gd name="connsiteX2" fmla="*/ 3436218 w 4923916"/>
              <a:gd name="connsiteY2" fmla="*/ 258992 h 4774323"/>
              <a:gd name="connsiteX3" fmla="*/ 4917356 w 4923916"/>
              <a:gd name="connsiteY3" fmla="*/ 2376439 h 4774323"/>
              <a:gd name="connsiteX4" fmla="*/ 3224184 w 4923916"/>
              <a:gd name="connsiteY4" fmla="*/ 4732427 h 4774323"/>
              <a:gd name="connsiteX5" fmla="*/ 245548 w 4923916"/>
              <a:gd name="connsiteY5" fmla="*/ 3622143 h 4774323"/>
              <a:gd name="connsiteX0" fmla="*/ 245548 w 4923916"/>
              <a:gd name="connsiteY0" fmla="*/ 3622143 h 4898813"/>
              <a:gd name="connsiteX1" fmla="*/ 535165 w 4923916"/>
              <a:gd name="connsiteY1" fmla="*/ 392132 h 4898813"/>
              <a:gd name="connsiteX2" fmla="*/ 3436218 w 4923916"/>
              <a:gd name="connsiteY2" fmla="*/ 258992 h 4898813"/>
              <a:gd name="connsiteX3" fmla="*/ 4917356 w 4923916"/>
              <a:gd name="connsiteY3" fmla="*/ 2376439 h 4898813"/>
              <a:gd name="connsiteX4" fmla="*/ 3224184 w 4923916"/>
              <a:gd name="connsiteY4" fmla="*/ 4732427 h 4898813"/>
              <a:gd name="connsiteX5" fmla="*/ 245548 w 4923916"/>
              <a:gd name="connsiteY5" fmla="*/ 3622143 h 4898813"/>
              <a:gd name="connsiteX0" fmla="*/ 260088 w 4931990"/>
              <a:gd name="connsiteY0" fmla="*/ 3622473 h 4923119"/>
              <a:gd name="connsiteX1" fmla="*/ 549705 w 4931990"/>
              <a:gd name="connsiteY1" fmla="*/ 392462 h 4923119"/>
              <a:gd name="connsiteX2" fmla="*/ 3450758 w 4931990"/>
              <a:gd name="connsiteY2" fmla="*/ 259322 h 4923119"/>
              <a:gd name="connsiteX3" fmla="*/ 4931896 w 4931990"/>
              <a:gd name="connsiteY3" fmla="*/ 2376769 h 4923119"/>
              <a:gd name="connsiteX4" fmla="*/ 3437507 w 4931990"/>
              <a:gd name="connsiteY4" fmla="*/ 4759261 h 4923119"/>
              <a:gd name="connsiteX5" fmla="*/ 260088 w 4931990"/>
              <a:gd name="connsiteY5" fmla="*/ 3622473 h 4923119"/>
              <a:gd name="connsiteX0" fmla="*/ 236575 w 5001242"/>
              <a:gd name="connsiteY0" fmla="*/ 3900769 h 4837521"/>
              <a:gd name="connsiteX1" fmla="*/ 618957 w 5001242"/>
              <a:gd name="connsiteY1" fmla="*/ 392462 h 4837521"/>
              <a:gd name="connsiteX2" fmla="*/ 3520010 w 5001242"/>
              <a:gd name="connsiteY2" fmla="*/ 259322 h 4837521"/>
              <a:gd name="connsiteX3" fmla="*/ 5001148 w 5001242"/>
              <a:gd name="connsiteY3" fmla="*/ 2376769 h 4837521"/>
              <a:gd name="connsiteX4" fmla="*/ 3506759 w 5001242"/>
              <a:gd name="connsiteY4" fmla="*/ 4759261 h 4837521"/>
              <a:gd name="connsiteX5" fmla="*/ 236575 w 5001242"/>
              <a:gd name="connsiteY5" fmla="*/ 3900769 h 4837521"/>
              <a:gd name="connsiteX0" fmla="*/ 318989 w 5083656"/>
              <a:gd name="connsiteY0" fmla="*/ 3900769 h 4896878"/>
              <a:gd name="connsiteX1" fmla="*/ 701371 w 5083656"/>
              <a:gd name="connsiteY1" fmla="*/ 392462 h 4896878"/>
              <a:gd name="connsiteX2" fmla="*/ 3602424 w 5083656"/>
              <a:gd name="connsiteY2" fmla="*/ 259322 h 4896878"/>
              <a:gd name="connsiteX3" fmla="*/ 5083562 w 5083656"/>
              <a:gd name="connsiteY3" fmla="*/ 2376769 h 4896878"/>
              <a:gd name="connsiteX4" fmla="*/ 3589173 w 5083656"/>
              <a:gd name="connsiteY4" fmla="*/ 4759261 h 4896878"/>
              <a:gd name="connsiteX5" fmla="*/ 318989 w 5083656"/>
              <a:gd name="connsiteY5" fmla="*/ 3900769 h 4896878"/>
              <a:gd name="connsiteX0" fmla="*/ 318989 w 5095641"/>
              <a:gd name="connsiteY0" fmla="*/ 3911015 h 4907124"/>
              <a:gd name="connsiteX1" fmla="*/ 701371 w 5095641"/>
              <a:gd name="connsiteY1" fmla="*/ 402708 h 4907124"/>
              <a:gd name="connsiteX2" fmla="*/ 3602424 w 5095641"/>
              <a:gd name="connsiteY2" fmla="*/ 269568 h 4907124"/>
              <a:gd name="connsiteX3" fmla="*/ 5083562 w 5095641"/>
              <a:gd name="connsiteY3" fmla="*/ 2387015 h 4907124"/>
              <a:gd name="connsiteX4" fmla="*/ 3589173 w 5095641"/>
              <a:gd name="connsiteY4" fmla="*/ 4769507 h 4907124"/>
              <a:gd name="connsiteX5" fmla="*/ 318989 w 5095641"/>
              <a:gd name="connsiteY5" fmla="*/ 3911015 h 4907124"/>
              <a:gd name="connsiteX0" fmla="*/ 318989 w 5112766"/>
              <a:gd name="connsiteY0" fmla="*/ 3925447 h 4921556"/>
              <a:gd name="connsiteX1" fmla="*/ 701371 w 5112766"/>
              <a:gd name="connsiteY1" fmla="*/ 417140 h 4921556"/>
              <a:gd name="connsiteX2" fmla="*/ 3602424 w 5112766"/>
              <a:gd name="connsiteY2" fmla="*/ 284000 h 4921556"/>
              <a:gd name="connsiteX3" fmla="*/ 5083562 w 5112766"/>
              <a:gd name="connsiteY3" fmla="*/ 2401447 h 4921556"/>
              <a:gd name="connsiteX4" fmla="*/ 3589173 w 5112766"/>
              <a:gd name="connsiteY4" fmla="*/ 4783939 h 4921556"/>
              <a:gd name="connsiteX5" fmla="*/ 318989 w 5112766"/>
              <a:gd name="connsiteY5" fmla="*/ 3925447 h 4921556"/>
              <a:gd name="connsiteX0" fmla="*/ 318989 w 5112766"/>
              <a:gd name="connsiteY0" fmla="*/ 3925447 h 4980422"/>
              <a:gd name="connsiteX1" fmla="*/ 701371 w 5112766"/>
              <a:gd name="connsiteY1" fmla="*/ 417140 h 4980422"/>
              <a:gd name="connsiteX2" fmla="*/ 3602424 w 5112766"/>
              <a:gd name="connsiteY2" fmla="*/ 284000 h 4980422"/>
              <a:gd name="connsiteX3" fmla="*/ 5083562 w 5112766"/>
              <a:gd name="connsiteY3" fmla="*/ 2401447 h 4980422"/>
              <a:gd name="connsiteX4" fmla="*/ 3589173 w 5112766"/>
              <a:gd name="connsiteY4" fmla="*/ 4783939 h 4980422"/>
              <a:gd name="connsiteX5" fmla="*/ 318989 w 5112766"/>
              <a:gd name="connsiteY5" fmla="*/ 3925447 h 4980422"/>
              <a:gd name="connsiteX0" fmla="*/ 318989 w 5112766"/>
              <a:gd name="connsiteY0" fmla="*/ 3925447 h 5021635"/>
              <a:gd name="connsiteX1" fmla="*/ 701371 w 5112766"/>
              <a:gd name="connsiteY1" fmla="*/ 417140 h 5021635"/>
              <a:gd name="connsiteX2" fmla="*/ 3602424 w 5112766"/>
              <a:gd name="connsiteY2" fmla="*/ 284000 h 5021635"/>
              <a:gd name="connsiteX3" fmla="*/ 5083562 w 5112766"/>
              <a:gd name="connsiteY3" fmla="*/ 2401447 h 5021635"/>
              <a:gd name="connsiteX4" fmla="*/ 3589173 w 5112766"/>
              <a:gd name="connsiteY4" fmla="*/ 4783939 h 5021635"/>
              <a:gd name="connsiteX5" fmla="*/ 318989 w 5112766"/>
              <a:gd name="connsiteY5" fmla="*/ 3925447 h 5021635"/>
              <a:gd name="connsiteX0" fmla="*/ 211073 w 4989039"/>
              <a:gd name="connsiteY0" fmla="*/ 3901266 h 4964905"/>
              <a:gd name="connsiteX1" fmla="*/ 593455 w 4989039"/>
              <a:gd name="connsiteY1" fmla="*/ 392959 h 4964905"/>
              <a:gd name="connsiteX2" fmla="*/ 3494508 w 4989039"/>
              <a:gd name="connsiteY2" fmla="*/ 259819 h 4964905"/>
              <a:gd name="connsiteX3" fmla="*/ 4975646 w 4989039"/>
              <a:gd name="connsiteY3" fmla="*/ 2377266 h 4964905"/>
              <a:gd name="connsiteX4" fmla="*/ 3136700 w 4989039"/>
              <a:gd name="connsiteY4" fmla="*/ 4799515 h 4964905"/>
              <a:gd name="connsiteX5" fmla="*/ 211073 w 4989039"/>
              <a:gd name="connsiteY5" fmla="*/ 3901266 h 4964905"/>
              <a:gd name="connsiteX0" fmla="*/ 211073 w 4989039"/>
              <a:gd name="connsiteY0" fmla="*/ 3901266 h 4975953"/>
              <a:gd name="connsiteX1" fmla="*/ 593455 w 4989039"/>
              <a:gd name="connsiteY1" fmla="*/ 392959 h 4975953"/>
              <a:gd name="connsiteX2" fmla="*/ 3494508 w 4989039"/>
              <a:gd name="connsiteY2" fmla="*/ 259819 h 4975953"/>
              <a:gd name="connsiteX3" fmla="*/ 4975646 w 4989039"/>
              <a:gd name="connsiteY3" fmla="*/ 2377266 h 4975953"/>
              <a:gd name="connsiteX4" fmla="*/ 3136700 w 4989039"/>
              <a:gd name="connsiteY4" fmla="*/ 4799515 h 4975953"/>
              <a:gd name="connsiteX5" fmla="*/ 211073 w 4989039"/>
              <a:gd name="connsiteY5" fmla="*/ 3901266 h 4975953"/>
              <a:gd name="connsiteX0" fmla="*/ 227747 w 4995696"/>
              <a:gd name="connsiteY0" fmla="*/ 3901100 h 4964221"/>
              <a:gd name="connsiteX1" fmla="*/ 610129 w 4995696"/>
              <a:gd name="connsiteY1" fmla="*/ 392793 h 4964221"/>
              <a:gd name="connsiteX2" fmla="*/ 3511182 w 4995696"/>
              <a:gd name="connsiteY2" fmla="*/ 259653 h 4964221"/>
              <a:gd name="connsiteX3" fmla="*/ 4992320 w 4995696"/>
              <a:gd name="connsiteY3" fmla="*/ 2377100 h 4964221"/>
              <a:gd name="connsiteX4" fmla="*/ 3378661 w 4995696"/>
              <a:gd name="connsiteY4" fmla="*/ 4786096 h 4964221"/>
              <a:gd name="connsiteX5" fmla="*/ 227747 w 4995696"/>
              <a:gd name="connsiteY5" fmla="*/ 3901100 h 4964221"/>
              <a:gd name="connsiteX0" fmla="*/ 287309 w 5055258"/>
              <a:gd name="connsiteY0" fmla="*/ 3901100 h 4964221"/>
              <a:gd name="connsiteX1" fmla="*/ 669691 w 5055258"/>
              <a:gd name="connsiteY1" fmla="*/ 392793 h 4964221"/>
              <a:gd name="connsiteX2" fmla="*/ 3570744 w 5055258"/>
              <a:gd name="connsiteY2" fmla="*/ 259653 h 4964221"/>
              <a:gd name="connsiteX3" fmla="*/ 5051882 w 5055258"/>
              <a:gd name="connsiteY3" fmla="*/ 2377100 h 4964221"/>
              <a:gd name="connsiteX4" fmla="*/ 3438223 w 5055258"/>
              <a:gd name="connsiteY4" fmla="*/ 4786096 h 4964221"/>
              <a:gd name="connsiteX5" fmla="*/ 287309 w 5055258"/>
              <a:gd name="connsiteY5" fmla="*/ 3901100 h 4964221"/>
              <a:gd name="connsiteX0" fmla="*/ 315848 w 5083797"/>
              <a:gd name="connsiteY0" fmla="*/ 3901100 h 4990241"/>
              <a:gd name="connsiteX1" fmla="*/ 698230 w 5083797"/>
              <a:gd name="connsiteY1" fmla="*/ 392793 h 4990241"/>
              <a:gd name="connsiteX2" fmla="*/ 3599283 w 5083797"/>
              <a:gd name="connsiteY2" fmla="*/ 259653 h 4990241"/>
              <a:gd name="connsiteX3" fmla="*/ 5080421 w 5083797"/>
              <a:gd name="connsiteY3" fmla="*/ 2377100 h 4990241"/>
              <a:gd name="connsiteX4" fmla="*/ 3466762 w 5083797"/>
              <a:gd name="connsiteY4" fmla="*/ 4786096 h 4990241"/>
              <a:gd name="connsiteX5" fmla="*/ 315848 w 5083797"/>
              <a:gd name="connsiteY5" fmla="*/ 3901100 h 4990241"/>
              <a:gd name="connsiteX0" fmla="*/ 361803 w 5129752"/>
              <a:gd name="connsiteY0" fmla="*/ 3901100 h 5032774"/>
              <a:gd name="connsiteX1" fmla="*/ 744185 w 5129752"/>
              <a:gd name="connsiteY1" fmla="*/ 392793 h 5032774"/>
              <a:gd name="connsiteX2" fmla="*/ 3645238 w 5129752"/>
              <a:gd name="connsiteY2" fmla="*/ 259653 h 5032774"/>
              <a:gd name="connsiteX3" fmla="*/ 5126376 w 5129752"/>
              <a:gd name="connsiteY3" fmla="*/ 2377100 h 5032774"/>
              <a:gd name="connsiteX4" fmla="*/ 3512717 w 5129752"/>
              <a:gd name="connsiteY4" fmla="*/ 4786096 h 5032774"/>
              <a:gd name="connsiteX5" fmla="*/ 361803 w 5129752"/>
              <a:gd name="connsiteY5" fmla="*/ 3901100 h 5032774"/>
              <a:gd name="connsiteX0" fmla="*/ 361803 w 5129752"/>
              <a:gd name="connsiteY0" fmla="*/ 3901100 h 5085748"/>
              <a:gd name="connsiteX1" fmla="*/ 744185 w 5129752"/>
              <a:gd name="connsiteY1" fmla="*/ 392793 h 5085748"/>
              <a:gd name="connsiteX2" fmla="*/ 3645238 w 5129752"/>
              <a:gd name="connsiteY2" fmla="*/ 259653 h 5085748"/>
              <a:gd name="connsiteX3" fmla="*/ 5126376 w 5129752"/>
              <a:gd name="connsiteY3" fmla="*/ 2377100 h 5085748"/>
              <a:gd name="connsiteX4" fmla="*/ 3512717 w 5129752"/>
              <a:gd name="connsiteY4" fmla="*/ 4786096 h 5085748"/>
              <a:gd name="connsiteX5" fmla="*/ 361803 w 5129752"/>
              <a:gd name="connsiteY5" fmla="*/ 3901100 h 5085748"/>
              <a:gd name="connsiteX0" fmla="*/ 361803 w 5129752"/>
              <a:gd name="connsiteY0" fmla="*/ 3901100 h 4997463"/>
              <a:gd name="connsiteX1" fmla="*/ 744185 w 5129752"/>
              <a:gd name="connsiteY1" fmla="*/ 392793 h 4997463"/>
              <a:gd name="connsiteX2" fmla="*/ 3645238 w 5129752"/>
              <a:gd name="connsiteY2" fmla="*/ 259653 h 4997463"/>
              <a:gd name="connsiteX3" fmla="*/ 5126376 w 5129752"/>
              <a:gd name="connsiteY3" fmla="*/ 2377100 h 4997463"/>
              <a:gd name="connsiteX4" fmla="*/ 3512717 w 5129752"/>
              <a:gd name="connsiteY4" fmla="*/ 4786096 h 4997463"/>
              <a:gd name="connsiteX5" fmla="*/ 361803 w 5129752"/>
              <a:gd name="connsiteY5" fmla="*/ 3901100 h 4997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29752" h="4997463">
                <a:moveTo>
                  <a:pt x="361803" y="3901100"/>
                </a:moveTo>
                <a:cubicBezTo>
                  <a:pt x="-271898" y="2771318"/>
                  <a:pt x="-28341" y="1039458"/>
                  <a:pt x="744185" y="392793"/>
                </a:cubicBezTo>
                <a:cubicBezTo>
                  <a:pt x="1516711" y="-253872"/>
                  <a:pt x="2186003" y="1307161"/>
                  <a:pt x="3645238" y="259653"/>
                </a:cubicBezTo>
                <a:cubicBezTo>
                  <a:pt x="5104473" y="-787855"/>
                  <a:pt x="5148463" y="1622693"/>
                  <a:pt x="5126376" y="2377100"/>
                </a:cubicBezTo>
                <a:cubicBezTo>
                  <a:pt x="5104289" y="3131507"/>
                  <a:pt x="4545350" y="4359818"/>
                  <a:pt x="3512717" y="4786096"/>
                </a:cubicBezTo>
                <a:cubicBezTo>
                  <a:pt x="2480084" y="5212374"/>
                  <a:pt x="995504" y="5030882"/>
                  <a:pt x="361803" y="3901100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1580069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>
            <a:extLst>
              <a:ext uri="{FF2B5EF4-FFF2-40B4-BE49-F238E27FC236}">
                <a16:creationId xmlns:a16="http://schemas.microsoft.com/office/drawing/2014/main" id="{A3A05456-0E0A-8241-AE59-746BABACFBE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0575" y="1196975"/>
            <a:ext cx="4464049" cy="4464049"/>
          </a:xfrm>
          <a:prstGeom prst="ellipse">
            <a:avLst/>
          </a:prstGeom>
          <a:ln w="25400"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364F889-0E31-D54B-B55A-A4474CE1A8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5400675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65252D13-AEBD-C944-AC0D-06585E7B87D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7376" y="1751308"/>
            <a:ext cx="5400674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5284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D5C48E-2160-654D-A058-2B9CE06F8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C896-2CD2-2944-9D75-FC68DA69D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274270"/>
            <a:ext cx="11017250" cy="158373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F024CEA-F1D5-D446-A819-94D0C0C8D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8208963" cy="2216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Короткий 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013267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4">
            <a:extLst>
              <a:ext uri="{FF2B5EF4-FFF2-40B4-BE49-F238E27FC236}">
                <a16:creationId xmlns:a16="http://schemas.microsoft.com/office/drawing/2014/main" id="{397E19B4-1615-4A4B-A7C2-1467F751A62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40575" y="1196975"/>
            <a:ext cx="4464049" cy="4464049"/>
          </a:xfrm>
          <a:prstGeom prst="ellipse">
            <a:avLst/>
          </a:prstGeom>
          <a:ln w="25400">
            <a:gradFill>
              <a:gsLst>
                <a:gs pos="0">
                  <a:srgbClr val="D7B8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3DF914A7-0FCE-8B42-9FC0-E353247A4F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5400675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3F9545D9-42D3-4145-8860-FE921D8ECF25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7376" y="1751308"/>
            <a:ext cx="5400674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8455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F5C119A6-3EF6-F84D-A7BC-1B6B753B653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6443" y="-91170"/>
            <a:ext cx="5765557" cy="6949178"/>
          </a:xfrm>
          <a:custGeom>
            <a:avLst/>
            <a:gdLst>
              <a:gd name="connsiteX0" fmla="*/ 0 w 5051425"/>
              <a:gd name="connsiteY0" fmla="*/ 0 h 6858000"/>
              <a:gd name="connsiteX1" fmla="*/ 5051425 w 5051425"/>
              <a:gd name="connsiteY1" fmla="*/ 0 h 6858000"/>
              <a:gd name="connsiteX2" fmla="*/ 5051425 w 5051425"/>
              <a:gd name="connsiteY2" fmla="*/ 6858000 h 6858000"/>
              <a:gd name="connsiteX3" fmla="*/ 0 w 5051425"/>
              <a:gd name="connsiteY3" fmla="*/ 6858000 h 6858000"/>
              <a:gd name="connsiteX4" fmla="*/ 0 w 5051425"/>
              <a:gd name="connsiteY4" fmla="*/ 0 h 6858000"/>
              <a:gd name="connsiteX0" fmla="*/ 0 w 5051425"/>
              <a:gd name="connsiteY0" fmla="*/ 0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0 w 5051425"/>
              <a:gd name="connsiteY5" fmla="*/ 0 h 6858000"/>
              <a:gd name="connsiteX0" fmla="*/ 19339 w 5070764"/>
              <a:gd name="connsiteY0" fmla="*/ 0 h 6858000"/>
              <a:gd name="connsiteX1" fmla="*/ 969819 w 5070764"/>
              <a:gd name="connsiteY1" fmla="*/ 13855 h 6858000"/>
              <a:gd name="connsiteX2" fmla="*/ 5070764 w 5070764"/>
              <a:gd name="connsiteY2" fmla="*/ 0 h 6858000"/>
              <a:gd name="connsiteX3" fmla="*/ 5070764 w 5070764"/>
              <a:gd name="connsiteY3" fmla="*/ 6858000 h 6858000"/>
              <a:gd name="connsiteX4" fmla="*/ 19339 w 5070764"/>
              <a:gd name="connsiteY4" fmla="*/ 6858000 h 6858000"/>
              <a:gd name="connsiteX5" fmla="*/ 0 w 5070764"/>
              <a:gd name="connsiteY5" fmla="*/ 900545 h 6858000"/>
              <a:gd name="connsiteX6" fmla="*/ 19339 w 5070764"/>
              <a:gd name="connsiteY6" fmla="*/ 0 h 6858000"/>
              <a:gd name="connsiteX0" fmla="*/ 268721 w 5070764"/>
              <a:gd name="connsiteY0" fmla="*/ 207818 h 6858000"/>
              <a:gd name="connsiteX1" fmla="*/ 969819 w 5070764"/>
              <a:gd name="connsiteY1" fmla="*/ 13855 h 6858000"/>
              <a:gd name="connsiteX2" fmla="*/ 5070764 w 5070764"/>
              <a:gd name="connsiteY2" fmla="*/ 0 h 6858000"/>
              <a:gd name="connsiteX3" fmla="*/ 5070764 w 5070764"/>
              <a:gd name="connsiteY3" fmla="*/ 6858000 h 6858000"/>
              <a:gd name="connsiteX4" fmla="*/ 19339 w 5070764"/>
              <a:gd name="connsiteY4" fmla="*/ 6858000 h 6858000"/>
              <a:gd name="connsiteX5" fmla="*/ 0 w 5070764"/>
              <a:gd name="connsiteY5" fmla="*/ 900545 h 6858000"/>
              <a:gd name="connsiteX6" fmla="*/ 268721 w 5070764"/>
              <a:gd name="connsiteY6" fmla="*/ 207818 h 6858000"/>
              <a:gd name="connsiteX0" fmla="*/ 268721 w 5070764"/>
              <a:gd name="connsiteY0" fmla="*/ 207818 h 6858000"/>
              <a:gd name="connsiteX1" fmla="*/ 969819 w 5070764"/>
              <a:gd name="connsiteY1" fmla="*/ 13855 h 6858000"/>
              <a:gd name="connsiteX2" fmla="*/ 5070764 w 5070764"/>
              <a:gd name="connsiteY2" fmla="*/ 0 h 6858000"/>
              <a:gd name="connsiteX3" fmla="*/ 5070764 w 5070764"/>
              <a:gd name="connsiteY3" fmla="*/ 6858000 h 6858000"/>
              <a:gd name="connsiteX4" fmla="*/ 19339 w 5070764"/>
              <a:gd name="connsiteY4" fmla="*/ 6858000 h 6858000"/>
              <a:gd name="connsiteX5" fmla="*/ 0 w 5070764"/>
              <a:gd name="connsiteY5" fmla="*/ 900545 h 6858000"/>
              <a:gd name="connsiteX6" fmla="*/ 268721 w 5070764"/>
              <a:gd name="connsiteY6" fmla="*/ 207818 h 6858000"/>
              <a:gd name="connsiteX0" fmla="*/ 268721 w 5070764"/>
              <a:gd name="connsiteY0" fmla="*/ 207818 h 6858000"/>
              <a:gd name="connsiteX1" fmla="*/ 969819 w 5070764"/>
              <a:gd name="connsiteY1" fmla="*/ 13855 h 6858000"/>
              <a:gd name="connsiteX2" fmla="*/ 5070764 w 5070764"/>
              <a:gd name="connsiteY2" fmla="*/ 0 h 6858000"/>
              <a:gd name="connsiteX3" fmla="*/ 5070764 w 5070764"/>
              <a:gd name="connsiteY3" fmla="*/ 6858000 h 6858000"/>
              <a:gd name="connsiteX4" fmla="*/ 19339 w 5070764"/>
              <a:gd name="connsiteY4" fmla="*/ 6858000 h 6858000"/>
              <a:gd name="connsiteX5" fmla="*/ 0 w 5070764"/>
              <a:gd name="connsiteY5" fmla="*/ 900545 h 6858000"/>
              <a:gd name="connsiteX6" fmla="*/ 268721 w 5070764"/>
              <a:gd name="connsiteY6" fmla="*/ 207818 h 6858000"/>
              <a:gd name="connsiteX0" fmla="*/ 250840 w 5052883"/>
              <a:gd name="connsiteY0" fmla="*/ 207818 h 6858000"/>
              <a:gd name="connsiteX1" fmla="*/ 951938 w 5052883"/>
              <a:gd name="connsiteY1" fmla="*/ 13855 h 6858000"/>
              <a:gd name="connsiteX2" fmla="*/ 5052883 w 5052883"/>
              <a:gd name="connsiteY2" fmla="*/ 0 h 6858000"/>
              <a:gd name="connsiteX3" fmla="*/ 5052883 w 5052883"/>
              <a:gd name="connsiteY3" fmla="*/ 6858000 h 6858000"/>
              <a:gd name="connsiteX4" fmla="*/ 1458 w 5052883"/>
              <a:gd name="connsiteY4" fmla="*/ 6858000 h 6858000"/>
              <a:gd name="connsiteX5" fmla="*/ 5973 w 5052883"/>
              <a:gd name="connsiteY5" fmla="*/ 900545 h 6858000"/>
              <a:gd name="connsiteX6" fmla="*/ 250840 w 5052883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14199 h 6864381"/>
              <a:gd name="connsiteX1" fmla="*/ 1022041 w 5051425"/>
              <a:gd name="connsiteY1" fmla="*/ 4334 h 6864381"/>
              <a:gd name="connsiteX2" fmla="*/ 5051425 w 5051425"/>
              <a:gd name="connsiteY2" fmla="*/ 6381 h 6864381"/>
              <a:gd name="connsiteX3" fmla="*/ 5051425 w 5051425"/>
              <a:gd name="connsiteY3" fmla="*/ 6864381 h 6864381"/>
              <a:gd name="connsiteX4" fmla="*/ 0 w 5051425"/>
              <a:gd name="connsiteY4" fmla="*/ 6864381 h 6864381"/>
              <a:gd name="connsiteX5" fmla="*/ 4515 w 5051425"/>
              <a:gd name="connsiteY5" fmla="*/ 906926 h 6864381"/>
              <a:gd name="connsiteX6" fmla="*/ 249382 w 5051425"/>
              <a:gd name="connsiteY6" fmla="*/ 214199 h 6864381"/>
              <a:gd name="connsiteX0" fmla="*/ 249382 w 5051425"/>
              <a:gd name="connsiteY0" fmla="*/ 214824 h 6865006"/>
              <a:gd name="connsiteX1" fmla="*/ 1022041 w 5051425"/>
              <a:gd name="connsiteY1" fmla="*/ 4959 h 6865006"/>
              <a:gd name="connsiteX2" fmla="*/ 5051425 w 5051425"/>
              <a:gd name="connsiteY2" fmla="*/ 7006 h 6865006"/>
              <a:gd name="connsiteX3" fmla="*/ 5051425 w 5051425"/>
              <a:gd name="connsiteY3" fmla="*/ 6865006 h 6865006"/>
              <a:gd name="connsiteX4" fmla="*/ 0 w 5051425"/>
              <a:gd name="connsiteY4" fmla="*/ 6865006 h 6865006"/>
              <a:gd name="connsiteX5" fmla="*/ 4515 w 5051425"/>
              <a:gd name="connsiteY5" fmla="*/ 907551 h 6865006"/>
              <a:gd name="connsiteX6" fmla="*/ 249382 w 5051425"/>
              <a:gd name="connsiteY6" fmla="*/ 214824 h 6865006"/>
              <a:gd name="connsiteX0" fmla="*/ 249382 w 5051425"/>
              <a:gd name="connsiteY0" fmla="*/ 209874 h 6860056"/>
              <a:gd name="connsiteX1" fmla="*/ 1022041 w 5051425"/>
              <a:gd name="connsiteY1" fmla="*/ 9 h 6860056"/>
              <a:gd name="connsiteX2" fmla="*/ 5051425 w 5051425"/>
              <a:gd name="connsiteY2" fmla="*/ 2056 h 6860056"/>
              <a:gd name="connsiteX3" fmla="*/ 5051425 w 5051425"/>
              <a:gd name="connsiteY3" fmla="*/ 6860056 h 6860056"/>
              <a:gd name="connsiteX4" fmla="*/ 0 w 5051425"/>
              <a:gd name="connsiteY4" fmla="*/ 6860056 h 6860056"/>
              <a:gd name="connsiteX5" fmla="*/ 4515 w 5051425"/>
              <a:gd name="connsiteY5" fmla="*/ 902601 h 6860056"/>
              <a:gd name="connsiteX6" fmla="*/ 249382 w 5051425"/>
              <a:gd name="connsiteY6" fmla="*/ 209874 h 6860056"/>
              <a:gd name="connsiteX0" fmla="*/ 297267 w 5068536"/>
              <a:gd name="connsiteY0" fmla="*/ 229611 h 6875397"/>
              <a:gd name="connsiteX1" fmla="*/ 1039152 w 5068536"/>
              <a:gd name="connsiteY1" fmla="*/ 15350 h 6875397"/>
              <a:gd name="connsiteX2" fmla="*/ 5068536 w 5068536"/>
              <a:gd name="connsiteY2" fmla="*/ 17397 h 6875397"/>
              <a:gd name="connsiteX3" fmla="*/ 5068536 w 5068536"/>
              <a:gd name="connsiteY3" fmla="*/ 6875397 h 6875397"/>
              <a:gd name="connsiteX4" fmla="*/ 17111 w 5068536"/>
              <a:gd name="connsiteY4" fmla="*/ 6875397 h 6875397"/>
              <a:gd name="connsiteX5" fmla="*/ 21626 w 5068536"/>
              <a:gd name="connsiteY5" fmla="*/ 917942 h 6875397"/>
              <a:gd name="connsiteX6" fmla="*/ 297267 w 5068536"/>
              <a:gd name="connsiteY6" fmla="*/ 229611 h 6875397"/>
              <a:gd name="connsiteX0" fmla="*/ 280156 w 5051425"/>
              <a:gd name="connsiteY0" fmla="*/ 229611 h 6875397"/>
              <a:gd name="connsiteX1" fmla="*/ 1022041 w 5051425"/>
              <a:gd name="connsiteY1" fmla="*/ 15350 h 6875397"/>
              <a:gd name="connsiteX2" fmla="*/ 5051425 w 5051425"/>
              <a:gd name="connsiteY2" fmla="*/ 17397 h 6875397"/>
              <a:gd name="connsiteX3" fmla="*/ 5051425 w 5051425"/>
              <a:gd name="connsiteY3" fmla="*/ 6875397 h 6875397"/>
              <a:gd name="connsiteX4" fmla="*/ 0 w 5051425"/>
              <a:gd name="connsiteY4" fmla="*/ 6875397 h 6875397"/>
              <a:gd name="connsiteX5" fmla="*/ 4515 w 5051425"/>
              <a:gd name="connsiteY5" fmla="*/ 917942 h 6875397"/>
              <a:gd name="connsiteX6" fmla="*/ 280156 w 5051425"/>
              <a:gd name="connsiteY6" fmla="*/ 229611 h 6875397"/>
              <a:gd name="connsiteX0" fmla="*/ 280156 w 5051425"/>
              <a:gd name="connsiteY0" fmla="*/ 229611 h 6875397"/>
              <a:gd name="connsiteX1" fmla="*/ 1022041 w 5051425"/>
              <a:gd name="connsiteY1" fmla="*/ 15350 h 6875397"/>
              <a:gd name="connsiteX2" fmla="*/ 5051425 w 5051425"/>
              <a:gd name="connsiteY2" fmla="*/ 17397 h 6875397"/>
              <a:gd name="connsiteX3" fmla="*/ 5051425 w 5051425"/>
              <a:gd name="connsiteY3" fmla="*/ 6875397 h 6875397"/>
              <a:gd name="connsiteX4" fmla="*/ 0 w 5051425"/>
              <a:gd name="connsiteY4" fmla="*/ 6875397 h 6875397"/>
              <a:gd name="connsiteX5" fmla="*/ 4515 w 5051425"/>
              <a:gd name="connsiteY5" fmla="*/ 917942 h 6875397"/>
              <a:gd name="connsiteX6" fmla="*/ 280156 w 5051425"/>
              <a:gd name="connsiteY6" fmla="*/ 229611 h 6875397"/>
              <a:gd name="connsiteX0" fmla="*/ 280156 w 5051425"/>
              <a:gd name="connsiteY0" fmla="*/ 214261 h 6860047"/>
              <a:gd name="connsiteX1" fmla="*/ 1022041 w 5051425"/>
              <a:gd name="connsiteY1" fmla="*/ 0 h 6860047"/>
              <a:gd name="connsiteX2" fmla="*/ 5051425 w 5051425"/>
              <a:gd name="connsiteY2" fmla="*/ 2047 h 6860047"/>
              <a:gd name="connsiteX3" fmla="*/ 5051425 w 5051425"/>
              <a:gd name="connsiteY3" fmla="*/ 6860047 h 6860047"/>
              <a:gd name="connsiteX4" fmla="*/ 0 w 5051425"/>
              <a:gd name="connsiteY4" fmla="*/ 6860047 h 6860047"/>
              <a:gd name="connsiteX5" fmla="*/ 4515 w 5051425"/>
              <a:gd name="connsiteY5" fmla="*/ 902592 h 6860047"/>
              <a:gd name="connsiteX6" fmla="*/ 280156 w 5051425"/>
              <a:gd name="connsiteY6" fmla="*/ 214261 h 6860047"/>
              <a:gd name="connsiteX0" fmla="*/ 280156 w 5051425"/>
              <a:gd name="connsiteY0" fmla="*/ 214443 h 6860229"/>
              <a:gd name="connsiteX1" fmla="*/ 1022041 w 5051425"/>
              <a:gd name="connsiteY1" fmla="*/ 182 h 6860229"/>
              <a:gd name="connsiteX2" fmla="*/ 5051425 w 5051425"/>
              <a:gd name="connsiteY2" fmla="*/ 2229 h 6860229"/>
              <a:gd name="connsiteX3" fmla="*/ 5051425 w 5051425"/>
              <a:gd name="connsiteY3" fmla="*/ 6860229 h 6860229"/>
              <a:gd name="connsiteX4" fmla="*/ 0 w 5051425"/>
              <a:gd name="connsiteY4" fmla="*/ 6860229 h 6860229"/>
              <a:gd name="connsiteX5" fmla="*/ 4515 w 5051425"/>
              <a:gd name="connsiteY5" fmla="*/ 902774 h 6860229"/>
              <a:gd name="connsiteX6" fmla="*/ 280156 w 5051425"/>
              <a:gd name="connsiteY6" fmla="*/ 214443 h 6860229"/>
              <a:gd name="connsiteX0" fmla="*/ 280156 w 5051425"/>
              <a:gd name="connsiteY0" fmla="*/ 214380 h 6860166"/>
              <a:gd name="connsiteX1" fmla="*/ 1022041 w 5051425"/>
              <a:gd name="connsiteY1" fmla="*/ 119 h 6860166"/>
              <a:gd name="connsiteX2" fmla="*/ 5051425 w 5051425"/>
              <a:gd name="connsiteY2" fmla="*/ 2166 h 6860166"/>
              <a:gd name="connsiteX3" fmla="*/ 5051425 w 5051425"/>
              <a:gd name="connsiteY3" fmla="*/ 6860166 h 6860166"/>
              <a:gd name="connsiteX4" fmla="*/ 0 w 5051425"/>
              <a:gd name="connsiteY4" fmla="*/ 6860166 h 6860166"/>
              <a:gd name="connsiteX5" fmla="*/ 4515 w 5051425"/>
              <a:gd name="connsiteY5" fmla="*/ 902711 h 6860166"/>
              <a:gd name="connsiteX6" fmla="*/ 280156 w 5051425"/>
              <a:gd name="connsiteY6" fmla="*/ 214380 h 6860166"/>
              <a:gd name="connsiteX0" fmla="*/ 1246078 w 5133944"/>
              <a:gd name="connsiteY0" fmla="*/ 645763 h 6904091"/>
              <a:gd name="connsiteX1" fmla="*/ 1104560 w 5133944"/>
              <a:gd name="connsiteY1" fmla="*/ 44044 h 6904091"/>
              <a:gd name="connsiteX2" fmla="*/ 5133944 w 5133944"/>
              <a:gd name="connsiteY2" fmla="*/ 46091 h 6904091"/>
              <a:gd name="connsiteX3" fmla="*/ 5133944 w 5133944"/>
              <a:gd name="connsiteY3" fmla="*/ 6904091 h 6904091"/>
              <a:gd name="connsiteX4" fmla="*/ 82519 w 5133944"/>
              <a:gd name="connsiteY4" fmla="*/ 6904091 h 6904091"/>
              <a:gd name="connsiteX5" fmla="*/ 87034 w 5133944"/>
              <a:gd name="connsiteY5" fmla="*/ 946636 h 6904091"/>
              <a:gd name="connsiteX6" fmla="*/ 1246078 w 5133944"/>
              <a:gd name="connsiteY6" fmla="*/ 645763 h 6904091"/>
              <a:gd name="connsiteX0" fmla="*/ 1674660 w 5562526"/>
              <a:gd name="connsiteY0" fmla="*/ 645763 h 6904092"/>
              <a:gd name="connsiteX1" fmla="*/ 1533142 w 5562526"/>
              <a:gd name="connsiteY1" fmla="*/ 44044 h 6904092"/>
              <a:gd name="connsiteX2" fmla="*/ 5562526 w 5562526"/>
              <a:gd name="connsiteY2" fmla="*/ 46091 h 6904092"/>
              <a:gd name="connsiteX3" fmla="*/ 5562526 w 5562526"/>
              <a:gd name="connsiteY3" fmla="*/ 6904091 h 6904092"/>
              <a:gd name="connsiteX4" fmla="*/ 511101 w 5562526"/>
              <a:gd name="connsiteY4" fmla="*/ 6904091 h 6904092"/>
              <a:gd name="connsiteX5" fmla="*/ 35169 w 5562526"/>
              <a:gd name="connsiteY5" fmla="*/ 4139286 h 6904092"/>
              <a:gd name="connsiteX6" fmla="*/ 1674660 w 5562526"/>
              <a:gd name="connsiteY6" fmla="*/ 645763 h 6904092"/>
              <a:gd name="connsiteX0" fmla="*/ 854068 w 5532348"/>
              <a:gd name="connsiteY0" fmla="*/ 2693258 h 7045296"/>
              <a:gd name="connsiteX1" fmla="*/ 1502964 w 5532348"/>
              <a:gd name="connsiteY1" fmla="*/ 185248 h 7045296"/>
              <a:gd name="connsiteX2" fmla="*/ 5532348 w 5532348"/>
              <a:gd name="connsiteY2" fmla="*/ 187295 h 7045296"/>
              <a:gd name="connsiteX3" fmla="*/ 5532348 w 5532348"/>
              <a:gd name="connsiteY3" fmla="*/ 7045295 h 7045296"/>
              <a:gd name="connsiteX4" fmla="*/ 480923 w 5532348"/>
              <a:gd name="connsiteY4" fmla="*/ 7045295 h 7045296"/>
              <a:gd name="connsiteX5" fmla="*/ 4991 w 5532348"/>
              <a:gd name="connsiteY5" fmla="*/ 4280490 h 7045296"/>
              <a:gd name="connsiteX6" fmla="*/ 854068 w 5532348"/>
              <a:gd name="connsiteY6" fmla="*/ 2693258 h 7045296"/>
              <a:gd name="connsiteX0" fmla="*/ 961770 w 5640050"/>
              <a:gd name="connsiteY0" fmla="*/ 2693258 h 7045297"/>
              <a:gd name="connsiteX1" fmla="*/ 1610666 w 5640050"/>
              <a:gd name="connsiteY1" fmla="*/ 185248 h 7045297"/>
              <a:gd name="connsiteX2" fmla="*/ 5640050 w 5640050"/>
              <a:gd name="connsiteY2" fmla="*/ 187295 h 7045297"/>
              <a:gd name="connsiteX3" fmla="*/ 5640050 w 5640050"/>
              <a:gd name="connsiteY3" fmla="*/ 7045295 h 7045297"/>
              <a:gd name="connsiteX4" fmla="*/ 588625 w 5640050"/>
              <a:gd name="connsiteY4" fmla="*/ 7045295 h 7045297"/>
              <a:gd name="connsiteX5" fmla="*/ 4205 w 5640050"/>
              <a:gd name="connsiteY5" fmla="*/ 5210388 h 7045297"/>
              <a:gd name="connsiteX6" fmla="*/ 961770 w 5640050"/>
              <a:gd name="connsiteY6" fmla="*/ 2693258 h 7045297"/>
              <a:gd name="connsiteX0" fmla="*/ 1032976 w 5711256"/>
              <a:gd name="connsiteY0" fmla="*/ 2693258 h 7045300"/>
              <a:gd name="connsiteX1" fmla="*/ 1681872 w 5711256"/>
              <a:gd name="connsiteY1" fmla="*/ 185248 h 7045300"/>
              <a:gd name="connsiteX2" fmla="*/ 5711256 w 5711256"/>
              <a:gd name="connsiteY2" fmla="*/ 187295 h 7045300"/>
              <a:gd name="connsiteX3" fmla="*/ 5711256 w 5711256"/>
              <a:gd name="connsiteY3" fmla="*/ 7045295 h 7045300"/>
              <a:gd name="connsiteX4" fmla="*/ 659831 w 5711256"/>
              <a:gd name="connsiteY4" fmla="*/ 7045295 h 7045300"/>
              <a:gd name="connsiteX5" fmla="*/ 75411 w 5711256"/>
              <a:gd name="connsiteY5" fmla="*/ 5210388 h 7045300"/>
              <a:gd name="connsiteX6" fmla="*/ 1032976 w 5711256"/>
              <a:gd name="connsiteY6" fmla="*/ 2693258 h 7045300"/>
              <a:gd name="connsiteX0" fmla="*/ 1041005 w 5641793"/>
              <a:gd name="connsiteY0" fmla="*/ 2793136 h 7052185"/>
              <a:gd name="connsiteX1" fmla="*/ 1612409 w 5641793"/>
              <a:gd name="connsiteY1" fmla="*/ 192136 h 7052185"/>
              <a:gd name="connsiteX2" fmla="*/ 5641793 w 5641793"/>
              <a:gd name="connsiteY2" fmla="*/ 194183 h 7052185"/>
              <a:gd name="connsiteX3" fmla="*/ 5641793 w 5641793"/>
              <a:gd name="connsiteY3" fmla="*/ 7052183 h 7052185"/>
              <a:gd name="connsiteX4" fmla="*/ 590368 w 5641793"/>
              <a:gd name="connsiteY4" fmla="*/ 7052183 h 7052185"/>
              <a:gd name="connsiteX5" fmla="*/ 5948 w 5641793"/>
              <a:gd name="connsiteY5" fmla="*/ 5217276 h 7052185"/>
              <a:gd name="connsiteX6" fmla="*/ 1041005 w 5641793"/>
              <a:gd name="connsiteY6" fmla="*/ 2793136 h 7052185"/>
              <a:gd name="connsiteX0" fmla="*/ 1041005 w 5641793"/>
              <a:gd name="connsiteY0" fmla="*/ 2793136 h 7052185"/>
              <a:gd name="connsiteX1" fmla="*/ 1612409 w 5641793"/>
              <a:gd name="connsiteY1" fmla="*/ 192136 h 7052185"/>
              <a:gd name="connsiteX2" fmla="*/ 5641793 w 5641793"/>
              <a:gd name="connsiteY2" fmla="*/ 194183 h 7052185"/>
              <a:gd name="connsiteX3" fmla="*/ 5641793 w 5641793"/>
              <a:gd name="connsiteY3" fmla="*/ 7052183 h 7052185"/>
              <a:gd name="connsiteX4" fmla="*/ 590368 w 5641793"/>
              <a:gd name="connsiteY4" fmla="*/ 7052183 h 7052185"/>
              <a:gd name="connsiteX5" fmla="*/ 5948 w 5641793"/>
              <a:gd name="connsiteY5" fmla="*/ 5217276 h 7052185"/>
              <a:gd name="connsiteX6" fmla="*/ 1041005 w 5641793"/>
              <a:gd name="connsiteY6" fmla="*/ 2793136 h 7052185"/>
              <a:gd name="connsiteX0" fmla="*/ 1041005 w 5641793"/>
              <a:gd name="connsiteY0" fmla="*/ 2599176 h 6858225"/>
              <a:gd name="connsiteX1" fmla="*/ 914985 w 5641793"/>
              <a:gd name="connsiteY1" fmla="*/ 416630 h 6858225"/>
              <a:gd name="connsiteX2" fmla="*/ 5641793 w 5641793"/>
              <a:gd name="connsiteY2" fmla="*/ 223 h 6858225"/>
              <a:gd name="connsiteX3" fmla="*/ 5641793 w 5641793"/>
              <a:gd name="connsiteY3" fmla="*/ 6858223 h 6858225"/>
              <a:gd name="connsiteX4" fmla="*/ 590368 w 5641793"/>
              <a:gd name="connsiteY4" fmla="*/ 6858223 h 6858225"/>
              <a:gd name="connsiteX5" fmla="*/ 5948 w 5641793"/>
              <a:gd name="connsiteY5" fmla="*/ 5023316 h 6858225"/>
              <a:gd name="connsiteX6" fmla="*/ 1041005 w 5641793"/>
              <a:gd name="connsiteY6" fmla="*/ 2599176 h 6858225"/>
              <a:gd name="connsiteX0" fmla="*/ 1041005 w 5641793"/>
              <a:gd name="connsiteY0" fmla="*/ 2828097 h 7087146"/>
              <a:gd name="connsiteX1" fmla="*/ 914985 w 5641793"/>
              <a:gd name="connsiteY1" fmla="*/ 645551 h 7087146"/>
              <a:gd name="connsiteX2" fmla="*/ 5641793 w 5641793"/>
              <a:gd name="connsiteY2" fmla="*/ 229144 h 7087146"/>
              <a:gd name="connsiteX3" fmla="*/ 5641793 w 5641793"/>
              <a:gd name="connsiteY3" fmla="*/ 7087144 h 7087146"/>
              <a:gd name="connsiteX4" fmla="*/ 590368 w 5641793"/>
              <a:gd name="connsiteY4" fmla="*/ 7087144 h 7087146"/>
              <a:gd name="connsiteX5" fmla="*/ 5948 w 5641793"/>
              <a:gd name="connsiteY5" fmla="*/ 5252237 h 7087146"/>
              <a:gd name="connsiteX6" fmla="*/ 1041005 w 5641793"/>
              <a:gd name="connsiteY6" fmla="*/ 2828097 h 7087146"/>
              <a:gd name="connsiteX0" fmla="*/ 1041005 w 5641793"/>
              <a:gd name="connsiteY0" fmla="*/ 2746410 h 7005459"/>
              <a:gd name="connsiteX1" fmla="*/ 914985 w 5641793"/>
              <a:gd name="connsiteY1" fmla="*/ 563864 h 7005459"/>
              <a:gd name="connsiteX2" fmla="*/ 5641793 w 5641793"/>
              <a:gd name="connsiteY2" fmla="*/ 147457 h 7005459"/>
              <a:gd name="connsiteX3" fmla="*/ 5641793 w 5641793"/>
              <a:gd name="connsiteY3" fmla="*/ 7005457 h 7005459"/>
              <a:gd name="connsiteX4" fmla="*/ 590368 w 5641793"/>
              <a:gd name="connsiteY4" fmla="*/ 7005457 h 7005459"/>
              <a:gd name="connsiteX5" fmla="*/ 5948 w 5641793"/>
              <a:gd name="connsiteY5" fmla="*/ 5170550 h 7005459"/>
              <a:gd name="connsiteX6" fmla="*/ 1041005 w 5641793"/>
              <a:gd name="connsiteY6" fmla="*/ 2746410 h 7005459"/>
              <a:gd name="connsiteX0" fmla="*/ 1041005 w 5641793"/>
              <a:gd name="connsiteY0" fmla="*/ 2698756 h 6957805"/>
              <a:gd name="connsiteX1" fmla="*/ 914985 w 5641793"/>
              <a:gd name="connsiteY1" fmla="*/ 516210 h 6957805"/>
              <a:gd name="connsiteX2" fmla="*/ 5641793 w 5641793"/>
              <a:gd name="connsiteY2" fmla="*/ 99803 h 6957805"/>
              <a:gd name="connsiteX3" fmla="*/ 5641793 w 5641793"/>
              <a:gd name="connsiteY3" fmla="*/ 6957803 h 6957805"/>
              <a:gd name="connsiteX4" fmla="*/ 590368 w 5641793"/>
              <a:gd name="connsiteY4" fmla="*/ 6957803 h 6957805"/>
              <a:gd name="connsiteX5" fmla="*/ 5948 w 5641793"/>
              <a:gd name="connsiteY5" fmla="*/ 5122896 h 6957805"/>
              <a:gd name="connsiteX6" fmla="*/ 1041005 w 5641793"/>
              <a:gd name="connsiteY6" fmla="*/ 2698756 h 6957805"/>
              <a:gd name="connsiteX0" fmla="*/ 1041005 w 5641793"/>
              <a:gd name="connsiteY0" fmla="*/ 2665381 h 6924430"/>
              <a:gd name="connsiteX1" fmla="*/ 914985 w 5641793"/>
              <a:gd name="connsiteY1" fmla="*/ 482835 h 6924430"/>
              <a:gd name="connsiteX2" fmla="*/ 5641793 w 5641793"/>
              <a:gd name="connsiteY2" fmla="*/ 66428 h 6924430"/>
              <a:gd name="connsiteX3" fmla="*/ 5641793 w 5641793"/>
              <a:gd name="connsiteY3" fmla="*/ 6924428 h 6924430"/>
              <a:gd name="connsiteX4" fmla="*/ 590368 w 5641793"/>
              <a:gd name="connsiteY4" fmla="*/ 6924428 h 6924430"/>
              <a:gd name="connsiteX5" fmla="*/ 5948 w 5641793"/>
              <a:gd name="connsiteY5" fmla="*/ 5089521 h 6924430"/>
              <a:gd name="connsiteX6" fmla="*/ 1041005 w 5641793"/>
              <a:gd name="connsiteY6" fmla="*/ 2665381 h 6924430"/>
              <a:gd name="connsiteX0" fmla="*/ 1041005 w 5641793"/>
              <a:gd name="connsiteY0" fmla="*/ 2629932 h 6888981"/>
              <a:gd name="connsiteX1" fmla="*/ 1085467 w 5641793"/>
              <a:gd name="connsiteY1" fmla="*/ 540375 h 6888981"/>
              <a:gd name="connsiteX2" fmla="*/ 5641793 w 5641793"/>
              <a:gd name="connsiteY2" fmla="*/ 30979 h 6888981"/>
              <a:gd name="connsiteX3" fmla="*/ 5641793 w 5641793"/>
              <a:gd name="connsiteY3" fmla="*/ 6888979 h 6888981"/>
              <a:gd name="connsiteX4" fmla="*/ 590368 w 5641793"/>
              <a:gd name="connsiteY4" fmla="*/ 6888979 h 6888981"/>
              <a:gd name="connsiteX5" fmla="*/ 5948 w 5641793"/>
              <a:gd name="connsiteY5" fmla="*/ 5054072 h 6888981"/>
              <a:gd name="connsiteX6" fmla="*/ 1041005 w 5641793"/>
              <a:gd name="connsiteY6" fmla="*/ 2629932 h 6888981"/>
              <a:gd name="connsiteX0" fmla="*/ 1041005 w 5641793"/>
              <a:gd name="connsiteY0" fmla="*/ 2667177 h 6926226"/>
              <a:gd name="connsiteX1" fmla="*/ 1085467 w 5641793"/>
              <a:gd name="connsiteY1" fmla="*/ 577620 h 6926226"/>
              <a:gd name="connsiteX2" fmla="*/ 5641793 w 5641793"/>
              <a:gd name="connsiteY2" fmla="*/ 68224 h 6926226"/>
              <a:gd name="connsiteX3" fmla="*/ 5641793 w 5641793"/>
              <a:gd name="connsiteY3" fmla="*/ 6926224 h 6926226"/>
              <a:gd name="connsiteX4" fmla="*/ 590368 w 5641793"/>
              <a:gd name="connsiteY4" fmla="*/ 6926224 h 6926226"/>
              <a:gd name="connsiteX5" fmla="*/ 5948 w 5641793"/>
              <a:gd name="connsiteY5" fmla="*/ 5091317 h 6926226"/>
              <a:gd name="connsiteX6" fmla="*/ 1041005 w 5641793"/>
              <a:gd name="connsiteY6" fmla="*/ 2667177 h 6926226"/>
              <a:gd name="connsiteX0" fmla="*/ 1041005 w 5641793"/>
              <a:gd name="connsiteY0" fmla="*/ 2647535 h 6906584"/>
              <a:gd name="connsiteX1" fmla="*/ 1085467 w 5641793"/>
              <a:gd name="connsiteY1" fmla="*/ 557978 h 6906584"/>
              <a:gd name="connsiteX2" fmla="*/ 5641793 w 5641793"/>
              <a:gd name="connsiteY2" fmla="*/ 48582 h 6906584"/>
              <a:gd name="connsiteX3" fmla="*/ 5641793 w 5641793"/>
              <a:gd name="connsiteY3" fmla="*/ 6906582 h 6906584"/>
              <a:gd name="connsiteX4" fmla="*/ 590368 w 5641793"/>
              <a:gd name="connsiteY4" fmla="*/ 6906582 h 6906584"/>
              <a:gd name="connsiteX5" fmla="*/ 5948 w 5641793"/>
              <a:gd name="connsiteY5" fmla="*/ 5071675 h 6906584"/>
              <a:gd name="connsiteX6" fmla="*/ 1041005 w 5641793"/>
              <a:gd name="connsiteY6" fmla="*/ 2647535 h 6906584"/>
              <a:gd name="connsiteX0" fmla="*/ 1041005 w 5641793"/>
              <a:gd name="connsiteY0" fmla="*/ 2612102 h 6871151"/>
              <a:gd name="connsiteX1" fmla="*/ 1085467 w 5641793"/>
              <a:gd name="connsiteY1" fmla="*/ 522545 h 6871151"/>
              <a:gd name="connsiteX2" fmla="*/ 5641793 w 5641793"/>
              <a:gd name="connsiteY2" fmla="*/ 13149 h 6871151"/>
              <a:gd name="connsiteX3" fmla="*/ 5641793 w 5641793"/>
              <a:gd name="connsiteY3" fmla="*/ 6871149 h 6871151"/>
              <a:gd name="connsiteX4" fmla="*/ 590368 w 5641793"/>
              <a:gd name="connsiteY4" fmla="*/ 6871149 h 6871151"/>
              <a:gd name="connsiteX5" fmla="*/ 5948 w 5641793"/>
              <a:gd name="connsiteY5" fmla="*/ 5036242 h 6871151"/>
              <a:gd name="connsiteX6" fmla="*/ 1041005 w 5641793"/>
              <a:gd name="connsiteY6" fmla="*/ 2612102 h 6871151"/>
              <a:gd name="connsiteX0" fmla="*/ 977599 w 5640380"/>
              <a:gd name="connsiteY0" fmla="*/ 2908932 h 6858015"/>
              <a:gd name="connsiteX1" fmla="*/ 1084054 w 5640380"/>
              <a:gd name="connsiteY1" fmla="*/ 509409 h 6858015"/>
              <a:gd name="connsiteX2" fmla="*/ 5640380 w 5640380"/>
              <a:gd name="connsiteY2" fmla="*/ 13 h 6858015"/>
              <a:gd name="connsiteX3" fmla="*/ 5640380 w 5640380"/>
              <a:gd name="connsiteY3" fmla="*/ 6858013 h 6858015"/>
              <a:gd name="connsiteX4" fmla="*/ 588955 w 5640380"/>
              <a:gd name="connsiteY4" fmla="*/ 6858013 h 6858015"/>
              <a:gd name="connsiteX5" fmla="*/ 4535 w 5640380"/>
              <a:gd name="connsiteY5" fmla="*/ 5023106 h 6858015"/>
              <a:gd name="connsiteX6" fmla="*/ 977599 w 5640380"/>
              <a:gd name="connsiteY6" fmla="*/ 2908932 h 6858015"/>
              <a:gd name="connsiteX0" fmla="*/ 977599 w 5640380"/>
              <a:gd name="connsiteY0" fmla="*/ 3045559 h 6994642"/>
              <a:gd name="connsiteX1" fmla="*/ 1084054 w 5640380"/>
              <a:gd name="connsiteY1" fmla="*/ 646036 h 6994642"/>
              <a:gd name="connsiteX2" fmla="*/ 5640380 w 5640380"/>
              <a:gd name="connsiteY2" fmla="*/ 136640 h 6994642"/>
              <a:gd name="connsiteX3" fmla="*/ 5640380 w 5640380"/>
              <a:gd name="connsiteY3" fmla="*/ 6994640 h 6994642"/>
              <a:gd name="connsiteX4" fmla="*/ 588955 w 5640380"/>
              <a:gd name="connsiteY4" fmla="*/ 6994640 h 6994642"/>
              <a:gd name="connsiteX5" fmla="*/ 4535 w 5640380"/>
              <a:gd name="connsiteY5" fmla="*/ 5159733 h 6994642"/>
              <a:gd name="connsiteX6" fmla="*/ 977599 w 5640380"/>
              <a:gd name="connsiteY6" fmla="*/ 3045559 h 6994642"/>
              <a:gd name="connsiteX0" fmla="*/ 977599 w 5640380"/>
              <a:gd name="connsiteY0" fmla="*/ 3000089 h 6949172"/>
              <a:gd name="connsiteX1" fmla="*/ 1084054 w 5640380"/>
              <a:gd name="connsiteY1" fmla="*/ 600566 h 6949172"/>
              <a:gd name="connsiteX2" fmla="*/ 5640380 w 5640380"/>
              <a:gd name="connsiteY2" fmla="*/ 91170 h 6949172"/>
              <a:gd name="connsiteX3" fmla="*/ 5640380 w 5640380"/>
              <a:gd name="connsiteY3" fmla="*/ 6949170 h 6949172"/>
              <a:gd name="connsiteX4" fmla="*/ 588955 w 5640380"/>
              <a:gd name="connsiteY4" fmla="*/ 6949170 h 6949172"/>
              <a:gd name="connsiteX5" fmla="*/ 4535 w 5640380"/>
              <a:gd name="connsiteY5" fmla="*/ 5114263 h 6949172"/>
              <a:gd name="connsiteX6" fmla="*/ 977599 w 5640380"/>
              <a:gd name="connsiteY6" fmla="*/ 3000089 h 6949172"/>
              <a:gd name="connsiteX0" fmla="*/ 979776 w 5642557"/>
              <a:gd name="connsiteY0" fmla="*/ 3000089 h 6949174"/>
              <a:gd name="connsiteX1" fmla="*/ 1086231 w 5642557"/>
              <a:gd name="connsiteY1" fmla="*/ 600566 h 6949174"/>
              <a:gd name="connsiteX2" fmla="*/ 5642557 w 5642557"/>
              <a:gd name="connsiteY2" fmla="*/ 91170 h 6949174"/>
              <a:gd name="connsiteX3" fmla="*/ 5642557 w 5642557"/>
              <a:gd name="connsiteY3" fmla="*/ 6949170 h 6949174"/>
              <a:gd name="connsiteX4" fmla="*/ 591132 w 5642557"/>
              <a:gd name="connsiteY4" fmla="*/ 6949170 h 6949174"/>
              <a:gd name="connsiteX5" fmla="*/ 6712 w 5642557"/>
              <a:gd name="connsiteY5" fmla="*/ 5114263 h 6949174"/>
              <a:gd name="connsiteX6" fmla="*/ 979776 w 5642557"/>
              <a:gd name="connsiteY6" fmla="*/ 3000089 h 6949174"/>
              <a:gd name="connsiteX0" fmla="*/ 1102776 w 5765557"/>
              <a:gd name="connsiteY0" fmla="*/ 3000089 h 6949178"/>
              <a:gd name="connsiteX1" fmla="*/ 1209231 w 5765557"/>
              <a:gd name="connsiteY1" fmla="*/ 600566 h 6949178"/>
              <a:gd name="connsiteX2" fmla="*/ 5765557 w 5765557"/>
              <a:gd name="connsiteY2" fmla="*/ 91170 h 6949178"/>
              <a:gd name="connsiteX3" fmla="*/ 5765557 w 5765557"/>
              <a:gd name="connsiteY3" fmla="*/ 6949170 h 6949178"/>
              <a:gd name="connsiteX4" fmla="*/ 714132 w 5765557"/>
              <a:gd name="connsiteY4" fmla="*/ 6949170 h 6949178"/>
              <a:gd name="connsiteX5" fmla="*/ 5726 w 5765557"/>
              <a:gd name="connsiteY5" fmla="*/ 5346737 h 6949178"/>
              <a:gd name="connsiteX6" fmla="*/ 1102776 w 5765557"/>
              <a:gd name="connsiteY6" fmla="*/ 3000089 h 69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5557" h="6949178">
                <a:moveTo>
                  <a:pt x="1102776" y="3000089"/>
                </a:moveTo>
                <a:cubicBezTo>
                  <a:pt x="1303360" y="2209060"/>
                  <a:pt x="602582" y="1519338"/>
                  <a:pt x="1209231" y="600566"/>
                </a:cubicBezTo>
                <a:cubicBezTo>
                  <a:pt x="1815880" y="-318206"/>
                  <a:pt x="4422429" y="90488"/>
                  <a:pt x="5765557" y="91170"/>
                </a:cubicBezTo>
                <a:lnTo>
                  <a:pt x="5765557" y="6949170"/>
                </a:lnTo>
                <a:lnTo>
                  <a:pt x="714132" y="6949170"/>
                </a:lnTo>
                <a:cubicBezTo>
                  <a:pt x="715637" y="6951178"/>
                  <a:pt x="-74546" y="6578354"/>
                  <a:pt x="5726" y="5346737"/>
                </a:cubicBezTo>
                <a:cubicBezTo>
                  <a:pt x="85998" y="4115120"/>
                  <a:pt x="902192" y="3791118"/>
                  <a:pt x="1102776" y="3000089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КАРТИНКА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302CD85-FE10-A749-AB57-47C29DFB55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5400675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rgbClr val="3E20FF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39A60202-7360-6D45-A4F2-5517DFDA46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6" y="1751308"/>
            <a:ext cx="5400674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63789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0F3C7391-F21B-8A42-A536-E975B8EEE5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426443" y="-91170"/>
            <a:ext cx="5765557" cy="6949178"/>
          </a:xfrm>
          <a:custGeom>
            <a:avLst/>
            <a:gdLst>
              <a:gd name="connsiteX0" fmla="*/ 0 w 5051425"/>
              <a:gd name="connsiteY0" fmla="*/ 0 h 6858000"/>
              <a:gd name="connsiteX1" fmla="*/ 5051425 w 5051425"/>
              <a:gd name="connsiteY1" fmla="*/ 0 h 6858000"/>
              <a:gd name="connsiteX2" fmla="*/ 5051425 w 5051425"/>
              <a:gd name="connsiteY2" fmla="*/ 6858000 h 6858000"/>
              <a:gd name="connsiteX3" fmla="*/ 0 w 5051425"/>
              <a:gd name="connsiteY3" fmla="*/ 6858000 h 6858000"/>
              <a:gd name="connsiteX4" fmla="*/ 0 w 5051425"/>
              <a:gd name="connsiteY4" fmla="*/ 0 h 6858000"/>
              <a:gd name="connsiteX0" fmla="*/ 0 w 5051425"/>
              <a:gd name="connsiteY0" fmla="*/ 0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0 w 5051425"/>
              <a:gd name="connsiteY5" fmla="*/ 0 h 6858000"/>
              <a:gd name="connsiteX0" fmla="*/ 19339 w 5070764"/>
              <a:gd name="connsiteY0" fmla="*/ 0 h 6858000"/>
              <a:gd name="connsiteX1" fmla="*/ 969819 w 5070764"/>
              <a:gd name="connsiteY1" fmla="*/ 13855 h 6858000"/>
              <a:gd name="connsiteX2" fmla="*/ 5070764 w 5070764"/>
              <a:gd name="connsiteY2" fmla="*/ 0 h 6858000"/>
              <a:gd name="connsiteX3" fmla="*/ 5070764 w 5070764"/>
              <a:gd name="connsiteY3" fmla="*/ 6858000 h 6858000"/>
              <a:gd name="connsiteX4" fmla="*/ 19339 w 5070764"/>
              <a:gd name="connsiteY4" fmla="*/ 6858000 h 6858000"/>
              <a:gd name="connsiteX5" fmla="*/ 0 w 5070764"/>
              <a:gd name="connsiteY5" fmla="*/ 900545 h 6858000"/>
              <a:gd name="connsiteX6" fmla="*/ 19339 w 5070764"/>
              <a:gd name="connsiteY6" fmla="*/ 0 h 6858000"/>
              <a:gd name="connsiteX0" fmla="*/ 268721 w 5070764"/>
              <a:gd name="connsiteY0" fmla="*/ 207818 h 6858000"/>
              <a:gd name="connsiteX1" fmla="*/ 969819 w 5070764"/>
              <a:gd name="connsiteY1" fmla="*/ 13855 h 6858000"/>
              <a:gd name="connsiteX2" fmla="*/ 5070764 w 5070764"/>
              <a:gd name="connsiteY2" fmla="*/ 0 h 6858000"/>
              <a:gd name="connsiteX3" fmla="*/ 5070764 w 5070764"/>
              <a:gd name="connsiteY3" fmla="*/ 6858000 h 6858000"/>
              <a:gd name="connsiteX4" fmla="*/ 19339 w 5070764"/>
              <a:gd name="connsiteY4" fmla="*/ 6858000 h 6858000"/>
              <a:gd name="connsiteX5" fmla="*/ 0 w 5070764"/>
              <a:gd name="connsiteY5" fmla="*/ 900545 h 6858000"/>
              <a:gd name="connsiteX6" fmla="*/ 268721 w 5070764"/>
              <a:gd name="connsiteY6" fmla="*/ 207818 h 6858000"/>
              <a:gd name="connsiteX0" fmla="*/ 268721 w 5070764"/>
              <a:gd name="connsiteY0" fmla="*/ 207818 h 6858000"/>
              <a:gd name="connsiteX1" fmla="*/ 969819 w 5070764"/>
              <a:gd name="connsiteY1" fmla="*/ 13855 h 6858000"/>
              <a:gd name="connsiteX2" fmla="*/ 5070764 w 5070764"/>
              <a:gd name="connsiteY2" fmla="*/ 0 h 6858000"/>
              <a:gd name="connsiteX3" fmla="*/ 5070764 w 5070764"/>
              <a:gd name="connsiteY3" fmla="*/ 6858000 h 6858000"/>
              <a:gd name="connsiteX4" fmla="*/ 19339 w 5070764"/>
              <a:gd name="connsiteY4" fmla="*/ 6858000 h 6858000"/>
              <a:gd name="connsiteX5" fmla="*/ 0 w 5070764"/>
              <a:gd name="connsiteY5" fmla="*/ 900545 h 6858000"/>
              <a:gd name="connsiteX6" fmla="*/ 268721 w 5070764"/>
              <a:gd name="connsiteY6" fmla="*/ 207818 h 6858000"/>
              <a:gd name="connsiteX0" fmla="*/ 268721 w 5070764"/>
              <a:gd name="connsiteY0" fmla="*/ 207818 h 6858000"/>
              <a:gd name="connsiteX1" fmla="*/ 969819 w 5070764"/>
              <a:gd name="connsiteY1" fmla="*/ 13855 h 6858000"/>
              <a:gd name="connsiteX2" fmla="*/ 5070764 w 5070764"/>
              <a:gd name="connsiteY2" fmla="*/ 0 h 6858000"/>
              <a:gd name="connsiteX3" fmla="*/ 5070764 w 5070764"/>
              <a:gd name="connsiteY3" fmla="*/ 6858000 h 6858000"/>
              <a:gd name="connsiteX4" fmla="*/ 19339 w 5070764"/>
              <a:gd name="connsiteY4" fmla="*/ 6858000 h 6858000"/>
              <a:gd name="connsiteX5" fmla="*/ 0 w 5070764"/>
              <a:gd name="connsiteY5" fmla="*/ 900545 h 6858000"/>
              <a:gd name="connsiteX6" fmla="*/ 268721 w 5070764"/>
              <a:gd name="connsiteY6" fmla="*/ 207818 h 6858000"/>
              <a:gd name="connsiteX0" fmla="*/ 250840 w 5052883"/>
              <a:gd name="connsiteY0" fmla="*/ 207818 h 6858000"/>
              <a:gd name="connsiteX1" fmla="*/ 951938 w 5052883"/>
              <a:gd name="connsiteY1" fmla="*/ 13855 h 6858000"/>
              <a:gd name="connsiteX2" fmla="*/ 5052883 w 5052883"/>
              <a:gd name="connsiteY2" fmla="*/ 0 h 6858000"/>
              <a:gd name="connsiteX3" fmla="*/ 5052883 w 5052883"/>
              <a:gd name="connsiteY3" fmla="*/ 6858000 h 6858000"/>
              <a:gd name="connsiteX4" fmla="*/ 1458 w 5052883"/>
              <a:gd name="connsiteY4" fmla="*/ 6858000 h 6858000"/>
              <a:gd name="connsiteX5" fmla="*/ 5973 w 5052883"/>
              <a:gd name="connsiteY5" fmla="*/ 900545 h 6858000"/>
              <a:gd name="connsiteX6" fmla="*/ 250840 w 5052883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07818 h 6858000"/>
              <a:gd name="connsiteX1" fmla="*/ 950480 w 5051425"/>
              <a:gd name="connsiteY1" fmla="*/ 13855 h 6858000"/>
              <a:gd name="connsiteX2" fmla="*/ 5051425 w 5051425"/>
              <a:gd name="connsiteY2" fmla="*/ 0 h 6858000"/>
              <a:gd name="connsiteX3" fmla="*/ 5051425 w 5051425"/>
              <a:gd name="connsiteY3" fmla="*/ 6858000 h 6858000"/>
              <a:gd name="connsiteX4" fmla="*/ 0 w 5051425"/>
              <a:gd name="connsiteY4" fmla="*/ 6858000 h 6858000"/>
              <a:gd name="connsiteX5" fmla="*/ 4515 w 5051425"/>
              <a:gd name="connsiteY5" fmla="*/ 900545 h 6858000"/>
              <a:gd name="connsiteX6" fmla="*/ 249382 w 5051425"/>
              <a:gd name="connsiteY6" fmla="*/ 207818 h 6858000"/>
              <a:gd name="connsiteX0" fmla="*/ 249382 w 5051425"/>
              <a:gd name="connsiteY0" fmla="*/ 214199 h 6864381"/>
              <a:gd name="connsiteX1" fmla="*/ 1022041 w 5051425"/>
              <a:gd name="connsiteY1" fmla="*/ 4334 h 6864381"/>
              <a:gd name="connsiteX2" fmla="*/ 5051425 w 5051425"/>
              <a:gd name="connsiteY2" fmla="*/ 6381 h 6864381"/>
              <a:gd name="connsiteX3" fmla="*/ 5051425 w 5051425"/>
              <a:gd name="connsiteY3" fmla="*/ 6864381 h 6864381"/>
              <a:gd name="connsiteX4" fmla="*/ 0 w 5051425"/>
              <a:gd name="connsiteY4" fmla="*/ 6864381 h 6864381"/>
              <a:gd name="connsiteX5" fmla="*/ 4515 w 5051425"/>
              <a:gd name="connsiteY5" fmla="*/ 906926 h 6864381"/>
              <a:gd name="connsiteX6" fmla="*/ 249382 w 5051425"/>
              <a:gd name="connsiteY6" fmla="*/ 214199 h 6864381"/>
              <a:gd name="connsiteX0" fmla="*/ 249382 w 5051425"/>
              <a:gd name="connsiteY0" fmla="*/ 214824 h 6865006"/>
              <a:gd name="connsiteX1" fmla="*/ 1022041 w 5051425"/>
              <a:gd name="connsiteY1" fmla="*/ 4959 h 6865006"/>
              <a:gd name="connsiteX2" fmla="*/ 5051425 w 5051425"/>
              <a:gd name="connsiteY2" fmla="*/ 7006 h 6865006"/>
              <a:gd name="connsiteX3" fmla="*/ 5051425 w 5051425"/>
              <a:gd name="connsiteY3" fmla="*/ 6865006 h 6865006"/>
              <a:gd name="connsiteX4" fmla="*/ 0 w 5051425"/>
              <a:gd name="connsiteY4" fmla="*/ 6865006 h 6865006"/>
              <a:gd name="connsiteX5" fmla="*/ 4515 w 5051425"/>
              <a:gd name="connsiteY5" fmla="*/ 907551 h 6865006"/>
              <a:gd name="connsiteX6" fmla="*/ 249382 w 5051425"/>
              <a:gd name="connsiteY6" fmla="*/ 214824 h 6865006"/>
              <a:gd name="connsiteX0" fmla="*/ 249382 w 5051425"/>
              <a:gd name="connsiteY0" fmla="*/ 209874 h 6860056"/>
              <a:gd name="connsiteX1" fmla="*/ 1022041 w 5051425"/>
              <a:gd name="connsiteY1" fmla="*/ 9 h 6860056"/>
              <a:gd name="connsiteX2" fmla="*/ 5051425 w 5051425"/>
              <a:gd name="connsiteY2" fmla="*/ 2056 h 6860056"/>
              <a:gd name="connsiteX3" fmla="*/ 5051425 w 5051425"/>
              <a:gd name="connsiteY3" fmla="*/ 6860056 h 6860056"/>
              <a:gd name="connsiteX4" fmla="*/ 0 w 5051425"/>
              <a:gd name="connsiteY4" fmla="*/ 6860056 h 6860056"/>
              <a:gd name="connsiteX5" fmla="*/ 4515 w 5051425"/>
              <a:gd name="connsiteY5" fmla="*/ 902601 h 6860056"/>
              <a:gd name="connsiteX6" fmla="*/ 249382 w 5051425"/>
              <a:gd name="connsiteY6" fmla="*/ 209874 h 6860056"/>
              <a:gd name="connsiteX0" fmla="*/ 297267 w 5068536"/>
              <a:gd name="connsiteY0" fmla="*/ 229611 h 6875397"/>
              <a:gd name="connsiteX1" fmla="*/ 1039152 w 5068536"/>
              <a:gd name="connsiteY1" fmla="*/ 15350 h 6875397"/>
              <a:gd name="connsiteX2" fmla="*/ 5068536 w 5068536"/>
              <a:gd name="connsiteY2" fmla="*/ 17397 h 6875397"/>
              <a:gd name="connsiteX3" fmla="*/ 5068536 w 5068536"/>
              <a:gd name="connsiteY3" fmla="*/ 6875397 h 6875397"/>
              <a:gd name="connsiteX4" fmla="*/ 17111 w 5068536"/>
              <a:gd name="connsiteY4" fmla="*/ 6875397 h 6875397"/>
              <a:gd name="connsiteX5" fmla="*/ 21626 w 5068536"/>
              <a:gd name="connsiteY5" fmla="*/ 917942 h 6875397"/>
              <a:gd name="connsiteX6" fmla="*/ 297267 w 5068536"/>
              <a:gd name="connsiteY6" fmla="*/ 229611 h 6875397"/>
              <a:gd name="connsiteX0" fmla="*/ 280156 w 5051425"/>
              <a:gd name="connsiteY0" fmla="*/ 229611 h 6875397"/>
              <a:gd name="connsiteX1" fmla="*/ 1022041 w 5051425"/>
              <a:gd name="connsiteY1" fmla="*/ 15350 h 6875397"/>
              <a:gd name="connsiteX2" fmla="*/ 5051425 w 5051425"/>
              <a:gd name="connsiteY2" fmla="*/ 17397 h 6875397"/>
              <a:gd name="connsiteX3" fmla="*/ 5051425 w 5051425"/>
              <a:gd name="connsiteY3" fmla="*/ 6875397 h 6875397"/>
              <a:gd name="connsiteX4" fmla="*/ 0 w 5051425"/>
              <a:gd name="connsiteY4" fmla="*/ 6875397 h 6875397"/>
              <a:gd name="connsiteX5" fmla="*/ 4515 w 5051425"/>
              <a:gd name="connsiteY5" fmla="*/ 917942 h 6875397"/>
              <a:gd name="connsiteX6" fmla="*/ 280156 w 5051425"/>
              <a:gd name="connsiteY6" fmla="*/ 229611 h 6875397"/>
              <a:gd name="connsiteX0" fmla="*/ 280156 w 5051425"/>
              <a:gd name="connsiteY0" fmla="*/ 229611 h 6875397"/>
              <a:gd name="connsiteX1" fmla="*/ 1022041 w 5051425"/>
              <a:gd name="connsiteY1" fmla="*/ 15350 h 6875397"/>
              <a:gd name="connsiteX2" fmla="*/ 5051425 w 5051425"/>
              <a:gd name="connsiteY2" fmla="*/ 17397 h 6875397"/>
              <a:gd name="connsiteX3" fmla="*/ 5051425 w 5051425"/>
              <a:gd name="connsiteY3" fmla="*/ 6875397 h 6875397"/>
              <a:gd name="connsiteX4" fmla="*/ 0 w 5051425"/>
              <a:gd name="connsiteY4" fmla="*/ 6875397 h 6875397"/>
              <a:gd name="connsiteX5" fmla="*/ 4515 w 5051425"/>
              <a:gd name="connsiteY5" fmla="*/ 917942 h 6875397"/>
              <a:gd name="connsiteX6" fmla="*/ 280156 w 5051425"/>
              <a:gd name="connsiteY6" fmla="*/ 229611 h 6875397"/>
              <a:gd name="connsiteX0" fmla="*/ 280156 w 5051425"/>
              <a:gd name="connsiteY0" fmla="*/ 214261 h 6860047"/>
              <a:gd name="connsiteX1" fmla="*/ 1022041 w 5051425"/>
              <a:gd name="connsiteY1" fmla="*/ 0 h 6860047"/>
              <a:gd name="connsiteX2" fmla="*/ 5051425 w 5051425"/>
              <a:gd name="connsiteY2" fmla="*/ 2047 h 6860047"/>
              <a:gd name="connsiteX3" fmla="*/ 5051425 w 5051425"/>
              <a:gd name="connsiteY3" fmla="*/ 6860047 h 6860047"/>
              <a:gd name="connsiteX4" fmla="*/ 0 w 5051425"/>
              <a:gd name="connsiteY4" fmla="*/ 6860047 h 6860047"/>
              <a:gd name="connsiteX5" fmla="*/ 4515 w 5051425"/>
              <a:gd name="connsiteY5" fmla="*/ 902592 h 6860047"/>
              <a:gd name="connsiteX6" fmla="*/ 280156 w 5051425"/>
              <a:gd name="connsiteY6" fmla="*/ 214261 h 6860047"/>
              <a:gd name="connsiteX0" fmla="*/ 280156 w 5051425"/>
              <a:gd name="connsiteY0" fmla="*/ 214443 h 6860229"/>
              <a:gd name="connsiteX1" fmla="*/ 1022041 w 5051425"/>
              <a:gd name="connsiteY1" fmla="*/ 182 h 6860229"/>
              <a:gd name="connsiteX2" fmla="*/ 5051425 w 5051425"/>
              <a:gd name="connsiteY2" fmla="*/ 2229 h 6860229"/>
              <a:gd name="connsiteX3" fmla="*/ 5051425 w 5051425"/>
              <a:gd name="connsiteY3" fmla="*/ 6860229 h 6860229"/>
              <a:gd name="connsiteX4" fmla="*/ 0 w 5051425"/>
              <a:gd name="connsiteY4" fmla="*/ 6860229 h 6860229"/>
              <a:gd name="connsiteX5" fmla="*/ 4515 w 5051425"/>
              <a:gd name="connsiteY5" fmla="*/ 902774 h 6860229"/>
              <a:gd name="connsiteX6" fmla="*/ 280156 w 5051425"/>
              <a:gd name="connsiteY6" fmla="*/ 214443 h 6860229"/>
              <a:gd name="connsiteX0" fmla="*/ 280156 w 5051425"/>
              <a:gd name="connsiteY0" fmla="*/ 214380 h 6860166"/>
              <a:gd name="connsiteX1" fmla="*/ 1022041 w 5051425"/>
              <a:gd name="connsiteY1" fmla="*/ 119 h 6860166"/>
              <a:gd name="connsiteX2" fmla="*/ 5051425 w 5051425"/>
              <a:gd name="connsiteY2" fmla="*/ 2166 h 6860166"/>
              <a:gd name="connsiteX3" fmla="*/ 5051425 w 5051425"/>
              <a:gd name="connsiteY3" fmla="*/ 6860166 h 6860166"/>
              <a:gd name="connsiteX4" fmla="*/ 0 w 5051425"/>
              <a:gd name="connsiteY4" fmla="*/ 6860166 h 6860166"/>
              <a:gd name="connsiteX5" fmla="*/ 4515 w 5051425"/>
              <a:gd name="connsiteY5" fmla="*/ 902711 h 6860166"/>
              <a:gd name="connsiteX6" fmla="*/ 280156 w 5051425"/>
              <a:gd name="connsiteY6" fmla="*/ 214380 h 6860166"/>
              <a:gd name="connsiteX0" fmla="*/ 1246078 w 5133944"/>
              <a:gd name="connsiteY0" fmla="*/ 645763 h 6904091"/>
              <a:gd name="connsiteX1" fmla="*/ 1104560 w 5133944"/>
              <a:gd name="connsiteY1" fmla="*/ 44044 h 6904091"/>
              <a:gd name="connsiteX2" fmla="*/ 5133944 w 5133944"/>
              <a:gd name="connsiteY2" fmla="*/ 46091 h 6904091"/>
              <a:gd name="connsiteX3" fmla="*/ 5133944 w 5133944"/>
              <a:gd name="connsiteY3" fmla="*/ 6904091 h 6904091"/>
              <a:gd name="connsiteX4" fmla="*/ 82519 w 5133944"/>
              <a:gd name="connsiteY4" fmla="*/ 6904091 h 6904091"/>
              <a:gd name="connsiteX5" fmla="*/ 87034 w 5133944"/>
              <a:gd name="connsiteY5" fmla="*/ 946636 h 6904091"/>
              <a:gd name="connsiteX6" fmla="*/ 1246078 w 5133944"/>
              <a:gd name="connsiteY6" fmla="*/ 645763 h 6904091"/>
              <a:gd name="connsiteX0" fmla="*/ 1674660 w 5562526"/>
              <a:gd name="connsiteY0" fmla="*/ 645763 h 6904092"/>
              <a:gd name="connsiteX1" fmla="*/ 1533142 w 5562526"/>
              <a:gd name="connsiteY1" fmla="*/ 44044 h 6904092"/>
              <a:gd name="connsiteX2" fmla="*/ 5562526 w 5562526"/>
              <a:gd name="connsiteY2" fmla="*/ 46091 h 6904092"/>
              <a:gd name="connsiteX3" fmla="*/ 5562526 w 5562526"/>
              <a:gd name="connsiteY3" fmla="*/ 6904091 h 6904092"/>
              <a:gd name="connsiteX4" fmla="*/ 511101 w 5562526"/>
              <a:gd name="connsiteY4" fmla="*/ 6904091 h 6904092"/>
              <a:gd name="connsiteX5" fmla="*/ 35169 w 5562526"/>
              <a:gd name="connsiteY5" fmla="*/ 4139286 h 6904092"/>
              <a:gd name="connsiteX6" fmla="*/ 1674660 w 5562526"/>
              <a:gd name="connsiteY6" fmla="*/ 645763 h 6904092"/>
              <a:gd name="connsiteX0" fmla="*/ 854068 w 5532348"/>
              <a:gd name="connsiteY0" fmla="*/ 2693258 h 7045296"/>
              <a:gd name="connsiteX1" fmla="*/ 1502964 w 5532348"/>
              <a:gd name="connsiteY1" fmla="*/ 185248 h 7045296"/>
              <a:gd name="connsiteX2" fmla="*/ 5532348 w 5532348"/>
              <a:gd name="connsiteY2" fmla="*/ 187295 h 7045296"/>
              <a:gd name="connsiteX3" fmla="*/ 5532348 w 5532348"/>
              <a:gd name="connsiteY3" fmla="*/ 7045295 h 7045296"/>
              <a:gd name="connsiteX4" fmla="*/ 480923 w 5532348"/>
              <a:gd name="connsiteY4" fmla="*/ 7045295 h 7045296"/>
              <a:gd name="connsiteX5" fmla="*/ 4991 w 5532348"/>
              <a:gd name="connsiteY5" fmla="*/ 4280490 h 7045296"/>
              <a:gd name="connsiteX6" fmla="*/ 854068 w 5532348"/>
              <a:gd name="connsiteY6" fmla="*/ 2693258 h 7045296"/>
              <a:gd name="connsiteX0" fmla="*/ 961770 w 5640050"/>
              <a:gd name="connsiteY0" fmla="*/ 2693258 h 7045297"/>
              <a:gd name="connsiteX1" fmla="*/ 1610666 w 5640050"/>
              <a:gd name="connsiteY1" fmla="*/ 185248 h 7045297"/>
              <a:gd name="connsiteX2" fmla="*/ 5640050 w 5640050"/>
              <a:gd name="connsiteY2" fmla="*/ 187295 h 7045297"/>
              <a:gd name="connsiteX3" fmla="*/ 5640050 w 5640050"/>
              <a:gd name="connsiteY3" fmla="*/ 7045295 h 7045297"/>
              <a:gd name="connsiteX4" fmla="*/ 588625 w 5640050"/>
              <a:gd name="connsiteY4" fmla="*/ 7045295 h 7045297"/>
              <a:gd name="connsiteX5" fmla="*/ 4205 w 5640050"/>
              <a:gd name="connsiteY5" fmla="*/ 5210388 h 7045297"/>
              <a:gd name="connsiteX6" fmla="*/ 961770 w 5640050"/>
              <a:gd name="connsiteY6" fmla="*/ 2693258 h 7045297"/>
              <a:gd name="connsiteX0" fmla="*/ 1032976 w 5711256"/>
              <a:gd name="connsiteY0" fmla="*/ 2693258 h 7045300"/>
              <a:gd name="connsiteX1" fmla="*/ 1681872 w 5711256"/>
              <a:gd name="connsiteY1" fmla="*/ 185248 h 7045300"/>
              <a:gd name="connsiteX2" fmla="*/ 5711256 w 5711256"/>
              <a:gd name="connsiteY2" fmla="*/ 187295 h 7045300"/>
              <a:gd name="connsiteX3" fmla="*/ 5711256 w 5711256"/>
              <a:gd name="connsiteY3" fmla="*/ 7045295 h 7045300"/>
              <a:gd name="connsiteX4" fmla="*/ 659831 w 5711256"/>
              <a:gd name="connsiteY4" fmla="*/ 7045295 h 7045300"/>
              <a:gd name="connsiteX5" fmla="*/ 75411 w 5711256"/>
              <a:gd name="connsiteY5" fmla="*/ 5210388 h 7045300"/>
              <a:gd name="connsiteX6" fmla="*/ 1032976 w 5711256"/>
              <a:gd name="connsiteY6" fmla="*/ 2693258 h 7045300"/>
              <a:gd name="connsiteX0" fmla="*/ 1041005 w 5641793"/>
              <a:gd name="connsiteY0" fmla="*/ 2793136 h 7052185"/>
              <a:gd name="connsiteX1" fmla="*/ 1612409 w 5641793"/>
              <a:gd name="connsiteY1" fmla="*/ 192136 h 7052185"/>
              <a:gd name="connsiteX2" fmla="*/ 5641793 w 5641793"/>
              <a:gd name="connsiteY2" fmla="*/ 194183 h 7052185"/>
              <a:gd name="connsiteX3" fmla="*/ 5641793 w 5641793"/>
              <a:gd name="connsiteY3" fmla="*/ 7052183 h 7052185"/>
              <a:gd name="connsiteX4" fmla="*/ 590368 w 5641793"/>
              <a:gd name="connsiteY4" fmla="*/ 7052183 h 7052185"/>
              <a:gd name="connsiteX5" fmla="*/ 5948 w 5641793"/>
              <a:gd name="connsiteY5" fmla="*/ 5217276 h 7052185"/>
              <a:gd name="connsiteX6" fmla="*/ 1041005 w 5641793"/>
              <a:gd name="connsiteY6" fmla="*/ 2793136 h 7052185"/>
              <a:gd name="connsiteX0" fmla="*/ 1041005 w 5641793"/>
              <a:gd name="connsiteY0" fmla="*/ 2793136 h 7052185"/>
              <a:gd name="connsiteX1" fmla="*/ 1612409 w 5641793"/>
              <a:gd name="connsiteY1" fmla="*/ 192136 h 7052185"/>
              <a:gd name="connsiteX2" fmla="*/ 5641793 w 5641793"/>
              <a:gd name="connsiteY2" fmla="*/ 194183 h 7052185"/>
              <a:gd name="connsiteX3" fmla="*/ 5641793 w 5641793"/>
              <a:gd name="connsiteY3" fmla="*/ 7052183 h 7052185"/>
              <a:gd name="connsiteX4" fmla="*/ 590368 w 5641793"/>
              <a:gd name="connsiteY4" fmla="*/ 7052183 h 7052185"/>
              <a:gd name="connsiteX5" fmla="*/ 5948 w 5641793"/>
              <a:gd name="connsiteY5" fmla="*/ 5217276 h 7052185"/>
              <a:gd name="connsiteX6" fmla="*/ 1041005 w 5641793"/>
              <a:gd name="connsiteY6" fmla="*/ 2793136 h 7052185"/>
              <a:gd name="connsiteX0" fmla="*/ 1041005 w 5641793"/>
              <a:gd name="connsiteY0" fmla="*/ 2599176 h 6858225"/>
              <a:gd name="connsiteX1" fmla="*/ 914985 w 5641793"/>
              <a:gd name="connsiteY1" fmla="*/ 416630 h 6858225"/>
              <a:gd name="connsiteX2" fmla="*/ 5641793 w 5641793"/>
              <a:gd name="connsiteY2" fmla="*/ 223 h 6858225"/>
              <a:gd name="connsiteX3" fmla="*/ 5641793 w 5641793"/>
              <a:gd name="connsiteY3" fmla="*/ 6858223 h 6858225"/>
              <a:gd name="connsiteX4" fmla="*/ 590368 w 5641793"/>
              <a:gd name="connsiteY4" fmla="*/ 6858223 h 6858225"/>
              <a:gd name="connsiteX5" fmla="*/ 5948 w 5641793"/>
              <a:gd name="connsiteY5" fmla="*/ 5023316 h 6858225"/>
              <a:gd name="connsiteX6" fmla="*/ 1041005 w 5641793"/>
              <a:gd name="connsiteY6" fmla="*/ 2599176 h 6858225"/>
              <a:gd name="connsiteX0" fmla="*/ 1041005 w 5641793"/>
              <a:gd name="connsiteY0" fmla="*/ 2828097 h 7087146"/>
              <a:gd name="connsiteX1" fmla="*/ 914985 w 5641793"/>
              <a:gd name="connsiteY1" fmla="*/ 645551 h 7087146"/>
              <a:gd name="connsiteX2" fmla="*/ 5641793 w 5641793"/>
              <a:gd name="connsiteY2" fmla="*/ 229144 h 7087146"/>
              <a:gd name="connsiteX3" fmla="*/ 5641793 w 5641793"/>
              <a:gd name="connsiteY3" fmla="*/ 7087144 h 7087146"/>
              <a:gd name="connsiteX4" fmla="*/ 590368 w 5641793"/>
              <a:gd name="connsiteY4" fmla="*/ 7087144 h 7087146"/>
              <a:gd name="connsiteX5" fmla="*/ 5948 w 5641793"/>
              <a:gd name="connsiteY5" fmla="*/ 5252237 h 7087146"/>
              <a:gd name="connsiteX6" fmla="*/ 1041005 w 5641793"/>
              <a:gd name="connsiteY6" fmla="*/ 2828097 h 7087146"/>
              <a:gd name="connsiteX0" fmla="*/ 1041005 w 5641793"/>
              <a:gd name="connsiteY0" fmla="*/ 2746410 h 7005459"/>
              <a:gd name="connsiteX1" fmla="*/ 914985 w 5641793"/>
              <a:gd name="connsiteY1" fmla="*/ 563864 h 7005459"/>
              <a:gd name="connsiteX2" fmla="*/ 5641793 w 5641793"/>
              <a:gd name="connsiteY2" fmla="*/ 147457 h 7005459"/>
              <a:gd name="connsiteX3" fmla="*/ 5641793 w 5641793"/>
              <a:gd name="connsiteY3" fmla="*/ 7005457 h 7005459"/>
              <a:gd name="connsiteX4" fmla="*/ 590368 w 5641793"/>
              <a:gd name="connsiteY4" fmla="*/ 7005457 h 7005459"/>
              <a:gd name="connsiteX5" fmla="*/ 5948 w 5641793"/>
              <a:gd name="connsiteY5" fmla="*/ 5170550 h 7005459"/>
              <a:gd name="connsiteX6" fmla="*/ 1041005 w 5641793"/>
              <a:gd name="connsiteY6" fmla="*/ 2746410 h 7005459"/>
              <a:gd name="connsiteX0" fmla="*/ 1041005 w 5641793"/>
              <a:gd name="connsiteY0" fmla="*/ 2698756 h 6957805"/>
              <a:gd name="connsiteX1" fmla="*/ 914985 w 5641793"/>
              <a:gd name="connsiteY1" fmla="*/ 516210 h 6957805"/>
              <a:gd name="connsiteX2" fmla="*/ 5641793 w 5641793"/>
              <a:gd name="connsiteY2" fmla="*/ 99803 h 6957805"/>
              <a:gd name="connsiteX3" fmla="*/ 5641793 w 5641793"/>
              <a:gd name="connsiteY3" fmla="*/ 6957803 h 6957805"/>
              <a:gd name="connsiteX4" fmla="*/ 590368 w 5641793"/>
              <a:gd name="connsiteY4" fmla="*/ 6957803 h 6957805"/>
              <a:gd name="connsiteX5" fmla="*/ 5948 w 5641793"/>
              <a:gd name="connsiteY5" fmla="*/ 5122896 h 6957805"/>
              <a:gd name="connsiteX6" fmla="*/ 1041005 w 5641793"/>
              <a:gd name="connsiteY6" fmla="*/ 2698756 h 6957805"/>
              <a:gd name="connsiteX0" fmla="*/ 1041005 w 5641793"/>
              <a:gd name="connsiteY0" fmla="*/ 2665381 h 6924430"/>
              <a:gd name="connsiteX1" fmla="*/ 914985 w 5641793"/>
              <a:gd name="connsiteY1" fmla="*/ 482835 h 6924430"/>
              <a:gd name="connsiteX2" fmla="*/ 5641793 w 5641793"/>
              <a:gd name="connsiteY2" fmla="*/ 66428 h 6924430"/>
              <a:gd name="connsiteX3" fmla="*/ 5641793 w 5641793"/>
              <a:gd name="connsiteY3" fmla="*/ 6924428 h 6924430"/>
              <a:gd name="connsiteX4" fmla="*/ 590368 w 5641793"/>
              <a:gd name="connsiteY4" fmla="*/ 6924428 h 6924430"/>
              <a:gd name="connsiteX5" fmla="*/ 5948 w 5641793"/>
              <a:gd name="connsiteY5" fmla="*/ 5089521 h 6924430"/>
              <a:gd name="connsiteX6" fmla="*/ 1041005 w 5641793"/>
              <a:gd name="connsiteY6" fmla="*/ 2665381 h 6924430"/>
              <a:gd name="connsiteX0" fmla="*/ 1041005 w 5641793"/>
              <a:gd name="connsiteY0" fmla="*/ 2629932 h 6888981"/>
              <a:gd name="connsiteX1" fmla="*/ 1085467 w 5641793"/>
              <a:gd name="connsiteY1" fmla="*/ 540375 h 6888981"/>
              <a:gd name="connsiteX2" fmla="*/ 5641793 w 5641793"/>
              <a:gd name="connsiteY2" fmla="*/ 30979 h 6888981"/>
              <a:gd name="connsiteX3" fmla="*/ 5641793 w 5641793"/>
              <a:gd name="connsiteY3" fmla="*/ 6888979 h 6888981"/>
              <a:gd name="connsiteX4" fmla="*/ 590368 w 5641793"/>
              <a:gd name="connsiteY4" fmla="*/ 6888979 h 6888981"/>
              <a:gd name="connsiteX5" fmla="*/ 5948 w 5641793"/>
              <a:gd name="connsiteY5" fmla="*/ 5054072 h 6888981"/>
              <a:gd name="connsiteX6" fmla="*/ 1041005 w 5641793"/>
              <a:gd name="connsiteY6" fmla="*/ 2629932 h 6888981"/>
              <a:gd name="connsiteX0" fmla="*/ 1041005 w 5641793"/>
              <a:gd name="connsiteY0" fmla="*/ 2667177 h 6926226"/>
              <a:gd name="connsiteX1" fmla="*/ 1085467 w 5641793"/>
              <a:gd name="connsiteY1" fmla="*/ 577620 h 6926226"/>
              <a:gd name="connsiteX2" fmla="*/ 5641793 w 5641793"/>
              <a:gd name="connsiteY2" fmla="*/ 68224 h 6926226"/>
              <a:gd name="connsiteX3" fmla="*/ 5641793 w 5641793"/>
              <a:gd name="connsiteY3" fmla="*/ 6926224 h 6926226"/>
              <a:gd name="connsiteX4" fmla="*/ 590368 w 5641793"/>
              <a:gd name="connsiteY4" fmla="*/ 6926224 h 6926226"/>
              <a:gd name="connsiteX5" fmla="*/ 5948 w 5641793"/>
              <a:gd name="connsiteY5" fmla="*/ 5091317 h 6926226"/>
              <a:gd name="connsiteX6" fmla="*/ 1041005 w 5641793"/>
              <a:gd name="connsiteY6" fmla="*/ 2667177 h 6926226"/>
              <a:gd name="connsiteX0" fmla="*/ 1041005 w 5641793"/>
              <a:gd name="connsiteY0" fmla="*/ 2647535 h 6906584"/>
              <a:gd name="connsiteX1" fmla="*/ 1085467 w 5641793"/>
              <a:gd name="connsiteY1" fmla="*/ 557978 h 6906584"/>
              <a:gd name="connsiteX2" fmla="*/ 5641793 w 5641793"/>
              <a:gd name="connsiteY2" fmla="*/ 48582 h 6906584"/>
              <a:gd name="connsiteX3" fmla="*/ 5641793 w 5641793"/>
              <a:gd name="connsiteY3" fmla="*/ 6906582 h 6906584"/>
              <a:gd name="connsiteX4" fmla="*/ 590368 w 5641793"/>
              <a:gd name="connsiteY4" fmla="*/ 6906582 h 6906584"/>
              <a:gd name="connsiteX5" fmla="*/ 5948 w 5641793"/>
              <a:gd name="connsiteY5" fmla="*/ 5071675 h 6906584"/>
              <a:gd name="connsiteX6" fmla="*/ 1041005 w 5641793"/>
              <a:gd name="connsiteY6" fmla="*/ 2647535 h 6906584"/>
              <a:gd name="connsiteX0" fmla="*/ 1041005 w 5641793"/>
              <a:gd name="connsiteY0" fmla="*/ 2612102 h 6871151"/>
              <a:gd name="connsiteX1" fmla="*/ 1085467 w 5641793"/>
              <a:gd name="connsiteY1" fmla="*/ 522545 h 6871151"/>
              <a:gd name="connsiteX2" fmla="*/ 5641793 w 5641793"/>
              <a:gd name="connsiteY2" fmla="*/ 13149 h 6871151"/>
              <a:gd name="connsiteX3" fmla="*/ 5641793 w 5641793"/>
              <a:gd name="connsiteY3" fmla="*/ 6871149 h 6871151"/>
              <a:gd name="connsiteX4" fmla="*/ 590368 w 5641793"/>
              <a:gd name="connsiteY4" fmla="*/ 6871149 h 6871151"/>
              <a:gd name="connsiteX5" fmla="*/ 5948 w 5641793"/>
              <a:gd name="connsiteY5" fmla="*/ 5036242 h 6871151"/>
              <a:gd name="connsiteX6" fmla="*/ 1041005 w 5641793"/>
              <a:gd name="connsiteY6" fmla="*/ 2612102 h 6871151"/>
              <a:gd name="connsiteX0" fmla="*/ 977599 w 5640380"/>
              <a:gd name="connsiteY0" fmla="*/ 2908932 h 6858015"/>
              <a:gd name="connsiteX1" fmla="*/ 1084054 w 5640380"/>
              <a:gd name="connsiteY1" fmla="*/ 509409 h 6858015"/>
              <a:gd name="connsiteX2" fmla="*/ 5640380 w 5640380"/>
              <a:gd name="connsiteY2" fmla="*/ 13 h 6858015"/>
              <a:gd name="connsiteX3" fmla="*/ 5640380 w 5640380"/>
              <a:gd name="connsiteY3" fmla="*/ 6858013 h 6858015"/>
              <a:gd name="connsiteX4" fmla="*/ 588955 w 5640380"/>
              <a:gd name="connsiteY4" fmla="*/ 6858013 h 6858015"/>
              <a:gd name="connsiteX5" fmla="*/ 4535 w 5640380"/>
              <a:gd name="connsiteY5" fmla="*/ 5023106 h 6858015"/>
              <a:gd name="connsiteX6" fmla="*/ 977599 w 5640380"/>
              <a:gd name="connsiteY6" fmla="*/ 2908932 h 6858015"/>
              <a:gd name="connsiteX0" fmla="*/ 977599 w 5640380"/>
              <a:gd name="connsiteY0" fmla="*/ 3045559 h 6994642"/>
              <a:gd name="connsiteX1" fmla="*/ 1084054 w 5640380"/>
              <a:gd name="connsiteY1" fmla="*/ 646036 h 6994642"/>
              <a:gd name="connsiteX2" fmla="*/ 5640380 w 5640380"/>
              <a:gd name="connsiteY2" fmla="*/ 136640 h 6994642"/>
              <a:gd name="connsiteX3" fmla="*/ 5640380 w 5640380"/>
              <a:gd name="connsiteY3" fmla="*/ 6994640 h 6994642"/>
              <a:gd name="connsiteX4" fmla="*/ 588955 w 5640380"/>
              <a:gd name="connsiteY4" fmla="*/ 6994640 h 6994642"/>
              <a:gd name="connsiteX5" fmla="*/ 4535 w 5640380"/>
              <a:gd name="connsiteY5" fmla="*/ 5159733 h 6994642"/>
              <a:gd name="connsiteX6" fmla="*/ 977599 w 5640380"/>
              <a:gd name="connsiteY6" fmla="*/ 3045559 h 6994642"/>
              <a:gd name="connsiteX0" fmla="*/ 977599 w 5640380"/>
              <a:gd name="connsiteY0" fmla="*/ 3000089 h 6949172"/>
              <a:gd name="connsiteX1" fmla="*/ 1084054 w 5640380"/>
              <a:gd name="connsiteY1" fmla="*/ 600566 h 6949172"/>
              <a:gd name="connsiteX2" fmla="*/ 5640380 w 5640380"/>
              <a:gd name="connsiteY2" fmla="*/ 91170 h 6949172"/>
              <a:gd name="connsiteX3" fmla="*/ 5640380 w 5640380"/>
              <a:gd name="connsiteY3" fmla="*/ 6949170 h 6949172"/>
              <a:gd name="connsiteX4" fmla="*/ 588955 w 5640380"/>
              <a:gd name="connsiteY4" fmla="*/ 6949170 h 6949172"/>
              <a:gd name="connsiteX5" fmla="*/ 4535 w 5640380"/>
              <a:gd name="connsiteY5" fmla="*/ 5114263 h 6949172"/>
              <a:gd name="connsiteX6" fmla="*/ 977599 w 5640380"/>
              <a:gd name="connsiteY6" fmla="*/ 3000089 h 6949172"/>
              <a:gd name="connsiteX0" fmla="*/ 979776 w 5642557"/>
              <a:gd name="connsiteY0" fmla="*/ 3000089 h 6949174"/>
              <a:gd name="connsiteX1" fmla="*/ 1086231 w 5642557"/>
              <a:gd name="connsiteY1" fmla="*/ 600566 h 6949174"/>
              <a:gd name="connsiteX2" fmla="*/ 5642557 w 5642557"/>
              <a:gd name="connsiteY2" fmla="*/ 91170 h 6949174"/>
              <a:gd name="connsiteX3" fmla="*/ 5642557 w 5642557"/>
              <a:gd name="connsiteY3" fmla="*/ 6949170 h 6949174"/>
              <a:gd name="connsiteX4" fmla="*/ 591132 w 5642557"/>
              <a:gd name="connsiteY4" fmla="*/ 6949170 h 6949174"/>
              <a:gd name="connsiteX5" fmla="*/ 6712 w 5642557"/>
              <a:gd name="connsiteY5" fmla="*/ 5114263 h 6949174"/>
              <a:gd name="connsiteX6" fmla="*/ 979776 w 5642557"/>
              <a:gd name="connsiteY6" fmla="*/ 3000089 h 6949174"/>
              <a:gd name="connsiteX0" fmla="*/ 1102776 w 5765557"/>
              <a:gd name="connsiteY0" fmla="*/ 3000089 h 6949178"/>
              <a:gd name="connsiteX1" fmla="*/ 1209231 w 5765557"/>
              <a:gd name="connsiteY1" fmla="*/ 600566 h 6949178"/>
              <a:gd name="connsiteX2" fmla="*/ 5765557 w 5765557"/>
              <a:gd name="connsiteY2" fmla="*/ 91170 h 6949178"/>
              <a:gd name="connsiteX3" fmla="*/ 5765557 w 5765557"/>
              <a:gd name="connsiteY3" fmla="*/ 6949170 h 6949178"/>
              <a:gd name="connsiteX4" fmla="*/ 714132 w 5765557"/>
              <a:gd name="connsiteY4" fmla="*/ 6949170 h 6949178"/>
              <a:gd name="connsiteX5" fmla="*/ 5726 w 5765557"/>
              <a:gd name="connsiteY5" fmla="*/ 5346737 h 6949178"/>
              <a:gd name="connsiteX6" fmla="*/ 1102776 w 5765557"/>
              <a:gd name="connsiteY6" fmla="*/ 3000089 h 6949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65557" h="6949178">
                <a:moveTo>
                  <a:pt x="1102776" y="3000089"/>
                </a:moveTo>
                <a:cubicBezTo>
                  <a:pt x="1303360" y="2209060"/>
                  <a:pt x="602582" y="1519338"/>
                  <a:pt x="1209231" y="600566"/>
                </a:cubicBezTo>
                <a:cubicBezTo>
                  <a:pt x="1815880" y="-318206"/>
                  <a:pt x="4422429" y="90488"/>
                  <a:pt x="5765557" y="91170"/>
                </a:cubicBezTo>
                <a:lnTo>
                  <a:pt x="5765557" y="6949170"/>
                </a:lnTo>
                <a:lnTo>
                  <a:pt x="714132" y="6949170"/>
                </a:lnTo>
                <a:cubicBezTo>
                  <a:pt x="715637" y="6951178"/>
                  <a:pt x="-74546" y="6578354"/>
                  <a:pt x="5726" y="5346737"/>
                </a:cubicBezTo>
                <a:cubicBezTo>
                  <a:pt x="85998" y="4115120"/>
                  <a:pt x="902192" y="3791118"/>
                  <a:pt x="1102776" y="3000089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КАРТИНКА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DFA3DB6-3269-C041-A217-7A244EAC1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5400675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EAE7E777-55AD-FD42-8499-D3E9D1277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6" y="1751308"/>
            <a:ext cx="5400674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90323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B8818533-8514-B540-81DD-527044A6669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575" y="549275"/>
            <a:ext cx="4464050" cy="5580063"/>
          </a:xfrm>
          <a:prstGeom prst="roundRect">
            <a:avLst>
              <a:gd name="adj" fmla="val 10266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E85DA1D6-CB19-7D47-B71C-8E8198A436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5400675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rgbClr val="3E20FF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012B6F1E-F496-5446-A06B-74B199A05D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6" y="1751308"/>
            <a:ext cx="5400674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455178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latin typeface="Eastman Roman" pitchFamily="2" charset="0"/>
              </a:defRPr>
            </a:lvl1pPr>
          </a:lstStyle>
          <a:p>
            <a:r>
              <a:rPr lang="ru-RU" dirty="0"/>
              <a:t>Про </a:t>
            </a:r>
            <a:r>
              <a:rPr lang="en-US" dirty="0" err="1"/>
              <a:t>Realweb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1957BC-9A0E-5A4D-B1AE-E0C8A38A3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683697"/>
            <a:ext cx="427338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700+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E2A0FEF3-E125-9A43-A1DF-ADF0E23B31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7324" y="1683697"/>
            <a:ext cx="5616575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200+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97C949-3E77-6745-A9D8-FDC468236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сотрудников</a:t>
            </a:r>
          </a:p>
        </p:txBody>
      </p:sp>
      <p:sp>
        <p:nvSpPr>
          <p:cNvPr id="13" name="Текст 4">
            <a:extLst>
              <a:ext uri="{FF2B5EF4-FFF2-40B4-BE49-F238E27FC236}">
                <a16:creationId xmlns:a16="http://schemas.microsoft.com/office/drawing/2014/main" id="{3854714A-CC22-6D4D-AD43-D05DE33B89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8528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клиентов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38C332C3-0E54-EA4E-8748-C1EB69D4887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050993"/>
            <a:ext cx="374491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25</a:t>
            </a:r>
          </a:p>
        </p:txBody>
      </p:sp>
      <p:sp>
        <p:nvSpPr>
          <p:cNvPr id="15" name="Текст 4">
            <a:extLst>
              <a:ext uri="{FF2B5EF4-FFF2-40B4-BE49-F238E27FC236}">
                <a16:creationId xmlns:a16="http://schemas.microsoft.com/office/drawing/2014/main" id="{5F1B93FB-FEFA-6F46-B4CD-5E2232BF3E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5400886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лет на рынке</a:t>
            </a:r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BF1BC1A0-B803-A349-9EF7-69860B4957A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5253" y="4050993"/>
            <a:ext cx="1456389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CFF01A19-4FBC-7246-84C7-B759C25D5A4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5253" y="5400886"/>
            <a:ext cx="4467710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Москва, Петербург, Владимир, Ереван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045A43C5-3614-2C4D-9088-D67E08A7E3D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5950" y="4689085"/>
            <a:ext cx="4131418" cy="623168"/>
          </a:xfrm>
        </p:spPr>
        <p:txBody>
          <a:bodyPr/>
          <a:lstStyle>
            <a:lvl1pPr marL="0" indent="0">
              <a:buNone/>
              <a:defRPr sz="4000" b="0" i="0">
                <a:solidFill>
                  <a:srgbClr val="3E20FF"/>
                </a:solidFill>
                <a:latin typeface="Eastman Roman DemiBold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города</a:t>
            </a:r>
          </a:p>
        </p:txBody>
      </p:sp>
    </p:spTree>
    <p:extLst>
      <p:ext uri="{BB962C8B-B14F-4D97-AF65-F5344CB8AC3E}">
        <p14:creationId xmlns:p14="http://schemas.microsoft.com/office/powerpoint/2010/main" val="1230645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5DFA3DB6-3269-C041-A217-7A244EAC1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5400675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на слайде с картинкой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EAE7E777-55AD-FD42-8499-D3E9D12773C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87376" y="1751308"/>
            <a:ext cx="5400674" cy="4378029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Рисунок 3">
            <a:extLst>
              <a:ext uri="{FF2B5EF4-FFF2-40B4-BE49-F238E27FC236}">
                <a16:creationId xmlns:a16="http://schemas.microsoft.com/office/drawing/2014/main" id="{1C163CBE-7F65-2345-AD85-99E544656AF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140575" y="549275"/>
            <a:ext cx="4464050" cy="5580063"/>
          </a:xfrm>
          <a:prstGeom prst="roundRect">
            <a:avLst>
              <a:gd name="adj" fmla="val 10266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5939863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073DC5-0E9B-1D45-8DA9-C4C1BC630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08A2CD7-BBD2-7845-8075-9F844AD2B0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latin typeface="Eastman Roman" pitchFamily="2" charset="0"/>
              </a:defRPr>
            </a:lvl1pPr>
          </a:lstStyle>
          <a:p>
            <a:r>
              <a:rPr lang="ru-RU" dirty="0"/>
              <a:t>Про </a:t>
            </a:r>
            <a:r>
              <a:rPr lang="en-US" dirty="0" err="1"/>
              <a:t>Realweb</a:t>
            </a:r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AD965E40-06A7-7942-937C-8A5655EA9AD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683697"/>
            <a:ext cx="427338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700+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552403B1-F58C-9E4B-BCF5-B525640DC6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7324" y="1683697"/>
            <a:ext cx="5616575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200+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7A96CB7F-481D-8648-B970-20FDF32B47B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сотрудников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8F58CC52-20FD-6240-B455-BD8715B326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8528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клиентов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B96A6D81-061D-224C-9599-145D1275F8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050993"/>
            <a:ext cx="374491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25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070E6622-A559-164A-9520-0FD5F75A06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5400886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лет на рынке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AFECE8AC-71E5-FF42-BE36-451E8436847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5253" y="4050993"/>
            <a:ext cx="1456389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69965E43-54BA-FF4D-95DB-443D980B250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5253" y="5400886"/>
            <a:ext cx="4467710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Москва, Петербург, Владимир, Ереван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365F5A12-6497-BD41-9C59-17EAAA2EA1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5950" y="4689085"/>
            <a:ext cx="4131418" cy="623168"/>
          </a:xfrm>
        </p:spPr>
        <p:txBody>
          <a:bodyPr/>
          <a:lstStyle>
            <a:lvl1pPr marL="0" indent="0">
              <a:buNone/>
              <a:defRPr sz="4000" b="0" i="0">
                <a:solidFill>
                  <a:srgbClr val="3E20FF"/>
                </a:solidFill>
                <a:latin typeface="Eastman Roman DemiBold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города</a:t>
            </a:r>
          </a:p>
        </p:txBody>
      </p:sp>
    </p:spTree>
    <p:extLst>
      <p:ext uri="{BB962C8B-B14F-4D97-AF65-F5344CB8AC3E}">
        <p14:creationId xmlns:p14="http://schemas.microsoft.com/office/powerpoint/2010/main" val="2350308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Титульный слайд">
    <p:bg>
      <p:bgPr>
        <a:gradFill>
          <a:gsLst>
            <a:gs pos="10000">
              <a:srgbClr val="BEA2FF"/>
            </a:gs>
            <a:gs pos="94000">
              <a:srgbClr val="705B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988936AF-69C7-BA46-B350-B6C7ACAEF2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Про </a:t>
            </a:r>
            <a:r>
              <a:rPr lang="en-US" dirty="0" err="1"/>
              <a:t>Realweb</a:t>
            </a:r>
            <a:endParaRPr lang="ru-RU" dirty="0"/>
          </a:p>
        </p:txBody>
      </p:sp>
      <p:sp>
        <p:nvSpPr>
          <p:cNvPr id="16" name="Текст 2">
            <a:extLst>
              <a:ext uri="{FF2B5EF4-FFF2-40B4-BE49-F238E27FC236}">
                <a16:creationId xmlns:a16="http://schemas.microsoft.com/office/drawing/2014/main" id="{F1B836CA-20D8-764D-9D65-05CB4B906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683697"/>
            <a:ext cx="427338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700+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AAE4FD42-CB82-4C4E-9DAC-4870A1B147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7324" y="1683697"/>
            <a:ext cx="5616575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200+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870CC0B5-6903-A840-96D1-069C21CA25F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сотрудников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5DFE71AD-FCBE-934B-9754-67D5009E2C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8528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клиентов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8E68087E-7CB3-1645-B9AF-9AA0EA33102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050993"/>
            <a:ext cx="374491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25</a:t>
            </a:r>
          </a:p>
        </p:txBody>
      </p:sp>
      <p:sp>
        <p:nvSpPr>
          <p:cNvPr id="22" name="Текст 4">
            <a:extLst>
              <a:ext uri="{FF2B5EF4-FFF2-40B4-BE49-F238E27FC236}">
                <a16:creationId xmlns:a16="http://schemas.microsoft.com/office/drawing/2014/main" id="{0624C1B8-3127-8841-8E12-199B0F65F56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5400886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лет на рынке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9AFB1623-355A-E542-A666-7AA134342C3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5253" y="4050993"/>
            <a:ext cx="1456389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12F3FBC5-E0C0-C94F-BDAB-70E4DBB7F33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5253" y="5400886"/>
            <a:ext cx="4467710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Москва, Петербург, Владимир, Ереван</a:t>
            </a:r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64E60541-56D3-3E4A-8EF9-8AB5C2E73FE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5950" y="4689085"/>
            <a:ext cx="4131418" cy="623168"/>
          </a:xfr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Eastman Roman DemiBold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города</a:t>
            </a:r>
          </a:p>
        </p:txBody>
      </p:sp>
    </p:spTree>
    <p:extLst>
      <p:ext uri="{BB962C8B-B14F-4D97-AF65-F5344CB8AC3E}">
        <p14:creationId xmlns:p14="http://schemas.microsoft.com/office/powerpoint/2010/main" val="1583083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FF1A461-43B4-914E-B445-CA7211341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Про </a:t>
            </a:r>
            <a:r>
              <a:rPr lang="en-US" dirty="0" err="1"/>
              <a:t>Realweb</a:t>
            </a:r>
            <a:endParaRPr lang="ru-RU" dirty="0"/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E96C0AFA-B28B-A44B-BDAF-0EB4D4001F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683697"/>
            <a:ext cx="427338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700+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D7E15BD9-88DB-5446-88F2-5ED36C7F8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7324" y="1683697"/>
            <a:ext cx="5616575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200+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CCCFB21A-7625-AA41-AA32-4B02F7DBD09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сотрудников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A60CCA21-5726-A443-8E47-0369B48C3BE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8528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клиентов</a:t>
            </a:r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3D753F93-0FF8-2F47-ADCB-483AEDEC7F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050993"/>
            <a:ext cx="374491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25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FB95FA63-D06B-6542-9816-0A4AC6BD03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5400886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лет на рынке</a:t>
            </a:r>
          </a:p>
        </p:txBody>
      </p:sp>
      <p:sp>
        <p:nvSpPr>
          <p:cNvPr id="20" name="Текст 2">
            <a:extLst>
              <a:ext uri="{FF2B5EF4-FFF2-40B4-BE49-F238E27FC236}">
                <a16:creationId xmlns:a16="http://schemas.microsoft.com/office/drawing/2014/main" id="{48F130BD-D314-7A43-99B1-C2B34DE67B9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5253" y="4050993"/>
            <a:ext cx="1456389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4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6961C855-5B22-554F-8F00-E04C73CDE1A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5253" y="5400886"/>
            <a:ext cx="4467710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Москва, Петербург, Владимир, Ереван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4DCCD32D-483D-DB4B-ADCC-9E70DAAD95A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5950" y="4689085"/>
            <a:ext cx="4131418" cy="623168"/>
          </a:xfrm>
        </p:spPr>
        <p:txBody>
          <a:bodyPr/>
          <a:lstStyle>
            <a:lvl1pPr marL="0" indent="0">
              <a:buNone/>
              <a:defRPr sz="4000" b="0" i="0">
                <a:solidFill>
                  <a:schemeClr val="bg1"/>
                </a:solidFill>
                <a:latin typeface="Eastman Roman DemiBold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города</a:t>
            </a:r>
          </a:p>
        </p:txBody>
      </p:sp>
    </p:spTree>
    <p:extLst>
      <p:ext uri="{BB962C8B-B14F-4D97-AF65-F5344CB8AC3E}">
        <p14:creationId xmlns:p14="http://schemas.microsoft.com/office/powerpoint/2010/main" val="9618763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latin typeface="Eastman Roman" pitchFamily="2" charset="0"/>
              </a:defRPr>
            </a:lvl1pPr>
          </a:lstStyle>
          <a:p>
            <a:r>
              <a:rPr lang="ru-RU" dirty="0"/>
              <a:t>Про группу компаний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22B5A618-FEBF-D54E-8B60-AC824F56EAD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3323" y="1754412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3" name="Рисунок 7">
            <a:extLst>
              <a:ext uri="{FF2B5EF4-FFF2-40B4-BE49-F238E27FC236}">
                <a16:creationId xmlns:a16="http://schemas.microsoft.com/office/drawing/2014/main" id="{5E060258-688C-D74E-A948-A383A1A958F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406191" y="1754412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4" name="Рисунок 7">
            <a:extLst>
              <a:ext uri="{FF2B5EF4-FFF2-40B4-BE49-F238E27FC236}">
                <a16:creationId xmlns:a16="http://schemas.microsoft.com/office/drawing/2014/main" id="{F78EAB7A-EB3E-574A-9CA7-FF7DE7A48D7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213538" y="1754412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5" name="Рисунок 7">
            <a:extLst>
              <a:ext uri="{FF2B5EF4-FFF2-40B4-BE49-F238E27FC236}">
                <a16:creationId xmlns:a16="http://schemas.microsoft.com/office/drawing/2014/main" id="{8A691640-EFD9-7E47-AD23-603434678FD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26406" y="1754412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6" name="Рисунок 7">
            <a:extLst>
              <a:ext uri="{FF2B5EF4-FFF2-40B4-BE49-F238E27FC236}">
                <a16:creationId xmlns:a16="http://schemas.microsoft.com/office/drawing/2014/main" id="{9A8B9AAE-9942-7140-9DDE-F4DFB7192EB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3323" y="3086256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7" name="Рисунок 7">
            <a:extLst>
              <a:ext uri="{FF2B5EF4-FFF2-40B4-BE49-F238E27FC236}">
                <a16:creationId xmlns:a16="http://schemas.microsoft.com/office/drawing/2014/main" id="{F7AB88EC-54E6-3F48-9878-257017F7CC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06191" y="3086256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8" name="Рисунок 7">
            <a:extLst>
              <a:ext uri="{FF2B5EF4-FFF2-40B4-BE49-F238E27FC236}">
                <a16:creationId xmlns:a16="http://schemas.microsoft.com/office/drawing/2014/main" id="{A708C74D-5FE5-6D48-9721-F4770174CAB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13538" y="3086256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29" name="Рисунок 7">
            <a:extLst>
              <a:ext uri="{FF2B5EF4-FFF2-40B4-BE49-F238E27FC236}">
                <a16:creationId xmlns:a16="http://schemas.microsoft.com/office/drawing/2014/main" id="{BC3F0331-1108-E34B-BE6E-15B631487E9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026406" y="3086256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0" name="Рисунок 7">
            <a:extLst>
              <a:ext uri="{FF2B5EF4-FFF2-40B4-BE49-F238E27FC236}">
                <a16:creationId xmlns:a16="http://schemas.microsoft.com/office/drawing/2014/main" id="{7A4DBEE3-37B1-4A45-90C6-E2B224588E3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93323" y="4418099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1" name="Рисунок 7">
            <a:extLst>
              <a:ext uri="{FF2B5EF4-FFF2-40B4-BE49-F238E27FC236}">
                <a16:creationId xmlns:a16="http://schemas.microsoft.com/office/drawing/2014/main" id="{B768D1F7-EE1C-DE4F-9F8F-D6CB44B3A71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06191" y="4418099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2" name="Рисунок 7">
            <a:extLst>
              <a:ext uri="{FF2B5EF4-FFF2-40B4-BE49-F238E27FC236}">
                <a16:creationId xmlns:a16="http://schemas.microsoft.com/office/drawing/2014/main" id="{F655AA86-5F23-3144-9440-B72218BD430C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13538" y="4418099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  <p:sp>
        <p:nvSpPr>
          <p:cNvPr id="33" name="Рисунок 7">
            <a:extLst>
              <a:ext uri="{FF2B5EF4-FFF2-40B4-BE49-F238E27FC236}">
                <a16:creationId xmlns:a16="http://schemas.microsoft.com/office/drawing/2014/main" id="{BBC5912C-5A80-B64E-820C-58CA0889315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026406" y="4418099"/>
            <a:ext cx="2586440" cy="1118347"/>
          </a:xfrm>
          <a:prstGeom prst="roundRect">
            <a:avLst>
              <a:gd name="adj" fmla="val 14133"/>
            </a:avLst>
          </a:prstGeom>
          <a:noFill/>
          <a:ln>
            <a:gradFill>
              <a:gsLst>
                <a:gs pos="0">
                  <a:srgbClr val="3E20FF"/>
                </a:gs>
                <a:gs pos="100000">
                  <a:srgbClr val="A35AFF"/>
                </a:gs>
              </a:gsLst>
              <a:lin ang="5400000" scaled="1"/>
            </a:gradFill>
          </a:ln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лого</a:t>
            </a:r>
          </a:p>
        </p:txBody>
      </p:sp>
    </p:spTree>
    <p:extLst>
      <p:ext uri="{BB962C8B-B14F-4D97-AF65-F5344CB8AC3E}">
        <p14:creationId xmlns:p14="http://schemas.microsoft.com/office/powerpoint/2010/main" val="253885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E817C7-CE43-D247-A2EB-E16ED540F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C896-2CD2-2944-9D75-FC68DA69D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274270"/>
            <a:ext cx="11017250" cy="158373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F024CEA-F1D5-D446-A819-94D0C0C8D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4"/>
            <a:ext cx="7272337" cy="2879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</p:spTree>
    <p:extLst>
      <p:ext uri="{BB962C8B-B14F-4D97-AF65-F5344CB8AC3E}">
        <p14:creationId xmlns:p14="http://schemas.microsoft.com/office/powerpoint/2010/main" val="30213414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99" y="549275"/>
            <a:ext cx="11015541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1365250"/>
            <a:ext cx="11015541" cy="4764088"/>
          </a:xfrm>
        </p:spPr>
        <p:txBody>
          <a:bodyPr/>
          <a:lstStyle>
            <a:lvl1pPr marL="0" indent="0">
              <a:buNone/>
              <a:defRPr sz="18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248204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073DC5-0E9B-1D45-8DA9-C4C1BC630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143A0D62-C2BD-4347-8575-DDF6ED1AD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99" y="549275"/>
            <a:ext cx="11015541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6FC03754-BC33-A644-AD3E-3EAF57E716D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1365250"/>
            <a:ext cx="11015541" cy="4764088"/>
          </a:xfrm>
        </p:spPr>
        <p:txBody>
          <a:bodyPr/>
          <a:lstStyle>
            <a:lvl1pPr marL="0" indent="0">
              <a:buNone/>
              <a:defRPr sz="18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205307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99" y="549275"/>
            <a:ext cx="11015541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1365250"/>
            <a:ext cx="5138685" cy="476408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3ED919E7-A18C-A143-BE38-6875FBA641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6074" y="1365250"/>
            <a:ext cx="5138685" cy="476408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86570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899" y="549275"/>
            <a:ext cx="11015541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9" y="1365250"/>
            <a:ext cx="3520700" cy="476408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EC4F44D3-7E2A-7E46-ADC5-FE4AE00B063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51262" y="1365250"/>
            <a:ext cx="3520700" cy="476408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F209D4E-E091-7743-83E4-C88F84AD6FB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90504" y="1365250"/>
            <a:ext cx="3520700" cy="476408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691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1456841"/>
            <a:ext cx="5392362" cy="467249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81DC12E-C067-304A-8F82-850056D2F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5392362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1630C7-CAFE-D94B-8350-73A5C19FF1D5}"/>
              </a:ext>
            </a:extLst>
          </p:cNvPr>
          <p:cNvSpPr/>
          <p:nvPr userDrawn="1"/>
        </p:nvSpPr>
        <p:spPr>
          <a:xfrm>
            <a:off x="9012238" y="0"/>
            <a:ext cx="3179762" cy="6858000"/>
          </a:xfrm>
          <a:prstGeom prst="rect">
            <a:avLst/>
          </a:prstGeom>
          <a:gradFill>
            <a:gsLst>
              <a:gs pos="100000">
                <a:srgbClr val="3E20FF"/>
              </a:gs>
              <a:gs pos="14000">
                <a:srgbClr val="A35AFF"/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2AC439CB-70F6-B347-BF9D-91217A9366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24675" y="1092751"/>
            <a:ext cx="3959225" cy="4672497"/>
          </a:xfrm>
          <a:prstGeom prst="roundRect">
            <a:avLst>
              <a:gd name="adj" fmla="val 10266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8739110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1456841"/>
            <a:ext cx="5392362" cy="467249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81DC12E-C067-304A-8F82-850056D2F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5392362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71630C7-CAFE-D94B-8350-73A5C19FF1D5}"/>
              </a:ext>
            </a:extLst>
          </p:cNvPr>
          <p:cNvSpPr/>
          <p:nvPr userDrawn="1"/>
        </p:nvSpPr>
        <p:spPr>
          <a:xfrm>
            <a:off x="9012238" y="0"/>
            <a:ext cx="3179762" cy="6858000"/>
          </a:xfrm>
          <a:prstGeom prst="rect">
            <a:avLst/>
          </a:prstGeom>
          <a:solidFill>
            <a:srgbClr val="3E2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2AC439CB-70F6-B347-BF9D-91217A9366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924675" y="1092751"/>
            <a:ext cx="3959225" cy="4672497"/>
          </a:xfrm>
          <a:prstGeom prst="roundRect">
            <a:avLst>
              <a:gd name="adj" fmla="val 10266"/>
            </a:avLst>
          </a:prstGeom>
          <a:solidFill>
            <a:srgbClr val="725B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1417571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1456841"/>
            <a:ext cx="5392362" cy="467249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81DC12E-C067-304A-8F82-850056D2F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5392362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2AC439CB-70F6-B347-BF9D-91217A9366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5613" y="0"/>
            <a:ext cx="4116387" cy="6858000"/>
          </a:xfrm>
          <a:prstGeom prst="roundRect">
            <a:avLst>
              <a:gd name="adj" fmla="val 0"/>
            </a:avLst>
          </a:prstGeom>
          <a:solidFill>
            <a:srgbClr val="725B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4594991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1456841"/>
            <a:ext cx="5392362" cy="4672497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81DC12E-C067-304A-8F82-850056D2F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5392362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11" name="Рисунок 3">
            <a:extLst>
              <a:ext uri="{FF2B5EF4-FFF2-40B4-BE49-F238E27FC236}">
                <a16:creationId xmlns:a16="http://schemas.microsoft.com/office/drawing/2014/main" id="{2AC439CB-70F6-B347-BF9D-91217A93660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075613" y="0"/>
            <a:ext cx="4116387" cy="6858000"/>
          </a:xfrm>
          <a:prstGeom prst="roundRect">
            <a:avLst>
              <a:gd name="adj" fmla="val 0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3429168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1456841"/>
            <a:ext cx="5392362" cy="4672497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81DC12E-C067-304A-8F82-850056D2F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5392362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5" name="Рисунок 12">
            <a:extLst>
              <a:ext uri="{FF2B5EF4-FFF2-40B4-BE49-F238E27FC236}">
                <a16:creationId xmlns:a16="http://schemas.microsoft.com/office/drawing/2014/main" id="{A726A6A8-43B1-E947-BD96-A0AB121AE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3749" y="1075765"/>
            <a:ext cx="5101352" cy="4672496"/>
          </a:xfrm>
          <a:custGeom>
            <a:avLst/>
            <a:gdLst>
              <a:gd name="connsiteX0" fmla="*/ 1071062 w 4039021"/>
              <a:gd name="connsiteY0" fmla="*/ 0 h 3634040"/>
              <a:gd name="connsiteX1" fmla="*/ 2012853 w 4039021"/>
              <a:gd name="connsiteY1" fmla="*/ 560530 h 3634040"/>
              <a:gd name="connsiteX2" fmla="*/ 2021142 w 4039021"/>
              <a:gd name="connsiteY2" fmla="*/ 577738 h 3634040"/>
              <a:gd name="connsiteX3" fmla="*/ 2051959 w 4039021"/>
              <a:gd name="connsiteY3" fmla="*/ 515679 h 3634040"/>
              <a:gd name="connsiteX4" fmla="*/ 2967959 w 4039021"/>
              <a:gd name="connsiteY4" fmla="*/ 1 h 3634040"/>
              <a:gd name="connsiteX5" fmla="*/ 4039021 w 4039021"/>
              <a:gd name="connsiteY5" fmla="*/ 1071063 h 3634040"/>
              <a:gd name="connsiteX6" fmla="*/ 3794443 w 4039021"/>
              <a:gd name="connsiteY6" fmla="*/ 1752358 h 3634040"/>
              <a:gd name="connsiteX7" fmla="*/ 3735673 w 4039021"/>
              <a:gd name="connsiteY7" fmla="*/ 1817021 h 3634040"/>
              <a:gd name="connsiteX8" fmla="*/ 3794443 w 4039021"/>
              <a:gd name="connsiteY8" fmla="*/ 1881683 h 3634040"/>
              <a:gd name="connsiteX9" fmla="*/ 4039021 w 4039021"/>
              <a:gd name="connsiteY9" fmla="*/ 2562978 h 3634040"/>
              <a:gd name="connsiteX10" fmla="*/ 2967959 w 4039021"/>
              <a:gd name="connsiteY10" fmla="*/ 3634040 h 3634040"/>
              <a:gd name="connsiteX11" fmla="*/ 2094503 w 4039021"/>
              <a:gd name="connsiteY11" fmla="*/ 3183002 h 3634040"/>
              <a:gd name="connsiteX12" fmla="*/ 2020007 w 4039021"/>
              <a:gd name="connsiteY12" fmla="*/ 3058659 h 3634040"/>
              <a:gd name="connsiteX13" fmla="*/ 2012853 w 4039021"/>
              <a:gd name="connsiteY13" fmla="*/ 3073510 h 3634040"/>
              <a:gd name="connsiteX14" fmla="*/ 1071062 w 4039021"/>
              <a:gd name="connsiteY14" fmla="*/ 3634040 h 3634040"/>
              <a:gd name="connsiteX15" fmla="*/ 0 w 4039021"/>
              <a:gd name="connsiteY15" fmla="*/ 2562978 h 3634040"/>
              <a:gd name="connsiteX16" fmla="*/ 182921 w 4039021"/>
              <a:gd name="connsiteY16" fmla="*/ 1964137 h 3634040"/>
              <a:gd name="connsiteX17" fmla="*/ 305867 w 4039021"/>
              <a:gd name="connsiteY17" fmla="*/ 1815125 h 3634040"/>
              <a:gd name="connsiteX18" fmla="*/ 244579 w 4039021"/>
              <a:gd name="connsiteY18" fmla="*/ 1752357 h 3634040"/>
              <a:gd name="connsiteX19" fmla="*/ 0 w 4039021"/>
              <a:gd name="connsiteY19" fmla="*/ 1071062 h 3634040"/>
              <a:gd name="connsiteX20" fmla="*/ 1071062 w 4039021"/>
              <a:gd name="connsiteY20" fmla="*/ 0 h 363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9021" h="3634040">
                <a:moveTo>
                  <a:pt x="1071062" y="0"/>
                </a:moveTo>
                <a:cubicBezTo>
                  <a:pt x="1477740" y="0"/>
                  <a:pt x="1831480" y="226653"/>
                  <a:pt x="2012853" y="560530"/>
                </a:cubicBezTo>
                <a:lnTo>
                  <a:pt x="2021142" y="577738"/>
                </a:lnTo>
                <a:lnTo>
                  <a:pt x="2051959" y="515679"/>
                </a:lnTo>
                <a:cubicBezTo>
                  <a:pt x="2239809" y="206518"/>
                  <a:pt x="2579767" y="1"/>
                  <a:pt x="2967959" y="1"/>
                </a:cubicBezTo>
                <a:cubicBezTo>
                  <a:pt x="3559490" y="1"/>
                  <a:pt x="4039021" y="479532"/>
                  <a:pt x="4039021" y="1071063"/>
                </a:cubicBezTo>
                <a:cubicBezTo>
                  <a:pt x="4039021" y="1329858"/>
                  <a:pt x="3947236" y="1567215"/>
                  <a:pt x="3794443" y="1752358"/>
                </a:cubicBezTo>
                <a:lnTo>
                  <a:pt x="3735673" y="1817021"/>
                </a:lnTo>
                <a:lnTo>
                  <a:pt x="3794443" y="1881683"/>
                </a:lnTo>
                <a:cubicBezTo>
                  <a:pt x="3947236" y="2066826"/>
                  <a:pt x="4039021" y="2304183"/>
                  <a:pt x="4039021" y="2562978"/>
                </a:cubicBezTo>
                <a:cubicBezTo>
                  <a:pt x="4039021" y="3154509"/>
                  <a:pt x="3559490" y="3634040"/>
                  <a:pt x="2967959" y="3634040"/>
                </a:cubicBezTo>
                <a:cubicBezTo>
                  <a:pt x="2607495" y="3634040"/>
                  <a:pt x="2288621" y="3455972"/>
                  <a:pt x="2094503" y="3183002"/>
                </a:cubicBezTo>
                <a:lnTo>
                  <a:pt x="2020007" y="3058659"/>
                </a:lnTo>
                <a:lnTo>
                  <a:pt x="2012853" y="3073510"/>
                </a:lnTo>
                <a:cubicBezTo>
                  <a:pt x="1831480" y="3407387"/>
                  <a:pt x="1477740" y="3634040"/>
                  <a:pt x="1071062" y="3634040"/>
                </a:cubicBezTo>
                <a:cubicBezTo>
                  <a:pt x="479531" y="3634040"/>
                  <a:pt x="0" y="3154509"/>
                  <a:pt x="0" y="2562978"/>
                </a:cubicBezTo>
                <a:cubicBezTo>
                  <a:pt x="0" y="2341154"/>
                  <a:pt x="67434" y="2135080"/>
                  <a:pt x="182921" y="1964137"/>
                </a:cubicBezTo>
                <a:lnTo>
                  <a:pt x="305867" y="1815125"/>
                </a:lnTo>
                <a:lnTo>
                  <a:pt x="244579" y="1752357"/>
                </a:lnTo>
                <a:cubicBezTo>
                  <a:pt x="91785" y="1567214"/>
                  <a:pt x="0" y="1329857"/>
                  <a:pt x="0" y="1071062"/>
                </a:cubicBezTo>
                <a:cubicBezTo>
                  <a:pt x="0" y="479531"/>
                  <a:pt x="479531" y="0"/>
                  <a:pt x="1071062" y="0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Eastman Offset" pitchFamily="2" charset="0"/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5216969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Титульный слай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1456841"/>
            <a:ext cx="5392362" cy="467249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81DC12E-C067-304A-8F82-850056D2F4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5392362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rgbClr val="3E20FF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5" name="Рисунок 12">
            <a:extLst>
              <a:ext uri="{FF2B5EF4-FFF2-40B4-BE49-F238E27FC236}">
                <a16:creationId xmlns:a16="http://schemas.microsoft.com/office/drawing/2014/main" id="{A726A6A8-43B1-E947-BD96-A0AB121AEAB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93749" y="1075765"/>
            <a:ext cx="5101352" cy="4672496"/>
          </a:xfrm>
          <a:custGeom>
            <a:avLst/>
            <a:gdLst>
              <a:gd name="connsiteX0" fmla="*/ 1071062 w 4039021"/>
              <a:gd name="connsiteY0" fmla="*/ 0 h 3634040"/>
              <a:gd name="connsiteX1" fmla="*/ 2012853 w 4039021"/>
              <a:gd name="connsiteY1" fmla="*/ 560530 h 3634040"/>
              <a:gd name="connsiteX2" fmla="*/ 2021142 w 4039021"/>
              <a:gd name="connsiteY2" fmla="*/ 577738 h 3634040"/>
              <a:gd name="connsiteX3" fmla="*/ 2051959 w 4039021"/>
              <a:gd name="connsiteY3" fmla="*/ 515679 h 3634040"/>
              <a:gd name="connsiteX4" fmla="*/ 2967959 w 4039021"/>
              <a:gd name="connsiteY4" fmla="*/ 1 h 3634040"/>
              <a:gd name="connsiteX5" fmla="*/ 4039021 w 4039021"/>
              <a:gd name="connsiteY5" fmla="*/ 1071063 h 3634040"/>
              <a:gd name="connsiteX6" fmla="*/ 3794443 w 4039021"/>
              <a:gd name="connsiteY6" fmla="*/ 1752358 h 3634040"/>
              <a:gd name="connsiteX7" fmla="*/ 3735673 w 4039021"/>
              <a:gd name="connsiteY7" fmla="*/ 1817021 h 3634040"/>
              <a:gd name="connsiteX8" fmla="*/ 3794443 w 4039021"/>
              <a:gd name="connsiteY8" fmla="*/ 1881683 h 3634040"/>
              <a:gd name="connsiteX9" fmla="*/ 4039021 w 4039021"/>
              <a:gd name="connsiteY9" fmla="*/ 2562978 h 3634040"/>
              <a:gd name="connsiteX10" fmla="*/ 2967959 w 4039021"/>
              <a:gd name="connsiteY10" fmla="*/ 3634040 h 3634040"/>
              <a:gd name="connsiteX11" fmla="*/ 2094503 w 4039021"/>
              <a:gd name="connsiteY11" fmla="*/ 3183002 h 3634040"/>
              <a:gd name="connsiteX12" fmla="*/ 2020007 w 4039021"/>
              <a:gd name="connsiteY12" fmla="*/ 3058659 h 3634040"/>
              <a:gd name="connsiteX13" fmla="*/ 2012853 w 4039021"/>
              <a:gd name="connsiteY13" fmla="*/ 3073510 h 3634040"/>
              <a:gd name="connsiteX14" fmla="*/ 1071062 w 4039021"/>
              <a:gd name="connsiteY14" fmla="*/ 3634040 h 3634040"/>
              <a:gd name="connsiteX15" fmla="*/ 0 w 4039021"/>
              <a:gd name="connsiteY15" fmla="*/ 2562978 h 3634040"/>
              <a:gd name="connsiteX16" fmla="*/ 182921 w 4039021"/>
              <a:gd name="connsiteY16" fmla="*/ 1964137 h 3634040"/>
              <a:gd name="connsiteX17" fmla="*/ 305867 w 4039021"/>
              <a:gd name="connsiteY17" fmla="*/ 1815125 h 3634040"/>
              <a:gd name="connsiteX18" fmla="*/ 244579 w 4039021"/>
              <a:gd name="connsiteY18" fmla="*/ 1752357 h 3634040"/>
              <a:gd name="connsiteX19" fmla="*/ 0 w 4039021"/>
              <a:gd name="connsiteY19" fmla="*/ 1071062 h 3634040"/>
              <a:gd name="connsiteX20" fmla="*/ 1071062 w 4039021"/>
              <a:gd name="connsiteY20" fmla="*/ 0 h 363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9021" h="3634040">
                <a:moveTo>
                  <a:pt x="1071062" y="0"/>
                </a:moveTo>
                <a:cubicBezTo>
                  <a:pt x="1477740" y="0"/>
                  <a:pt x="1831480" y="226653"/>
                  <a:pt x="2012853" y="560530"/>
                </a:cubicBezTo>
                <a:lnTo>
                  <a:pt x="2021142" y="577738"/>
                </a:lnTo>
                <a:lnTo>
                  <a:pt x="2051959" y="515679"/>
                </a:lnTo>
                <a:cubicBezTo>
                  <a:pt x="2239809" y="206518"/>
                  <a:pt x="2579767" y="1"/>
                  <a:pt x="2967959" y="1"/>
                </a:cubicBezTo>
                <a:cubicBezTo>
                  <a:pt x="3559490" y="1"/>
                  <a:pt x="4039021" y="479532"/>
                  <a:pt x="4039021" y="1071063"/>
                </a:cubicBezTo>
                <a:cubicBezTo>
                  <a:pt x="4039021" y="1329858"/>
                  <a:pt x="3947236" y="1567215"/>
                  <a:pt x="3794443" y="1752358"/>
                </a:cubicBezTo>
                <a:lnTo>
                  <a:pt x="3735673" y="1817021"/>
                </a:lnTo>
                <a:lnTo>
                  <a:pt x="3794443" y="1881683"/>
                </a:lnTo>
                <a:cubicBezTo>
                  <a:pt x="3947236" y="2066826"/>
                  <a:pt x="4039021" y="2304183"/>
                  <a:pt x="4039021" y="2562978"/>
                </a:cubicBezTo>
                <a:cubicBezTo>
                  <a:pt x="4039021" y="3154509"/>
                  <a:pt x="3559490" y="3634040"/>
                  <a:pt x="2967959" y="3634040"/>
                </a:cubicBezTo>
                <a:cubicBezTo>
                  <a:pt x="2607495" y="3634040"/>
                  <a:pt x="2288621" y="3455972"/>
                  <a:pt x="2094503" y="3183002"/>
                </a:cubicBezTo>
                <a:lnTo>
                  <a:pt x="2020007" y="3058659"/>
                </a:lnTo>
                <a:lnTo>
                  <a:pt x="2012853" y="3073510"/>
                </a:lnTo>
                <a:cubicBezTo>
                  <a:pt x="1831480" y="3407387"/>
                  <a:pt x="1477740" y="3634040"/>
                  <a:pt x="1071062" y="3634040"/>
                </a:cubicBezTo>
                <a:cubicBezTo>
                  <a:pt x="479531" y="3634040"/>
                  <a:pt x="0" y="3154509"/>
                  <a:pt x="0" y="2562978"/>
                </a:cubicBezTo>
                <a:cubicBezTo>
                  <a:pt x="0" y="2341154"/>
                  <a:pt x="67434" y="2135080"/>
                  <a:pt x="182921" y="1964137"/>
                </a:cubicBezTo>
                <a:lnTo>
                  <a:pt x="305867" y="1815125"/>
                </a:lnTo>
                <a:lnTo>
                  <a:pt x="244579" y="1752357"/>
                </a:lnTo>
                <a:cubicBezTo>
                  <a:pt x="91785" y="1567214"/>
                  <a:pt x="0" y="1329857"/>
                  <a:pt x="0" y="1071062"/>
                </a:cubicBezTo>
                <a:cubicBezTo>
                  <a:pt x="0" y="479531"/>
                  <a:pt x="479531" y="0"/>
                  <a:pt x="1071062" y="0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Eastman Offset" pitchFamily="2" charset="0"/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1892085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B0AA8E1-044B-C74B-AB60-A9163D71E4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0CB692-A6B6-9545-9DBE-1AB2119D78D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1C6BE7-AA06-AD4A-8DCF-4E8157E67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273430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1406D44-E3D7-DE42-8CEF-CCB1F8BA00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545608"/>
            <a:ext cx="5400675" cy="158373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36759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F51011-8C7F-9F4E-9F5E-5835E5AA6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F024CEA-F1D5-D446-A819-94D0C0C8D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8208963" cy="2216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шмуцтитула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CEC1794-8D4F-8141-8176-159289B1631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3074988"/>
            <a:ext cx="4249668" cy="2411412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Подзаголовок его же</a:t>
            </a:r>
          </a:p>
        </p:txBody>
      </p:sp>
    </p:spTree>
    <p:extLst>
      <p:ext uri="{BB962C8B-B14F-4D97-AF65-F5344CB8AC3E}">
        <p14:creationId xmlns:p14="http://schemas.microsoft.com/office/powerpoint/2010/main" val="39876632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F51011-8C7F-9F4E-9F5E-5835E5AA6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F024CEA-F1D5-D446-A819-94D0C0C8D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9038" y="4466563"/>
            <a:ext cx="7273925" cy="1662774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50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Короткий тезис</a:t>
            </a:r>
          </a:p>
        </p:txBody>
      </p:sp>
      <p:sp>
        <p:nvSpPr>
          <p:cNvPr id="5" name="Рисунок 12">
            <a:extLst>
              <a:ext uri="{FF2B5EF4-FFF2-40B4-BE49-F238E27FC236}">
                <a16:creationId xmlns:a16="http://schemas.microsoft.com/office/drawing/2014/main" id="{1397C19F-2354-5E48-90D3-C6ABA23365D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948366" y="-1680500"/>
            <a:ext cx="6295267" cy="5766042"/>
          </a:xfrm>
          <a:custGeom>
            <a:avLst/>
            <a:gdLst>
              <a:gd name="connsiteX0" fmla="*/ 1071062 w 4039021"/>
              <a:gd name="connsiteY0" fmla="*/ 0 h 3634040"/>
              <a:gd name="connsiteX1" fmla="*/ 2012853 w 4039021"/>
              <a:gd name="connsiteY1" fmla="*/ 560530 h 3634040"/>
              <a:gd name="connsiteX2" fmla="*/ 2021142 w 4039021"/>
              <a:gd name="connsiteY2" fmla="*/ 577738 h 3634040"/>
              <a:gd name="connsiteX3" fmla="*/ 2051959 w 4039021"/>
              <a:gd name="connsiteY3" fmla="*/ 515679 h 3634040"/>
              <a:gd name="connsiteX4" fmla="*/ 2967959 w 4039021"/>
              <a:gd name="connsiteY4" fmla="*/ 1 h 3634040"/>
              <a:gd name="connsiteX5" fmla="*/ 4039021 w 4039021"/>
              <a:gd name="connsiteY5" fmla="*/ 1071063 h 3634040"/>
              <a:gd name="connsiteX6" fmla="*/ 3794443 w 4039021"/>
              <a:gd name="connsiteY6" fmla="*/ 1752358 h 3634040"/>
              <a:gd name="connsiteX7" fmla="*/ 3735673 w 4039021"/>
              <a:gd name="connsiteY7" fmla="*/ 1817021 h 3634040"/>
              <a:gd name="connsiteX8" fmla="*/ 3794443 w 4039021"/>
              <a:gd name="connsiteY8" fmla="*/ 1881683 h 3634040"/>
              <a:gd name="connsiteX9" fmla="*/ 4039021 w 4039021"/>
              <a:gd name="connsiteY9" fmla="*/ 2562978 h 3634040"/>
              <a:gd name="connsiteX10" fmla="*/ 2967959 w 4039021"/>
              <a:gd name="connsiteY10" fmla="*/ 3634040 h 3634040"/>
              <a:gd name="connsiteX11" fmla="*/ 2094503 w 4039021"/>
              <a:gd name="connsiteY11" fmla="*/ 3183002 h 3634040"/>
              <a:gd name="connsiteX12" fmla="*/ 2020007 w 4039021"/>
              <a:gd name="connsiteY12" fmla="*/ 3058659 h 3634040"/>
              <a:gd name="connsiteX13" fmla="*/ 2012853 w 4039021"/>
              <a:gd name="connsiteY13" fmla="*/ 3073510 h 3634040"/>
              <a:gd name="connsiteX14" fmla="*/ 1071062 w 4039021"/>
              <a:gd name="connsiteY14" fmla="*/ 3634040 h 3634040"/>
              <a:gd name="connsiteX15" fmla="*/ 0 w 4039021"/>
              <a:gd name="connsiteY15" fmla="*/ 2562978 h 3634040"/>
              <a:gd name="connsiteX16" fmla="*/ 182921 w 4039021"/>
              <a:gd name="connsiteY16" fmla="*/ 1964137 h 3634040"/>
              <a:gd name="connsiteX17" fmla="*/ 305867 w 4039021"/>
              <a:gd name="connsiteY17" fmla="*/ 1815125 h 3634040"/>
              <a:gd name="connsiteX18" fmla="*/ 244579 w 4039021"/>
              <a:gd name="connsiteY18" fmla="*/ 1752357 h 3634040"/>
              <a:gd name="connsiteX19" fmla="*/ 0 w 4039021"/>
              <a:gd name="connsiteY19" fmla="*/ 1071062 h 3634040"/>
              <a:gd name="connsiteX20" fmla="*/ 1071062 w 4039021"/>
              <a:gd name="connsiteY20" fmla="*/ 0 h 363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39021" h="3634040">
                <a:moveTo>
                  <a:pt x="1071062" y="0"/>
                </a:moveTo>
                <a:cubicBezTo>
                  <a:pt x="1477740" y="0"/>
                  <a:pt x="1831480" y="226653"/>
                  <a:pt x="2012853" y="560530"/>
                </a:cubicBezTo>
                <a:lnTo>
                  <a:pt x="2021142" y="577738"/>
                </a:lnTo>
                <a:lnTo>
                  <a:pt x="2051959" y="515679"/>
                </a:lnTo>
                <a:cubicBezTo>
                  <a:pt x="2239809" y="206518"/>
                  <a:pt x="2579767" y="1"/>
                  <a:pt x="2967959" y="1"/>
                </a:cubicBezTo>
                <a:cubicBezTo>
                  <a:pt x="3559490" y="1"/>
                  <a:pt x="4039021" y="479532"/>
                  <a:pt x="4039021" y="1071063"/>
                </a:cubicBezTo>
                <a:cubicBezTo>
                  <a:pt x="4039021" y="1329858"/>
                  <a:pt x="3947236" y="1567215"/>
                  <a:pt x="3794443" y="1752358"/>
                </a:cubicBezTo>
                <a:lnTo>
                  <a:pt x="3735673" y="1817021"/>
                </a:lnTo>
                <a:lnTo>
                  <a:pt x="3794443" y="1881683"/>
                </a:lnTo>
                <a:cubicBezTo>
                  <a:pt x="3947236" y="2066826"/>
                  <a:pt x="4039021" y="2304183"/>
                  <a:pt x="4039021" y="2562978"/>
                </a:cubicBezTo>
                <a:cubicBezTo>
                  <a:pt x="4039021" y="3154509"/>
                  <a:pt x="3559490" y="3634040"/>
                  <a:pt x="2967959" y="3634040"/>
                </a:cubicBezTo>
                <a:cubicBezTo>
                  <a:pt x="2607495" y="3634040"/>
                  <a:pt x="2288621" y="3455972"/>
                  <a:pt x="2094503" y="3183002"/>
                </a:cubicBezTo>
                <a:lnTo>
                  <a:pt x="2020007" y="3058659"/>
                </a:lnTo>
                <a:lnTo>
                  <a:pt x="2012853" y="3073510"/>
                </a:lnTo>
                <a:cubicBezTo>
                  <a:pt x="1831480" y="3407387"/>
                  <a:pt x="1477740" y="3634040"/>
                  <a:pt x="1071062" y="3634040"/>
                </a:cubicBezTo>
                <a:cubicBezTo>
                  <a:pt x="479531" y="3634040"/>
                  <a:pt x="0" y="3154509"/>
                  <a:pt x="0" y="2562978"/>
                </a:cubicBezTo>
                <a:cubicBezTo>
                  <a:pt x="0" y="2341154"/>
                  <a:pt x="67434" y="2135080"/>
                  <a:pt x="182921" y="1964137"/>
                </a:cubicBezTo>
                <a:lnTo>
                  <a:pt x="305867" y="1815125"/>
                </a:lnTo>
                <a:lnTo>
                  <a:pt x="244579" y="1752357"/>
                </a:lnTo>
                <a:cubicBezTo>
                  <a:pt x="91785" y="1567214"/>
                  <a:pt x="0" y="1329857"/>
                  <a:pt x="0" y="1071062"/>
                </a:cubicBezTo>
                <a:cubicBezTo>
                  <a:pt x="0" y="479531"/>
                  <a:pt x="479531" y="0"/>
                  <a:pt x="1071062" y="0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Eastman Offset" pitchFamily="2" charset="0"/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6688324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75E0D50-1116-EE4D-B6FA-67719941C7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8208963" cy="2216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60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шмуцтитула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B0144545-8784-F247-A3AE-9836A2CA2E0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3074988"/>
            <a:ext cx="4249668" cy="2411412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Подзаголовок его же</a:t>
            </a:r>
          </a:p>
        </p:txBody>
      </p:sp>
    </p:spTree>
    <p:extLst>
      <p:ext uri="{BB962C8B-B14F-4D97-AF65-F5344CB8AC3E}">
        <p14:creationId xmlns:p14="http://schemas.microsoft.com/office/powerpoint/2010/main" val="27321511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4073DC5-0E9B-1D45-8DA9-C4C1BC630A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5F8E3BF-02CF-9B4E-8D8A-8946EFC5A4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4"/>
            <a:ext cx="8208963" cy="26710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5400" b="0" i="0">
                <a:solidFill>
                  <a:srgbClr val="3E20FF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шмуцтитула на несколько строк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DAEA5982-6004-1142-8313-891E90CA52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3429000"/>
            <a:ext cx="4249668" cy="2057400"/>
          </a:xfrm>
        </p:spPr>
        <p:txBody>
          <a:bodyPr/>
          <a:lstStyle>
            <a:lvl1pPr marL="0" indent="0">
              <a:buNone/>
              <a:defRPr b="0" i="0">
                <a:solidFill>
                  <a:srgbClr val="070037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Подзаголовок его же</a:t>
            </a:r>
          </a:p>
        </p:txBody>
      </p:sp>
    </p:spTree>
    <p:extLst>
      <p:ext uri="{BB962C8B-B14F-4D97-AF65-F5344CB8AC3E}">
        <p14:creationId xmlns:p14="http://schemas.microsoft.com/office/powerpoint/2010/main" val="15211804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Титульный слайд">
    <p:bg>
      <p:bgPr>
        <a:gradFill>
          <a:gsLst>
            <a:gs pos="10000">
              <a:srgbClr val="BEA2FF"/>
            </a:gs>
            <a:gs pos="94000">
              <a:srgbClr val="705B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6721AAE-66ED-B249-A23C-7DEF1EC281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4"/>
            <a:ext cx="8208963" cy="26710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5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шмуцтитула на несколько строк</a:t>
            </a:r>
          </a:p>
        </p:txBody>
      </p:sp>
      <p:sp>
        <p:nvSpPr>
          <p:cNvPr id="14" name="Текст 8">
            <a:extLst>
              <a:ext uri="{FF2B5EF4-FFF2-40B4-BE49-F238E27FC236}">
                <a16:creationId xmlns:a16="http://schemas.microsoft.com/office/drawing/2014/main" id="{70224EA1-972B-404F-B142-4E0A82A490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3429000"/>
            <a:ext cx="4249668" cy="20574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Подзаголовок его же</a:t>
            </a:r>
          </a:p>
        </p:txBody>
      </p:sp>
    </p:spTree>
    <p:extLst>
      <p:ext uri="{BB962C8B-B14F-4D97-AF65-F5344CB8AC3E}">
        <p14:creationId xmlns:p14="http://schemas.microsoft.com/office/powerpoint/2010/main" val="34534018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F51011-8C7F-9F4E-9F5E-5835E5AA6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CD9C089-F0C3-7846-B6F0-7A7EE2A04A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4"/>
            <a:ext cx="8208963" cy="26710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5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шмуцтитула на несколько строк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32E13B14-E417-644D-82DD-F19F1F319A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3429000"/>
            <a:ext cx="4249668" cy="20574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Подзаголовок его же</a:t>
            </a:r>
          </a:p>
        </p:txBody>
      </p:sp>
    </p:spTree>
    <p:extLst>
      <p:ext uri="{BB962C8B-B14F-4D97-AF65-F5344CB8AC3E}">
        <p14:creationId xmlns:p14="http://schemas.microsoft.com/office/powerpoint/2010/main" val="21990037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FEE6DF3D-533A-4C4D-AC73-E29DCD28A2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4"/>
            <a:ext cx="8208963" cy="26710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5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шмуцтитула на несколько строк</a:t>
            </a:r>
          </a:p>
        </p:txBody>
      </p:sp>
      <p:sp>
        <p:nvSpPr>
          <p:cNvPr id="5" name="Текст 8">
            <a:extLst>
              <a:ext uri="{FF2B5EF4-FFF2-40B4-BE49-F238E27FC236}">
                <a16:creationId xmlns:a16="http://schemas.microsoft.com/office/drawing/2014/main" id="{F7DFF390-4928-D546-B8E5-0052724E51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3429000"/>
            <a:ext cx="4249668" cy="20574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Подзаголовок его же</a:t>
            </a:r>
          </a:p>
        </p:txBody>
      </p:sp>
    </p:spTree>
    <p:extLst>
      <p:ext uri="{BB962C8B-B14F-4D97-AF65-F5344CB8AC3E}">
        <p14:creationId xmlns:p14="http://schemas.microsoft.com/office/powerpoint/2010/main" val="843863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886053E4-ED25-824B-A1BB-1CDF86B4DC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56055" y="981519"/>
            <a:ext cx="5566282" cy="6012769"/>
          </a:xfrm>
          <a:custGeom>
            <a:avLst/>
            <a:gdLst>
              <a:gd name="connsiteX0" fmla="*/ 0 w 5403850"/>
              <a:gd name="connsiteY0" fmla="*/ 2523331 h 5046662"/>
              <a:gd name="connsiteX1" fmla="*/ 2701925 w 5403850"/>
              <a:gd name="connsiteY1" fmla="*/ 0 h 5046662"/>
              <a:gd name="connsiteX2" fmla="*/ 5403850 w 5403850"/>
              <a:gd name="connsiteY2" fmla="*/ 2523331 h 5046662"/>
              <a:gd name="connsiteX3" fmla="*/ 2701925 w 5403850"/>
              <a:gd name="connsiteY3" fmla="*/ 5046662 h 5046662"/>
              <a:gd name="connsiteX4" fmla="*/ 0 w 5403850"/>
              <a:gd name="connsiteY4" fmla="*/ 2523331 h 5046662"/>
              <a:gd name="connsiteX0" fmla="*/ 0 w 5403850"/>
              <a:gd name="connsiteY0" fmla="*/ 3297054 h 5820385"/>
              <a:gd name="connsiteX1" fmla="*/ 2701925 w 5403850"/>
              <a:gd name="connsiteY1" fmla="*/ 0 h 5820385"/>
              <a:gd name="connsiteX2" fmla="*/ 5403850 w 5403850"/>
              <a:gd name="connsiteY2" fmla="*/ 3297054 h 5820385"/>
              <a:gd name="connsiteX3" fmla="*/ 2701925 w 5403850"/>
              <a:gd name="connsiteY3" fmla="*/ 5820385 h 5820385"/>
              <a:gd name="connsiteX4" fmla="*/ 0 w 5403850"/>
              <a:gd name="connsiteY4" fmla="*/ 3297054 h 5820385"/>
              <a:gd name="connsiteX0" fmla="*/ 0 w 5403850"/>
              <a:gd name="connsiteY0" fmla="*/ 3514268 h 6037599"/>
              <a:gd name="connsiteX1" fmla="*/ 2701925 w 5403850"/>
              <a:gd name="connsiteY1" fmla="*/ 217214 h 6037599"/>
              <a:gd name="connsiteX2" fmla="*/ 5403850 w 5403850"/>
              <a:gd name="connsiteY2" fmla="*/ 3514268 h 6037599"/>
              <a:gd name="connsiteX3" fmla="*/ 2701925 w 5403850"/>
              <a:gd name="connsiteY3" fmla="*/ 6037599 h 6037599"/>
              <a:gd name="connsiteX4" fmla="*/ 0 w 5403850"/>
              <a:gd name="connsiteY4" fmla="*/ 3514268 h 6037599"/>
              <a:gd name="connsiteX0" fmla="*/ 25645 w 5429495"/>
              <a:gd name="connsiteY0" fmla="*/ 3398416 h 5921747"/>
              <a:gd name="connsiteX1" fmla="*/ 2200032 w 5429495"/>
              <a:gd name="connsiteY1" fmla="*/ 224455 h 5921747"/>
              <a:gd name="connsiteX2" fmla="*/ 5429495 w 5429495"/>
              <a:gd name="connsiteY2" fmla="*/ 3398416 h 5921747"/>
              <a:gd name="connsiteX3" fmla="*/ 2727570 w 5429495"/>
              <a:gd name="connsiteY3" fmla="*/ 5921747 h 5921747"/>
              <a:gd name="connsiteX4" fmla="*/ 25645 w 5429495"/>
              <a:gd name="connsiteY4" fmla="*/ 3398416 h 5921747"/>
              <a:gd name="connsiteX0" fmla="*/ 10912 w 5414762"/>
              <a:gd name="connsiteY0" fmla="*/ 3282434 h 5805765"/>
              <a:gd name="connsiteX1" fmla="*/ 2185299 w 5414762"/>
              <a:gd name="connsiteY1" fmla="*/ 108473 h 5805765"/>
              <a:gd name="connsiteX2" fmla="*/ 5414762 w 5414762"/>
              <a:gd name="connsiteY2" fmla="*/ 3282434 h 5805765"/>
              <a:gd name="connsiteX3" fmla="*/ 2712837 w 5414762"/>
              <a:gd name="connsiteY3" fmla="*/ 5805765 h 5805765"/>
              <a:gd name="connsiteX4" fmla="*/ 10912 w 5414762"/>
              <a:gd name="connsiteY4" fmla="*/ 3282434 h 5805765"/>
              <a:gd name="connsiteX0" fmla="*/ 4343 w 5988486"/>
              <a:gd name="connsiteY0" fmla="*/ 3173987 h 5697371"/>
              <a:gd name="connsiteX1" fmla="*/ 2178730 w 5988486"/>
              <a:gd name="connsiteY1" fmla="*/ 26 h 5697371"/>
              <a:gd name="connsiteX2" fmla="*/ 5988486 w 5988486"/>
              <a:gd name="connsiteY2" fmla="*/ 3226741 h 5697371"/>
              <a:gd name="connsiteX3" fmla="*/ 2706268 w 5988486"/>
              <a:gd name="connsiteY3" fmla="*/ 5697318 h 5697371"/>
              <a:gd name="connsiteX4" fmla="*/ 4343 w 5988486"/>
              <a:gd name="connsiteY4" fmla="*/ 3173987 h 5697371"/>
              <a:gd name="connsiteX0" fmla="*/ 4343 w 6032214"/>
              <a:gd name="connsiteY0" fmla="*/ 3251575 h 5774939"/>
              <a:gd name="connsiteX1" fmla="*/ 2178730 w 6032214"/>
              <a:gd name="connsiteY1" fmla="*/ 77614 h 5774939"/>
              <a:gd name="connsiteX2" fmla="*/ 4435177 w 6032214"/>
              <a:gd name="connsiteY2" fmla="*/ 1167737 h 5774939"/>
              <a:gd name="connsiteX3" fmla="*/ 5988486 w 6032214"/>
              <a:gd name="connsiteY3" fmla="*/ 3304329 h 5774939"/>
              <a:gd name="connsiteX4" fmla="*/ 2706268 w 6032214"/>
              <a:gd name="connsiteY4" fmla="*/ 5774906 h 5774939"/>
              <a:gd name="connsiteX5" fmla="*/ 4343 w 6032214"/>
              <a:gd name="connsiteY5" fmla="*/ 3251575 h 5774939"/>
              <a:gd name="connsiteX0" fmla="*/ 133514 w 6161385"/>
              <a:gd name="connsiteY0" fmla="*/ 3251575 h 5774939"/>
              <a:gd name="connsiteX1" fmla="*/ 607809 w 6161385"/>
              <a:gd name="connsiteY1" fmla="*/ 1677691 h 5774939"/>
              <a:gd name="connsiteX2" fmla="*/ 2307901 w 6161385"/>
              <a:gd name="connsiteY2" fmla="*/ 77614 h 5774939"/>
              <a:gd name="connsiteX3" fmla="*/ 4564348 w 6161385"/>
              <a:gd name="connsiteY3" fmla="*/ 1167737 h 5774939"/>
              <a:gd name="connsiteX4" fmla="*/ 6117657 w 6161385"/>
              <a:gd name="connsiteY4" fmla="*/ 3304329 h 5774939"/>
              <a:gd name="connsiteX5" fmla="*/ 2835439 w 6161385"/>
              <a:gd name="connsiteY5" fmla="*/ 5774906 h 5774939"/>
              <a:gd name="connsiteX6" fmla="*/ 133514 w 6161385"/>
              <a:gd name="connsiteY6" fmla="*/ 3251575 h 5774939"/>
              <a:gd name="connsiteX0" fmla="*/ 133514 w 6161385"/>
              <a:gd name="connsiteY0" fmla="*/ 5097959 h 5943621"/>
              <a:gd name="connsiteX1" fmla="*/ 607809 w 6161385"/>
              <a:gd name="connsiteY1" fmla="*/ 1677691 h 5943621"/>
              <a:gd name="connsiteX2" fmla="*/ 2307901 w 6161385"/>
              <a:gd name="connsiteY2" fmla="*/ 77614 h 5943621"/>
              <a:gd name="connsiteX3" fmla="*/ 4564348 w 6161385"/>
              <a:gd name="connsiteY3" fmla="*/ 1167737 h 5943621"/>
              <a:gd name="connsiteX4" fmla="*/ 6117657 w 6161385"/>
              <a:gd name="connsiteY4" fmla="*/ 3304329 h 5943621"/>
              <a:gd name="connsiteX5" fmla="*/ 2835439 w 6161385"/>
              <a:gd name="connsiteY5" fmla="*/ 5774906 h 5943621"/>
              <a:gd name="connsiteX6" fmla="*/ 133514 w 6161385"/>
              <a:gd name="connsiteY6" fmla="*/ 5097959 h 5943621"/>
              <a:gd name="connsiteX0" fmla="*/ 324018 w 6351889"/>
              <a:gd name="connsiteY0" fmla="*/ 5097959 h 6109380"/>
              <a:gd name="connsiteX1" fmla="*/ 798313 w 6351889"/>
              <a:gd name="connsiteY1" fmla="*/ 1677691 h 6109380"/>
              <a:gd name="connsiteX2" fmla="*/ 2498405 w 6351889"/>
              <a:gd name="connsiteY2" fmla="*/ 77614 h 6109380"/>
              <a:gd name="connsiteX3" fmla="*/ 4754852 w 6351889"/>
              <a:gd name="connsiteY3" fmla="*/ 1167737 h 6109380"/>
              <a:gd name="connsiteX4" fmla="*/ 6308161 w 6351889"/>
              <a:gd name="connsiteY4" fmla="*/ 3304329 h 6109380"/>
              <a:gd name="connsiteX5" fmla="*/ 5663636 w 6351889"/>
              <a:gd name="connsiteY5" fmla="*/ 6021090 h 6109380"/>
              <a:gd name="connsiteX6" fmla="*/ 324018 w 6351889"/>
              <a:gd name="connsiteY6" fmla="*/ 5097959 h 6109380"/>
              <a:gd name="connsiteX0" fmla="*/ 324018 w 6075256"/>
              <a:gd name="connsiteY0" fmla="*/ 5097959 h 6154664"/>
              <a:gd name="connsiteX1" fmla="*/ 798313 w 6075256"/>
              <a:gd name="connsiteY1" fmla="*/ 1677691 h 6154664"/>
              <a:gd name="connsiteX2" fmla="*/ 2498405 w 6075256"/>
              <a:gd name="connsiteY2" fmla="*/ 77614 h 6154664"/>
              <a:gd name="connsiteX3" fmla="*/ 4754852 w 6075256"/>
              <a:gd name="connsiteY3" fmla="*/ 1167737 h 6154664"/>
              <a:gd name="connsiteX4" fmla="*/ 5903715 w 6075256"/>
              <a:gd name="connsiteY4" fmla="*/ 2618529 h 6154664"/>
              <a:gd name="connsiteX5" fmla="*/ 5663636 w 6075256"/>
              <a:gd name="connsiteY5" fmla="*/ 6021090 h 6154664"/>
              <a:gd name="connsiteX6" fmla="*/ 324018 w 6075256"/>
              <a:gd name="connsiteY6" fmla="*/ 5097959 h 6154664"/>
              <a:gd name="connsiteX0" fmla="*/ 324018 w 6075256"/>
              <a:gd name="connsiteY0" fmla="*/ 5097959 h 6154664"/>
              <a:gd name="connsiteX1" fmla="*/ 798313 w 6075256"/>
              <a:gd name="connsiteY1" fmla="*/ 1677691 h 6154664"/>
              <a:gd name="connsiteX2" fmla="*/ 2498405 w 6075256"/>
              <a:gd name="connsiteY2" fmla="*/ 77614 h 6154664"/>
              <a:gd name="connsiteX3" fmla="*/ 4754852 w 6075256"/>
              <a:gd name="connsiteY3" fmla="*/ 1167737 h 6154664"/>
              <a:gd name="connsiteX4" fmla="*/ 5903715 w 6075256"/>
              <a:gd name="connsiteY4" fmla="*/ 2618529 h 6154664"/>
              <a:gd name="connsiteX5" fmla="*/ 5663636 w 6075256"/>
              <a:gd name="connsiteY5" fmla="*/ 6021090 h 6154664"/>
              <a:gd name="connsiteX6" fmla="*/ 324018 w 6075256"/>
              <a:gd name="connsiteY6" fmla="*/ 5097959 h 6154664"/>
              <a:gd name="connsiteX0" fmla="*/ 324018 w 6075256"/>
              <a:gd name="connsiteY0" fmla="*/ 5097959 h 6154664"/>
              <a:gd name="connsiteX1" fmla="*/ 798313 w 6075256"/>
              <a:gd name="connsiteY1" fmla="*/ 1677691 h 6154664"/>
              <a:gd name="connsiteX2" fmla="*/ 2498405 w 6075256"/>
              <a:gd name="connsiteY2" fmla="*/ 77614 h 6154664"/>
              <a:gd name="connsiteX3" fmla="*/ 4754852 w 6075256"/>
              <a:gd name="connsiteY3" fmla="*/ 1167737 h 6154664"/>
              <a:gd name="connsiteX4" fmla="*/ 5903715 w 6075256"/>
              <a:gd name="connsiteY4" fmla="*/ 2618529 h 6154664"/>
              <a:gd name="connsiteX5" fmla="*/ 5663636 w 6075256"/>
              <a:gd name="connsiteY5" fmla="*/ 6021090 h 6154664"/>
              <a:gd name="connsiteX6" fmla="*/ 324018 w 6075256"/>
              <a:gd name="connsiteY6" fmla="*/ 5097959 h 6154664"/>
              <a:gd name="connsiteX0" fmla="*/ 324018 w 6142878"/>
              <a:gd name="connsiteY0" fmla="*/ 5097959 h 6154664"/>
              <a:gd name="connsiteX1" fmla="*/ 798313 w 6142878"/>
              <a:gd name="connsiteY1" fmla="*/ 1677691 h 6154664"/>
              <a:gd name="connsiteX2" fmla="*/ 2498405 w 6142878"/>
              <a:gd name="connsiteY2" fmla="*/ 77614 h 6154664"/>
              <a:gd name="connsiteX3" fmla="*/ 4754852 w 6142878"/>
              <a:gd name="connsiteY3" fmla="*/ 1167737 h 6154664"/>
              <a:gd name="connsiteX4" fmla="*/ 5903715 w 6142878"/>
              <a:gd name="connsiteY4" fmla="*/ 2618529 h 6154664"/>
              <a:gd name="connsiteX5" fmla="*/ 5663636 w 6142878"/>
              <a:gd name="connsiteY5" fmla="*/ 6021090 h 6154664"/>
              <a:gd name="connsiteX6" fmla="*/ 324018 w 6142878"/>
              <a:gd name="connsiteY6" fmla="*/ 5097959 h 6154664"/>
              <a:gd name="connsiteX0" fmla="*/ 324018 w 6232620"/>
              <a:gd name="connsiteY0" fmla="*/ 5031876 h 6088581"/>
              <a:gd name="connsiteX1" fmla="*/ 798313 w 6232620"/>
              <a:gd name="connsiteY1" fmla="*/ 1611608 h 6088581"/>
              <a:gd name="connsiteX2" fmla="*/ 2498405 w 6232620"/>
              <a:gd name="connsiteY2" fmla="*/ 11531 h 6088581"/>
              <a:gd name="connsiteX3" fmla="*/ 4104221 w 6232620"/>
              <a:gd name="connsiteY3" fmla="*/ 1013731 h 6088581"/>
              <a:gd name="connsiteX4" fmla="*/ 5903715 w 6232620"/>
              <a:gd name="connsiteY4" fmla="*/ 2552446 h 6088581"/>
              <a:gd name="connsiteX5" fmla="*/ 5663636 w 6232620"/>
              <a:gd name="connsiteY5" fmla="*/ 5955007 h 6088581"/>
              <a:gd name="connsiteX6" fmla="*/ 324018 w 6232620"/>
              <a:gd name="connsiteY6" fmla="*/ 5031876 h 6088581"/>
              <a:gd name="connsiteX0" fmla="*/ 324018 w 6232620"/>
              <a:gd name="connsiteY0" fmla="*/ 5036313 h 6093018"/>
              <a:gd name="connsiteX1" fmla="*/ 798313 w 6232620"/>
              <a:gd name="connsiteY1" fmla="*/ 1616045 h 6093018"/>
              <a:gd name="connsiteX2" fmla="*/ 2498405 w 6232620"/>
              <a:gd name="connsiteY2" fmla="*/ 15968 h 6093018"/>
              <a:gd name="connsiteX3" fmla="*/ 4104221 w 6232620"/>
              <a:gd name="connsiteY3" fmla="*/ 1018168 h 6093018"/>
              <a:gd name="connsiteX4" fmla="*/ 5903715 w 6232620"/>
              <a:gd name="connsiteY4" fmla="*/ 2556883 h 6093018"/>
              <a:gd name="connsiteX5" fmla="*/ 5663636 w 6232620"/>
              <a:gd name="connsiteY5" fmla="*/ 5959444 h 6093018"/>
              <a:gd name="connsiteX6" fmla="*/ 324018 w 6232620"/>
              <a:gd name="connsiteY6" fmla="*/ 5036313 h 6093018"/>
              <a:gd name="connsiteX0" fmla="*/ 324018 w 6232620"/>
              <a:gd name="connsiteY0" fmla="*/ 5031876 h 6088581"/>
              <a:gd name="connsiteX1" fmla="*/ 798313 w 6232620"/>
              <a:gd name="connsiteY1" fmla="*/ 1611608 h 6088581"/>
              <a:gd name="connsiteX2" fmla="*/ 2498405 w 6232620"/>
              <a:gd name="connsiteY2" fmla="*/ 11531 h 6088581"/>
              <a:gd name="connsiteX3" fmla="*/ 4104221 w 6232620"/>
              <a:gd name="connsiteY3" fmla="*/ 1013731 h 6088581"/>
              <a:gd name="connsiteX4" fmla="*/ 5903715 w 6232620"/>
              <a:gd name="connsiteY4" fmla="*/ 2552446 h 6088581"/>
              <a:gd name="connsiteX5" fmla="*/ 5663636 w 6232620"/>
              <a:gd name="connsiteY5" fmla="*/ 5955007 h 6088581"/>
              <a:gd name="connsiteX6" fmla="*/ 324018 w 6232620"/>
              <a:gd name="connsiteY6" fmla="*/ 5031876 h 6088581"/>
              <a:gd name="connsiteX0" fmla="*/ 324018 w 6232620"/>
              <a:gd name="connsiteY0" fmla="*/ 5038099 h 6094804"/>
              <a:gd name="connsiteX1" fmla="*/ 798313 w 6232620"/>
              <a:gd name="connsiteY1" fmla="*/ 1617831 h 6094804"/>
              <a:gd name="connsiteX2" fmla="*/ 2498405 w 6232620"/>
              <a:gd name="connsiteY2" fmla="*/ 17754 h 6094804"/>
              <a:gd name="connsiteX3" fmla="*/ 4104221 w 6232620"/>
              <a:gd name="connsiteY3" fmla="*/ 1019954 h 6094804"/>
              <a:gd name="connsiteX4" fmla="*/ 5903715 w 6232620"/>
              <a:gd name="connsiteY4" fmla="*/ 2558669 h 6094804"/>
              <a:gd name="connsiteX5" fmla="*/ 5663636 w 6232620"/>
              <a:gd name="connsiteY5" fmla="*/ 5961230 h 6094804"/>
              <a:gd name="connsiteX6" fmla="*/ 324018 w 6232620"/>
              <a:gd name="connsiteY6" fmla="*/ 5038099 h 6094804"/>
              <a:gd name="connsiteX0" fmla="*/ 324018 w 6206395"/>
              <a:gd name="connsiteY0" fmla="*/ 5029062 h 6127797"/>
              <a:gd name="connsiteX1" fmla="*/ 798313 w 6206395"/>
              <a:gd name="connsiteY1" fmla="*/ 1608794 h 6127797"/>
              <a:gd name="connsiteX2" fmla="*/ 2498405 w 6206395"/>
              <a:gd name="connsiteY2" fmla="*/ 8717 h 6127797"/>
              <a:gd name="connsiteX3" fmla="*/ 4104221 w 6206395"/>
              <a:gd name="connsiteY3" fmla="*/ 1010917 h 6127797"/>
              <a:gd name="connsiteX4" fmla="*/ 5850962 w 6206395"/>
              <a:gd name="connsiteY4" fmla="*/ 1934170 h 6127797"/>
              <a:gd name="connsiteX5" fmla="*/ 5663636 w 6206395"/>
              <a:gd name="connsiteY5" fmla="*/ 5952193 h 6127797"/>
              <a:gd name="connsiteX6" fmla="*/ 324018 w 6206395"/>
              <a:gd name="connsiteY6" fmla="*/ 5029062 h 6127797"/>
              <a:gd name="connsiteX0" fmla="*/ 324018 w 6206395"/>
              <a:gd name="connsiteY0" fmla="*/ 4994202 h 6092937"/>
              <a:gd name="connsiteX1" fmla="*/ 798313 w 6206395"/>
              <a:gd name="connsiteY1" fmla="*/ 1573934 h 6092937"/>
              <a:gd name="connsiteX2" fmla="*/ 2357728 w 6206395"/>
              <a:gd name="connsiteY2" fmla="*/ 9026 h 6092937"/>
              <a:gd name="connsiteX3" fmla="*/ 4104221 w 6206395"/>
              <a:gd name="connsiteY3" fmla="*/ 976057 h 6092937"/>
              <a:gd name="connsiteX4" fmla="*/ 5850962 w 6206395"/>
              <a:gd name="connsiteY4" fmla="*/ 1899310 h 6092937"/>
              <a:gd name="connsiteX5" fmla="*/ 5663636 w 6206395"/>
              <a:gd name="connsiteY5" fmla="*/ 5917333 h 6092937"/>
              <a:gd name="connsiteX6" fmla="*/ 324018 w 6206395"/>
              <a:gd name="connsiteY6" fmla="*/ 4994202 h 6092937"/>
              <a:gd name="connsiteX0" fmla="*/ 324018 w 6206395"/>
              <a:gd name="connsiteY0" fmla="*/ 5068392 h 6167127"/>
              <a:gd name="connsiteX1" fmla="*/ 798313 w 6206395"/>
              <a:gd name="connsiteY1" fmla="*/ 1648124 h 6167127"/>
              <a:gd name="connsiteX2" fmla="*/ 2357728 w 6206395"/>
              <a:gd name="connsiteY2" fmla="*/ 83216 h 6167127"/>
              <a:gd name="connsiteX3" fmla="*/ 4104221 w 6206395"/>
              <a:gd name="connsiteY3" fmla="*/ 1050247 h 6167127"/>
              <a:gd name="connsiteX4" fmla="*/ 5850962 w 6206395"/>
              <a:gd name="connsiteY4" fmla="*/ 1973500 h 6167127"/>
              <a:gd name="connsiteX5" fmla="*/ 5663636 w 6206395"/>
              <a:gd name="connsiteY5" fmla="*/ 5991523 h 6167127"/>
              <a:gd name="connsiteX6" fmla="*/ 324018 w 6206395"/>
              <a:gd name="connsiteY6" fmla="*/ 5068392 h 6167127"/>
              <a:gd name="connsiteX0" fmla="*/ 324018 w 6206395"/>
              <a:gd name="connsiteY0" fmla="*/ 4987424 h 6086159"/>
              <a:gd name="connsiteX1" fmla="*/ 798313 w 6206395"/>
              <a:gd name="connsiteY1" fmla="*/ 1567156 h 6086159"/>
              <a:gd name="connsiteX2" fmla="*/ 2357728 w 6206395"/>
              <a:gd name="connsiteY2" fmla="*/ 2248 h 6086159"/>
              <a:gd name="connsiteX3" fmla="*/ 4104221 w 6206395"/>
              <a:gd name="connsiteY3" fmla="*/ 969279 h 6086159"/>
              <a:gd name="connsiteX4" fmla="*/ 5850962 w 6206395"/>
              <a:gd name="connsiteY4" fmla="*/ 1892532 h 6086159"/>
              <a:gd name="connsiteX5" fmla="*/ 5663636 w 6206395"/>
              <a:gd name="connsiteY5" fmla="*/ 5910555 h 6086159"/>
              <a:gd name="connsiteX6" fmla="*/ 324018 w 6206395"/>
              <a:gd name="connsiteY6" fmla="*/ 4987424 h 6086159"/>
              <a:gd name="connsiteX0" fmla="*/ 482613 w 5782781"/>
              <a:gd name="connsiteY0" fmla="*/ 4881916 h 6065192"/>
              <a:gd name="connsiteX1" fmla="*/ 411785 w 5782781"/>
              <a:gd name="connsiteY1" fmla="*/ 1567156 h 6065192"/>
              <a:gd name="connsiteX2" fmla="*/ 1971200 w 5782781"/>
              <a:gd name="connsiteY2" fmla="*/ 2248 h 6065192"/>
              <a:gd name="connsiteX3" fmla="*/ 3717693 w 5782781"/>
              <a:gd name="connsiteY3" fmla="*/ 969279 h 6065192"/>
              <a:gd name="connsiteX4" fmla="*/ 5464434 w 5782781"/>
              <a:gd name="connsiteY4" fmla="*/ 1892532 h 6065192"/>
              <a:gd name="connsiteX5" fmla="*/ 5277108 w 5782781"/>
              <a:gd name="connsiteY5" fmla="*/ 5910555 h 6065192"/>
              <a:gd name="connsiteX6" fmla="*/ 482613 w 5782781"/>
              <a:gd name="connsiteY6" fmla="*/ 4881916 h 6065192"/>
              <a:gd name="connsiteX0" fmla="*/ 563931 w 5864099"/>
              <a:gd name="connsiteY0" fmla="*/ 4881916 h 6128147"/>
              <a:gd name="connsiteX1" fmla="*/ 493103 w 5864099"/>
              <a:gd name="connsiteY1" fmla="*/ 1567156 h 6128147"/>
              <a:gd name="connsiteX2" fmla="*/ 2052518 w 5864099"/>
              <a:gd name="connsiteY2" fmla="*/ 2248 h 6128147"/>
              <a:gd name="connsiteX3" fmla="*/ 3799011 w 5864099"/>
              <a:gd name="connsiteY3" fmla="*/ 969279 h 6128147"/>
              <a:gd name="connsiteX4" fmla="*/ 5545752 w 5864099"/>
              <a:gd name="connsiteY4" fmla="*/ 1892532 h 6128147"/>
              <a:gd name="connsiteX5" fmla="*/ 5358426 w 5864099"/>
              <a:gd name="connsiteY5" fmla="*/ 5910555 h 6128147"/>
              <a:gd name="connsiteX6" fmla="*/ 563931 w 5864099"/>
              <a:gd name="connsiteY6" fmla="*/ 4881916 h 6128147"/>
              <a:gd name="connsiteX0" fmla="*/ 412923 w 5713091"/>
              <a:gd name="connsiteY0" fmla="*/ 4915541 h 6086201"/>
              <a:gd name="connsiteX1" fmla="*/ 500356 w 5713091"/>
              <a:gd name="connsiteY1" fmla="*/ 2339335 h 6086201"/>
              <a:gd name="connsiteX2" fmla="*/ 1901510 w 5713091"/>
              <a:gd name="connsiteY2" fmla="*/ 35873 h 6086201"/>
              <a:gd name="connsiteX3" fmla="*/ 3648003 w 5713091"/>
              <a:gd name="connsiteY3" fmla="*/ 1002904 h 6086201"/>
              <a:gd name="connsiteX4" fmla="*/ 5394744 w 5713091"/>
              <a:gd name="connsiteY4" fmla="*/ 1926157 h 6086201"/>
              <a:gd name="connsiteX5" fmla="*/ 5207418 w 5713091"/>
              <a:gd name="connsiteY5" fmla="*/ 5944180 h 6086201"/>
              <a:gd name="connsiteX6" fmla="*/ 412923 w 5713091"/>
              <a:gd name="connsiteY6" fmla="*/ 4915541 h 6086201"/>
              <a:gd name="connsiteX0" fmla="*/ 558965 w 5859133"/>
              <a:gd name="connsiteY0" fmla="*/ 4915541 h 6086201"/>
              <a:gd name="connsiteX1" fmla="*/ 646398 w 5859133"/>
              <a:gd name="connsiteY1" fmla="*/ 2339335 h 6086201"/>
              <a:gd name="connsiteX2" fmla="*/ 2047552 w 5859133"/>
              <a:gd name="connsiteY2" fmla="*/ 35873 h 6086201"/>
              <a:gd name="connsiteX3" fmla="*/ 3794045 w 5859133"/>
              <a:gd name="connsiteY3" fmla="*/ 1002904 h 6086201"/>
              <a:gd name="connsiteX4" fmla="*/ 5540786 w 5859133"/>
              <a:gd name="connsiteY4" fmla="*/ 1926157 h 6086201"/>
              <a:gd name="connsiteX5" fmla="*/ 5353460 w 5859133"/>
              <a:gd name="connsiteY5" fmla="*/ 5944180 h 6086201"/>
              <a:gd name="connsiteX6" fmla="*/ 558965 w 5859133"/>
              <a:gd name="connsiteY6" fmla="*/ 4915541 h 6086201"/>
              <a:gd name="connsiteX0" fmla="*/ 412923 w 5713091"/>
              <a:gd name="connsiteY0" fmla="*/ 4915541 h 6086201"/>
              <a:gd name="connsiteX1" fmla="*/ 500356 w 5713091"/>
              <a:gd name="connsiteY1" fmla="*/ 2339335 h 6086201"/>
              <a:gd name="connsiteX2" fmla="*/ 1901510 w 5713091"/>
              <a:gd name="connsiteY2" fmla="*/ 35873 h 6086201"/>
              <a:gd name="connsiteX3" fmla="*/ 3648003 w 5713091"/>
              <a:gd name="connsiteY3" fmla="*/ 1002904 h 6086201"/>
              <a:gd name="connsiteX4" fmla="*/ 5394744 w 5713091"/>
              <a:gd name="connsiteY4" fmla="*/ 1926157 h 6086201"/>
              <a:gd name="connsiteX5" fmla="*/ 5207418 w 5713091"/>
              <a:gd name="connsiteY5" fmla="*/ 5944180 h 6086201"/>
              <a:gd name="connsiteX6" fmla="*/ 412923 w 5713091"/>
              <a:gd name="connsiteY6" fmla="*/ 4915541 h 6086201"/>
              <a:gd name="connsiteX0" fmla="*/ 590944 w 5891112"/>
              <a:gd name="connsiteY0" fmla="*/ 4915541 h 6086201"/>
              <a:gd name="connsiteX1" fmla="*/ 678377 w 5891112"/>
              <a:gd name="connsiteY1" fmla="*/ 2339335 h 6086201"/>
              <a:gd name="connsiteX2" fmla="*/ 2079531 w 5891112"/>
              <a:gd name="connsiteY2" fmla="*/ 35873 h 6086201"/>
              <a:gd name="connsiteX3" fmla="*/ 3826024 w 5891112"/>
              <a:gd name="connsiteY3" fmla="*/ 1002904 h 6086201"/>
              <a:gd name="connsiteX4" fmla="*/ 5572765 w 5891112"/>
              <a:gd name="connsiteY4" fmla="*/ 1926157 h 6086201"/>
              <a:gd name="connsiteX5" fmla="*/ 5385439 w 5891112"/>
              <a:gd name="connsiteY5" fmla="*/ 5944180 h 6086201"/>
              <a:gd name="connsiteX6" fmla="*/ 590944 w 5891112"/>
              <a:gd name="connsiteY6" fmla="*/ 4915541 h 6086201"/>
              <a:gd name="connsiteX0" fmla="*/ 590944 w 5891112"/>
              <a:gd name="connsiteY0" fmla="*/ 5030748 h 6201408"/>
              <a:gd name="connsiteX1" fmla="*/ 678377 w 5891112"/>
              <a:gd name="connsiteY1" fmla="*/ 2454542 h 6201408"/>
              <a:gd name="connsiteX2" fmla="*/ 2079531 w 5891112"/>
              <a:gd name="connsiteY2" fmla="*/ 151080 h 6201408"/>
              <a:gd name="connsiteX3" fmla="*/ 3826024 w 5891112"/>
              <a:gd name="connsiteY3" fmla="*/ 1118111 h 6201408"/>
              <a:gd name="connsiteX4" fmla="*/ 5572765 w 5891112"/>
              <a:gd name="connsiteY4" fmla="*/ 2041364 h 6201408"/>
              <a:gd name="connsiteX5" fmla="*/ 5385439 w 5891112"/>
              <a:gd name="connsiteY5" fmla="*/ 6059387 h 6201408"/>
              <a:gd name="connsiteX6" fmla="*/ 590944 w 5891112"/>
              <a:gd name="connsiteY6" fmla="*/ 5030748 h 6201408"/>
              <a:gd name="connsiteX0" fmla="*/ 590944 w 5891112"/>
              <a:gd name="connsiteY0" fmla="*/ 4998944 h 6169604"/>
              <a:gd name="connsiteX1" fmla="*/ 678377 w 5891112"/>
              <a:gd name="connsiteY1" fmla="*/ 2422738 h 6169604"/>
              <a:gd name="connsiteX2" fmla="*/ 2079531 w 5891112"/>
              <a:gd name="connsiteY2" fmla="*/ 119276 h 6169604"/>
              <a:gd name="connsiteX3" fmla="*/ 3826024 w 5891112"/>
              <a:gd name="connsiteY3" fmla="*/ 1086307 h 6169604"/>
              <a:gd name="connsiteX4" fmla="*/ 5572765 w 5891112"/>
              <a:gd name="connsiteY4" fmla="*/ 2009560 h 6169604"/>
              <a:gd name="connsiteX5" fmla="*/ 5385439 w 5891112"/>
              <a:gd name="connsiteY5" fmla="*/ 6027583 h 6169604"/>
              <a:gd name="connsiteX6" fmla="*/ 590944 w 5891112"/>
              <a:gd name="connsiteY6" fmla="*/ 4998944 h 6169604"/>
              <a:gd name="connsiteX0" fmla="*/ 388118 w 5688286"/>
              <a:gd name="connsiteY0" fmla="*/ 4597767 h 5768427"/>
              <a:gd name="connsiteX1" fmla="*/ 475551 w 5688286"/>
              <a:gd name="connsiteY1" fmla="*/ 2021561 h 5768427"/>
              <a:gd name="connsiteX2" fmla="*/ 1999797 w 5688286"/>
              <a:gd name="connsiteY2" fmla="*/ 157714 h 5768427"/>
              <a:gd name="connsiteX3" fmla="*/ 3623198 w 5688286"/>
              <a:gd name="connsiteY3" fmla="*/ 685130 h 5768427"/>
              <a:gd name="connsiteX4" fmla="*/ 5369939 w 5688286"/>
              <a:gd name="connsiteY4" fmla="*/ 1608383 h 5768427"/>
              <a:gd name="connsiteX5" fmla="*/ 5182613 w 5688286"/>
              <a:gd name="connsiteY5" fmla="*/ 5626406 h 5768427"/>
              <a:gd name="connsiteX6" fmla="*/ 388118 w 5688286"/>
              <a:gd name="connsiteY6" fmla="*/ 4597767 h 5768427"/>
              <a:gd name="connsiteX0" fmla="*/ 388118 w 5688286"/>
              <a:gd name="connsiteY0" fmla="*/ 4541311 h 5711971"/>
              <a:gd name="connsiteX1" fmla="*/ 475551 w 5688286"/>
              <a:gd name="connsiteY1" fmla="*/ 1965105 h 5711971"/>
              <a:gd name="connsiteX2" fmla="*/ 1999797 w 5688286"/>
              <a:gd name="connsiteY2" fmla="*/ 101258 h 5711971"/>
              <a:gd name="connsiteX3" fmla="*/ 3623198 w 5688286"/>
              <a:gd name="connsiteY3" fmla="*/ 628674 h 5711971"/>
              <a:gd name="connsiteX4" fmla="*/ 5369939 w 5688286"/>
              <a:gd name="connsiteY4" fmla="*/ 1551927 h 5711971"/>
              <a:gd name="connsiteX5" fmla="*/ 5182613 w 5688286"/>
              <a:gd name="connsiteY5" fmla="*/ 5569950 h 5711971"/>
              <a:gd name="connsiteX6" fmla="*/ 388118 w 5688286"/>
              <a:gd name="connsiteY6" fmla="*/ 4541311 h 5711971"/>
              <a:gd name="connsiteX0" fmla="*/ 291701 w 5591869"/>
              <a:gd name="connsiteY0" fmla="*/ 4506813 h 5674453"/>
              <a:gd name="connsiteX1" fmla="*/ 678072 w 5591869"/>
              <a:gd name="connsiteY1" fmla="*/ 2124038 h 5674453"/>
              <a:gd name="connsiteX2" fmla="*/ 1903380 w 5591869"/>
              <a:gd name="connsiteY2" fmla="*/ 66760 h 5674453"/>
              <a:gd name="connsiteX3" fmla="*/ 3526781 w 5591869"/>
              <a:gd name="connsiteY3" fmla="*/ 594176 h 5674453"/>
              <a:gd name="connsiteX4" fmla="*/ 5273522 w 5591869"/>
              <a:gd name="connsiteY4" fmla="*/ 1517429 h 5674453"/>
              <a:gd name="connsiteX5" fmla="*/ 5086196 w 5591869"/>
              <a:gd name="connsiteY5" fmla="*/ 5535452 h 5674453"/>
              <a:gd name="connsiteX6" fmla="*/ 291701 w 5591869"/>
              <a:gd name="connsiteY6" fmla="*/ 4506813 h 5674453"/>
              <a:gd name="connsiteX0" fmla="*/ 291701 w 5591869"/>
              <a:gd name="connsiteY0" fmla="*/ 4533343 h 5700983"/>
              <a:gd name="connsiteX1" fmla="*/ 678072 w 5591869"/>
              <a:gd name="connsiteY1" fmla="*/ 2150568 h 5700983"/>
              <a:gd name="connsiteX2" fmla="*/ 1903380 w 5591869"/>
              <a:gd name="connsiteY2" fmla="*/ 93290 h 5700983"/>
              <a:gd name="connsiteX3" fmla="*/ 3526781 w 5591869"/>
              <a:gd name="connsiteY3" fmla="*/ 620706 h 5700983"/>
              <a:gd name="connsiteX4" fmla="*/ 5273522 w 5591869"/>
              <a:gd name="connsiteY4" fmla="*/ 1543959 h 5700983"/>
              <a:gd name="connsiteX5" fmla="*/ 5086196 w 5591869"/>
              <a:gd name="connsiteY5" fmla="*/ 5561982 h 5700983"/>
              <a:gd name="connsiteX6" fmla="*/ 291701 w 5591869"/>
              <a:gd name="connsiteY6" fmla="*/ 4533343 h 5700983"/>
              <a:gd name="connsiteX0" fmla="*/ 291701 w 5591869"/>
              <a:gd name="connsiteY0" fmla="*/ 4482009 h 5649649"/>
              <a:gd name="connsiteX1" fmla="*/ 678072 w 5591869"/>
              <a:gd name="connsiteY1" fmla="*/ 2099234 h 5649649"/>
              <a:gd name="connsiteX2" fmla="*/ 1903380 w 5591869"/>
              <a:gd name="connsiteY2" fmla="*/ 41956 h 5649649"/>
              <a:gd name="connsiteX3" fmla="*/ 3526781 w 5591869"/>
              <a:gd name="connsiteY3" fmla="*/ 569372 h 5649649"/>
              <a:gd name="connsiteX4" fmla="*/ 5273522 w 5591869"/>
              <a:gd name="connsiteY4" fmla="*/ 1492625 h 5649649"/>
              <a:gd name="connsiteX5" fmla="*/ 5086196 w 5591869"/>
              <a:gd name="connsiteY5" fmla="*/ 5510648 h 5649649"/>
              <a:gd name="connsiteX6" fmla="*/ 291701 w 5591869"/>
              <a:gd name="connsiteY6" fmla="*/ 4482009 h 5649649"/>
              <a:gd name="connsiteX0" fmla="*/ 291701 w 5590872"/>
              <a:gd name="connsiteY0" fmla="*/ 4856317 h 6023957"/>
              <a:gd name="connsiteX1" fmla="*/ 678072 w 5590872"/>
              <a:gd name="connsiteY1" fmla="*/ 2473542 h 6023957"/>
              <a:gd name="connsiteX2" fmla="*/ 1903380 w 5590872"/>
              <a:gd name="connsiteY2" fmla="*/ 416264 h 6023957"/>
              <a:gd name="connsiteX3" fmla="*/ 3544366 w 5590872"/>
              <a:gd name="connsiteY3" fmla="*/ 117203 h 6023957"/>
              <a:gd name="connsiteX4" fmla="*/ 5273522 w 5590872"/>
              <a:gd name="connsiteY4" fmla="*/ 1866933 h 6023957"/>
              <a:gd name="connsiteX5" fmla="*/ 5086196 w 5590872"/>
              <a:gd name="connsiteY5" fmla="*/ 5884956 h 6023957"/>
              <a:gd name="connsiteX6" fmla="*/ 291701 w 5590872"/>
              <a:gd name="connsiteY6" fmla="*/ 4856317 h 6023957"/>
              <a:gd name="connsiteX0" fmla="*/ 245571 w 5544742"/>
              <a:gd name="connsiteY0" fmla="*/ 4856317 h 6123348"/>
              <a:gd name="connsiteX1" fmla="*/ 631942 w 5544742"/>
              <a:gd name="connsiteY1" fmla="*/ 2473542 h 6123348"/>
              <a:gd name="connsiteX2" fmla="*/ 1857250 w 5544742"/>
              <a:gd name="connsiteY2" fmla="*/ 416264 h 6123348"/>
              <a:gd name="connsiteX3" fmla="*/ 3498236 w 5544742"/>
              <a:gd name="connsiteY3" fmla="*/ 117203 h 6123348"/>
              <a:gd name="connsiteX4" fmla="*/ 5227392 w 5544742"/>
              <a:gd name="connsiteY4" fmla="*/ 1866933 h 6123348"/>
              <a:gd name="connsiteX5" fmla="*/ 5040066 w 5544742"/>
              <a:gd name="connsiteY5" fmla="*/ 5884956 h 6123348"/>
              <a:gd name="connsiteX6" fmla="*/ 245571 w 5544742"/>
              <a:gd name="connsiteY6" fmla="*/ 4856317 h 6123348"/>
              <a:gd name="connsiteX0" fmla="*/ 245571 w 5544742"/>
              <a:gd name="connsiteY0" fmla="*/ 4856317 h 6123348"/>
              <a:gd name="connsiteX1" fmla="*/ 631942 w 5544742"/>
              <a:gd name="connsiteY1" fmla="*/ 2473542 h 6123348"/>
              <a:gd name="connsiteX2" fmla="*/ 1857250 w 5544742"/>
              <a:gd name="connsiteY2" fmla="*/ 416264 h 6123348"/>
              <a:gd name="connsiteX3" fmla="*/ 3498236 w 5544742"/>
              <a:gd name="connsiteY3" fmla="*/ 117203 h 6123348"/>
              <a:gd name="connsiteX4" fmla="*/ 5227392 w 5544742"/>
              <a:gd name="connsiteY4" fmla="*/ 1866933 h 6123348"/>
              <a:gd name="connsiteX5" fmla="*/ 5040066 w 5544742"/>
              <a:gd name="connsiteY5" fmla="*/ 5884956 h 6123348"/>
              <a:gd name="connsiteX6" fmla="*/ 245571 w 5544742"/>
              <a:gd name="connsiteY6" fmla="*/ 4856317 h 6123348"/>
              <a:gd name="connsiteX0" fmla="*/ 245571 w 5544742"/>
              <a:gd name="connsiteY0" fmla="*/ 4856317 h 5975548"/>
              <a:gd name="connsiteX1" fmla="*/ 631942 w 5544742"/>
              <a:gd name="connsiteY1" fmla="*/ 2473542 h 5975548"/>
              <a:gd name="connsiteX2" fmla="*/ 1857250 w 5544742"/>
              <a:gd name="connsiteY2" fmla="*/ 416264 h 5975548"/>
              <a:gd name="connsiteX3" fmla="*/ 3498236 w 5544742"/>
              <a:gd name="connsiteY3" fmla="*/ 117203 h 5975548"/>
              <a:gd name="connsiteX4" fmla="*/ 5227392 w 5544742"/>
              <a:gd name="connsiteY4" fmla="*/ 1866933 h 5975548"/>
              <a:gd name="connsiteX5" fmla="*/ 5040066 w 5544742"/>
              <a:gd name="connsiteY5" fmla="*/ 5884956 h 5975548"/>
              <a:gd name="connsiteX6" fmla="*/ 245571 w 5544742"/>
              <a:gd name="connsiteY6" fmla="*/ 4856317 h 5975548"/>
              <a:gd name="connsiteX0" fmla="*/ 245571 w 5300222"/>
              <a:gd name="connsiteY0" fmla="*/ 4856317 h 5975548"/>
              <a:gd name="connsiteX1" fmla="*/ 631942 w 5300222"/>
              <a:gd name="connsiteY1" fmla="*/ 2473542 h 5975548"/>
              <a:gd name="connsiteX2" fmla="*/ 1857250 w 5300222"/>
              <a:gd name="connsiteY2" fmla="*/ 416264 h 5975548"/>
              <a:gd name="connsiteX3" fmla="*/ 3498236 w 5300222"/>
              <a:gd name="connsiteY3" fmla="*/ 117203 h 5975548"/>
              <a:gd name="connsiteX4" fmla="*/ 5227392 w 5300222"/>
              <a:gd name="connsiteY4" fmla="*/ 1866933 h 5975548"/>
              <a:gd name="connsiteX5" fmla="*/ 5040066 w 5300222"/>
              <a:gd name="connsiteY5" fmla="*/ 5884956 h 5975548"/>
              <a:gd name="connsiteX6" fmla="*/ 245571 w 5300222"/>
              <a:gd name="connsiteY6" fmla="*/ 4856317 h 5975548"/>
              <a:gd name="connsiteX0" fmla="*/ 305830 w 5403942"/>
              <a:gd name="connsiteY0" fmla="*/ 4856317 h 5725102"/>
              <a:gd name="connsiteX1" fmla="*/ 692201 w 5403942"/>
              <a:gd name="connsiteY1" fmla="*/ 2473542 h 5725102"/>
              <a:gd name="connsiteX2" fmla="*/ 1917509 w 5403942"/>
              <a:gd name="connsiteY2" fmla="*/ 416264 h 5725102"/>
              <a:gd name="connsiteX3" fmla="*/ 3558495 w 5403942"/>
              <a:gd name="connsiteY3" fmla="*/ 117203 h 5725102"/>
              <a:gd name="connsiteX4" fmla="*/ 5287651 w 5403942"/>
              <a:gd name="connsiteY4" fmla="*/ 1866933 h 5725102"/>
              <a:gd name="connsiteX5" fmla="*/ 5293756 w 5403942"/>
              <a:gd name="connsiteY5" fmla="*/ 5691525 h 5725102"/>
              <a:gd name="connsiteX6" fmla="*/ 305830 w 5403942"/>
              <a:gd name="connsiteY6" fmla="*/ 4856317 h 5725102"/>
              <a:gd name="connsiteX0" fmla="*/ 305830 w 5403942"/>
              <a:gd name="connsiteY0" fmla="*/ 4856317 h 5742277"/>
              <a:gd name="connsiteX1" fmla="*/ 692201 w 5403942"/>
              <a:gd name="connsiteY1" fmla="*/ 2473542 h 5742277"/>
              <a:gd name="connsiteX2" fmla="*/ 1917509 w 5403942"/>
              <a:gd name="connsiteY2" fmla="*/ 416264 h 5742277"/>
              <a:gd name="connsiteX3" fmla="*/ 3558495 w 5403942"/>
              <a:gd name="connsiteY3" fmla="*/ 117203 h 5742277"/>
              <a:gd name="connsiteX4" fmla="*/ 5287651 w 5403942"/>
              <a:gd name="connsiteY4" fmla="*/ 1866933 h 5742277"/>
              <a:gd name="connsiteX5" fmla="*/ 5293756 w 5403942"/>
              <a:gd name="connsiteY5" fmla="*/ 5691525 h 5742277"/>
              <a:gd name="connsiteX6" fmla="*/ 305830 w 5403942"/>
              <a:gd name="connsiteY6" fmla="*/ 4856317 h 5742277"/>
              <a:gd name="connsiteX0" fmla="*/ 221315 w 5319427"/>
              <a:gd name="connsiteY0" fmla="*/ 4856317 h 5772508"/>
              <a:gd name="connsiteX1" fmla="*/ 607686 w 5319427"/>
              <a:gd name="connsiteY1" fmla="*/ 2473542 h 5772508"/>
              <a:gd name="connsiteX2" fmla="*/ 1832994 w 5319427"/>
              <a:gd name="connsiteY2" fmla="*/ 416264 h 5772508"/>
              <a:gd name="connsiteX3" fmla="*/ 3473980 w 5319427"/>
              <a:gd name="connsiteY3" fmla="*/ 117203 h 5772508"/>
              <a:gd name="connsiteX4" fmla="*/ 5203136 w 5319427"/>
              <a:gd name="connsiteY4" fmla="*/ 1866933 h 5772508"/>
              <a:gd name="connsiteX5" fmla="*/ 5209241 w 5319427"/>
              <a:gd name="connsiteY5" fmla="*/ 5691525 h 5772508"/>
              <a:gd name="connsiteX6" fmla="*/ 221315 w 5319427"/>
              <a:gd name="connsiteY6" fmla="*/ 4856317 h 5772508"/>
              <a:gd name="connsiteX0" fmla="*/ 253147 w 5351259"/>
              <a:gd name="connsiteY0" fmla="*/ 4856962 h 5742732"/>
              <a:gd name="connsiteX1" fmla="*/ 850533 w 5351259"/>
              <a:gd name="connsiteY1" fmla="*/ 2491771 h 5742732"/>
              <a:gd name="connsiteX2" fmla="*/ 1864826 w 5351259"/>
              <a:gd name="connsiteY2" fmla="*/ 416909 h 5742732"/>
              <a:gd name="connsiteX3" fmla="*/ 3505812 w 5351259"/>
              <a:gd name="connsiteY3" fmla="*/ 117848 h 5742732"/>
              <a:gd name="connsiteX4" fmla="*/ 5234968 w 5351259"/>
              <a:gd name="connsiteY4" fmla="*/ 1867578 h 5742732"/>
              <a:gd name="connsiteX5" fmla="*/ 5241073 w 5351259"/>
              <a:gd name="connsiteY5" fmla="*/ 5692170 h 5742732"/>
              <a:gd name="connsiteX6" fmla="*/ 253147 w 5351259"/>
              <a:gd name="connsiteY6" fmla="*/ 4856962 h 5742732"/>
              <a:gd name="connsiteX0" fmla="*/ 244030 w 5342142"/>
              <a:gd name="connsiteY0" fmla="*/ 4862923 h 5748693"/>
              <a:gd name="connsiteX1" fmla="*/ 841416 w 5342142"/>
              <a:gd name="connsiteY1" fmla="*/ 2497732 h 5748693"/>
              <a:gd name="connsiteX2" fmla="*/ 1451263 w 5342142"/>
              <a:gd name="connsiteY2" fmla="*/ 405286 h 5748693"/>
              <a:gd name="connsiteX3" fmla="*/ 3496695 w 5342142"/>
              <a:gd name="connsiteY3" fmla="*/ 123809 h 5748693"/>
              <a:gd name="connsiteX4" fmla="*/ 5225851 w 5342142"/>
              <a:gd name="connsiteY4" fmla="*/ 1873539 h 5748693"/>
              <a:gd name="connsiteX5" fmla="*/ 5231956 w 5342142"/>
              <a:gd name="connsiteY5" fmla="*/ 5698131 h 5748693"/>
              <a:gd name="connsiteX6" fmla="*/ 244030 w 5342142"/>
              <a:gd name="connsiteY6" fmla="*/ 4862923 h 5748693"/>
              <a:gd name="connsiteX0" fmla="*/ 244030 w 5338263"/>
              <a:gd name="connsiteY0" fmla="*/ 4961850 h 5847620"/>
              <a:gd name="connsiteX1" fmla="*/ 841416 w 5338263"/>
              <a:gd name="connsiteY1" fmla="*/ 2596659 h 5847620"/>
              <a:gd name="connsiteX2" fmla="*/ 1451263 w 5338263"/>
              <a:gd name="connsiteY2" fmla="*/ 504213 h 5847620"/>
              <a:gd name="connsiteX3" fmla="*/ 3549449 w 5338263"/>
              <a:gd name="connsiteY3" fmla="*/ 99643 h 5847620"/>
              <a:gd name="connsiteX4" fmla="*/ 5225851 w 5338263"/>
              <a:gd name="connsiteY4" fmla="*/ 1972466 h 5847620"/>
              <a:gd name="connsiteX5" fmla="*/ 5231956 w 5338263"/>
              <a:gd name="connsiteY5" fmla="*/ 5797058 h 5847620"/>
              <a:gd name="connsiteX6" fmla="*/ 244030 w 5338263"/>
              <a:gd name="connsiteY6" fmla="*/ 4961850 h 5847620"/>
              <a:gd name="connsiteX0" fmla="*/ 244030 w 5338263"/>
              <a:gd name="connsiteY0" fmla="*/ 4993997 h 5879767"/>
              <a:gd name="connsiteX1" fmla="*/ 841416 w 5338263"/>
              <a:gd name="connsiteY1" fmla="*/ 2628806 h 5879767"/>
              <a:gd name="connsiteX2" fmla="*/ 1451263 w 5338263"/>
              <a:gd name="connsiteY2" fmla="*/ 536360 h 5879767"/>
              <a:gd name="connsiteX3" fmla="*/ 3549449 w 5338263"/>
              <a:gd name="connsiteY3" fmla="*/ 131790 h 5879767"/>
              <a:gd name="connsiteX4" fmla="*/ 5225851 w 5338263"/>
              <a:gd name="connsiteY4" fmla="*/ 2004613 h 5879767"/>
              <a:gd name="connsiteX5" fmla="*/ 5231956 w 5338263"/>
              <a:gd name="connsiteY5" fmla="*/ 5829205 h 5879767"/>
              <a:gd name="connsiteX6" fmla="*/ 244030 w 5338263"/>
              <a:gd name="connsiteY6" fmla="*/ 4993997 h 5879767"/>
              <a:gd name="connsiteX0" fmla="*/ 179083 w 5273316"/>
              <a:gd name="connsiteY0" fmla="*/ 4993997 h 5909795"/>
              <a:gd name="connsiteX1" fmla="*/ 776469 w 5273316"/>
              <a:gd name="connsiteY1" fmla="*/ 2628806 h 5909795"/>
              <a:gd name="connsiteX2" fmla="*/ 1386316 w 5273316"/>
              <a:gd name="connsiteY2" fmla="*/ 536360 h 5909795"/>
              <a:gd name="connsiteX3" fmla="*/ 3484502 w 5273316"/>
              <a:gd name="connsiteY3" fmla="*/ 131790 h 5909795"/>
              <a:gd name="connsiteX4" fmla="*/ 5160904 w 5273316"/>
              <a:gd name="connsiteY4" fmla="*/ 2004613 h 5909795"/>
              <a:gd name="connsiteX5" fmla="*/ 5167009 w 5273316"/>
              <a:gd name="connsiteY5" fmla="*/ 5829205 h 5909795"/>
              <a:gd name="connsiteX6" fmla="*/ 179083 w 5273316"/>
              <a:gd name="connsiteY6" fmla="*/ 4993997 h 5909795"/>
              <a:gd name="connsiteX0" fmla="*/ 109937 w 5204170"/>
              <a:gd name="connsiteY0" fmla="*/ 4993997 h 5895446"/>
              <a:gd name="connsiteX1" fmla="*/ 707323 w 5204170"/>
              <a:gd name="connsiteY1" fmla="*/ 2628806 h 5895446"/>
              <a:gd name="connsiteX2" fmla="*/ 1317170 w 5204170"/>
              <a:gd name="connsiteY2" fmla="*/ 536360 h 5895446"/>
              <a:gd name="connsiteX3" fmla="*/ 3415356 w 5204170"/>
              <a:gd name="connsiteY3" fmla="*/ 131790 h 5895446"/>
              <a:gd name="connsiteX4" fmla="*/ 5091758 w 5204170"/>
              <a:gd name="connsiteY4" fmla="*/ 2004613 h 5895446"/>
              <a:gd name="connsiteX5" fmla="*/ 5097863 w 5204170"/>
              <a:gd name="connsiteY5" fmla="*/ 5829205 h 5895446"/>
              <a:gd name="connsiteX6" fmla="*/ 109937 w 5204170"/>
              <a:gd name="connsiteY6" fmla="*/ 4993997 h 5895446"/>
              <a:gd name="connsiteX0" fmla="*/ 96716 w 5190949"/>
              <a:gd name="connsiteY0" fmla="*/ 4993997 h 5907488"/>
              <a:gd name="connsiteX1" fmla="*/ 694102 w 5190949"/>
              <a:gd name="connsiteY1" fmla="*/ 2628806 h 5907488"/>
              <a:gd name="connsiteX2" fmla="*/ 1303949 w 5190949"/>
              <a:gd name="connsiteY2" fmla="*/ 536360 h 5907488"/>
              <a:gd name="connsiteX3" fmla="*/ 3402135 w 5190949"/>
              <a:gd name="connsiteY3" fmla="*/ 131790 h 5907488"/>
              <a:gd name="connsiteX4" fmla="*/ 5078537 w 5190949"/>
              <a:gd name="connsiteY4" fmla="*/ 2004613 h 5907488"/>
              <a:gd name="connsiteX5" fmla="*/ 5084642 w 5190949"/>
              <a:gd name="connsiteY5" fmla="*/ 5829205 h 5907488"/>
              <a:gd name="connsiteX6" fmla="*/ 96716 w 5190949"/>
              <a:gd name="connsiteY6" fmla="*/ 4993997 h 5907488"/>
              <a:gd name="connsiteX0" fmla="*/ 72772 w 5571451"/>
              <a:gd name="connsiteY0" fmla="*/ 5029166 h 5912742"/>
              <a:gd name="connsiteX1" fmla="*/ 1074604 w 5571451"/>
              <a:gd name="connsiteY1" fmla="*/ 2628806 h 5912742"/>
              <a:gd name="connsiteX2" fmla="*/ 1684451 w 5571451"/>
              <a:gd name="connsiteY2" fmla="*/ 536360 h 5912742"/>
              <a:gd name="connsiteX3" fmla="*/ 3782637 w 5571451"/>
              <a:gd name="connsiteY3" fmla="*/ 131790 h 5912742"/>
              <a:gd name="connsiteX4" fmla="*/ 5459039 w 5571451"/>
              <a:gd name="connsiteY4" fmla="*/ 2004613 h 5912742"/>
              <a:gd name="connsiteX5" fmla="*/ 5465144 w 5571451"/>
              <a:gd name="connsiteY5" fmla="*/ 5829205 h 5912742"/>
              <a:gd name="connsiteX6" fmla="*/ 72772 w 5571451"/>
              <a:gd name="connsiteY6" fmla="*/ 5029166 h 5912742"/>
              <a:gd name="connsiteX0" fmla="*/ 72772 w 5574037"/>
              <a:gd name="connsiteY0" fmla="*/ 5103056 h 5986632"/>
              <a:gd name="connsiteX1" fmla="*/ 1074604 w 5574037"/>
              <a:gd name="connsiteY1" fmla="*/ 2702696 h 5986632"/>
              <a:gd name="connsiteX2" fmla="*/ 1684451 w 5574037"/>
              <a:gd name="connsiteY2" fmla="*/ 610250 h 5986632"/>
              <a:gd name="connsiteX3" fmla="*/ 3747467 w 5574037"/>
              <a:gd name="connsiteY3" fmla="*/ 82588 h 5986632"/>
              <a:gd name="connsiteX4" fmla="*/ 5459039 w 5574037"/>
              <a:gd name="connsiteY4" fmla="*/ 2078503 h 5986632"/>
              <a:gd name="connsiteX5" fmla="*/ 5465144 w 5574037"/>
              <a:gd name="connsiteY5" fmla="*/ 5903095 h 5986632"/>
              <a:gd name="connsiteX6" fmla="*/ 72772 w 5574037"/>
              <a:gd name="connsiteY6" fmla="*/ 5103056 h 5986632"/>
              <a:gd name="connsiteX0" fmla="*/ 72772 w 5566282"/>
              <a:gd name="connsiteY0" fmla="*/ 4982382 h 5865958"/>
              <a:gd name="connsiteX1" fmla="*/ 1074604 w 5566282"/>
              <a:gd name="connsiteY1" fmla="*/ 2582022 h 5865958"/>
              <a:gd name="connsiteX2" fmla="*/ 1684451 w 5566282"/>
              <a:gd name="connsiteY2" fmla="*/ 489576 h 5865958"/>
              <a:gd name="connsiteX3" fmla="*/ 3852975 w 5566282"/>
              <a:gd name="connsiteY3" fmla="*/ 102590 h 5865958"/>
              <a:gd name="connsiteX4" fmla="*/ 5459039 w 5566282"/>
              <a:gd name="connsiteY4" fmla="*/ 1957829 h 5865958"/>
              <a:gd name="connsiteX5" fmla="*/ 5465144 w 5566282"/>
              <a:gd name="connsiteY5" fmla="*/ 5782421 h 5865958"/>
              <a:gd name="connsiteX6" fmla="*/ 72772 w 5566282"/>
              <a:gd name="connsiteY6" fmla="*/ 4982382 h 5865958"/>
              <a:gd name="connsiteX0" fmla="*/ 72772 w 5566282"/>
              <a:gd name="connsiteY0" fmla="*/ 4974685 h 5858261"/>
              <a:gd name="connsiteX1" fmla="*/ 1074604 w 5566282"/>
              <a:gd name="connsiteY1" fmla="*/ 2574325 h 5858261"/>
              <a:gd name="connsiteX2" fmla="*/ 1684451 w 5566282"/>
              <a:gd name="connsiteY2" fmla="*/ 481879 h 5858261"/>
              <a:gd name="connsiteX3" fmla="*/ 3852975 w 5566282"/>
              <a:gd name="connsiteY3" fmla="*/ 94893 h 5858261"/>
              <a:gd name="connsiteX4" fmla="*/ 5459039 w 5566282"/>
              <a:gd name="connsiteY4" fmla="*/ 1950132 h 5858261"/>
              <a:gd name="connsiteX5" fmla="*/ 5465144 w 5566282"/>
              <a:gd name="connsiteY5" fmla="*/ 5774724 h 5858261"/>
              <a:gd name="connsiteX6" fmla="*/ 72772 w 5566282"/>
              <a:gd name="connsiteY6" fmla="*/ 4974685 h 5858261"/>
              <a:gd name="connsiteX0" fmla="*/ 72772 w 5566282"/>
              <a:gd name="connsiteY0" fmla="*/ 4995685 h 5879261"/>
              <a:gd name="connsiteX1" fmla="*/ 1074604 w 5566282"/>
              <a:gd name="connsiteY1" fmla="*/ 2595325 h 5879261"/>
              <a:gd name="connsiteX2" fmla="*/ 1684451 w 5566282"/>
              <a:gd name="connsiteY2" fmla="*/ 502879 h 5879261"/>
              <a:gd name="connsiteX3" fmla="*/ 3852975 w 5566282"/>
              <a:gd name="connsiteY3" fmla="*/ 115893 h 5879261"/>
              <a:gd name="connsiteX4" fmla="*/ 5459039 w 5566282"/>
              <a:gd name="connsiteY4" fmla="*/ 1971132 h 5879261"/>
              <a:gd name="connsiteX5" fmla="*/ 5465144 w 5566282"/>
              <a:gd name="connsiteY5" fmla="*/ 5795724 h 5879261"/>
              <a:gd name="connsiteX6" fmla="*/ 72772 w 5566282"/>
              <a:gd name="connsiteY6" fmla="*/ 4995685 h 5879261"/>
              <a:gd name="connsiteX0" fmla="*/ 72772 w 5566282"/>
              <a:gd name="connsiteY0" fmla="*/ 5095850 h 5979426"/>
              <a:gd name="connsiteX1" fmla="*/ 1074604 w 5566282"/>
              <a:gd name="connsiteY1" fmla="*/ 2695490 h 5979426"/>
              <a:gd name="connsiteX2" fmla="*/ 1684451 w 5566282"/>
              <a:gd name="connsiteY2" fmla="*/ 603044 h 5979426"/>
              <a:gd name="connsiteX3" fmla="*/ 3852975 w 5566282"/>
              <a:gd name="connsiteY3" fmla="*/ 75381 h 5979426"/>
              <a:gd name="connsiteX4" fmla="*/ 5459039 w 5566282"/>
              <a:gd name="connsiteY4" fmla="*/ 2071297 h 5979426"/>
              <a:gd name="connsiteX5" fmla="*/ 5465144 w 5566282"/>
              <a:gd name="connsiteY5" fmla="*/ 5895889 h 5979426"/>
              <a:gd name="connsiteX6" fmla="*/ 72772 w 5566282"/>
              <a:gd name="connsiteY6" fmla="*/ 5095850 h 5979426"/>
              <a:gd name="connsiteX0" fmla="*/ 72772 w 5566282"/>
              <a:gd name="connsiteY0" fmla="*/ 5129193 h 6012769"/>
              <a:gd name="connsiteX1" fmla="*/ 1074604 w 5566282"/>
              <a:gd name="connsiteY1" fmla="*/ 2728833 h 6012769"/>
              <a:gd name="connsiteX2" fmla="*/ 1684451 w 5566282"/>
              <a:gd name="connsiteY2" fmla="*/ 636387 h 6012769"/>
              <a:gd name="connsiteX3" fmla="*/ 3852975 w 5566282"/>
              <a:gd name="connsiteY3" fmla="*/ 108724 h 6012769"/>
              <a:gd name="connsiteX4" fmla="*/ 5459039 w 5566282"/>
              <a:gd name="connsiteY4" fmla="*/ 2104640 h 6012769"/>
              <a:gd name="connsiteX5" fmla="*/ 5465144 w 5566282"/>
              <a:gd name="connsiteY5" fmla="*/ 5929232 h 6012769"/>
              <a:gd name="connsiteX6" fmla="*/ 72772 w 5566282"/>
              <a:gd name="connsiteY6" fmla="*/ 5129193 h 6012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66282" h="6012769">
                <a:moveTo>
                  <a:pt x="72772" y="5129193"/>
                </a:moveTo>
                <a:cubicBezTo>
                  <a:pt x="-289708" y="4296854"/>
                  <a:pt x="805991" y="3477634"/>
                  <a:pt x="1074604" y="2728833"/>
                </a:cubicBezTo>
                <a:cubicBezTo>
                  <a:pt x="1343217" y="1980032"/>
                  <a:pt x="1098297" y="1284088"/>
                  <a:pt x="1684451" y="636387"/>
                </a:cubicBezTo>
                <a:cubicBezTo>
                  <a:pt x="2270605" y="-11314"/>
                  <a:pt x="3118370" y="-118401"/>
                  <a:pt x="3852975" y="108724"/>
                </a:cubicBezTo>
                <a:cubicBezTo>
                  <a:pt x="4587580" y="335849"/>
                  <a:pt x="5190344" y="1134555"/>
                  <a:pt x="5459039" y="2104640"/>
                </a:cubicBezTo>
                <a:cubicBezTo>
                  <a:pt x="5727734" y="3074725"/>
                  <a:pt x="5398633" y="5079309"/>
                  <a:pt x="5465144" y="5929232"/>
                </a:cubicBezTo>
                <a:cubicBezTo>
                  <a:pt x="1522364" y="6146110"/>
                  <a:pt x="435252" y="5961532"/>
                  <a:pt x="72772" y="5129193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2F26ADE-2594-8341-A54F-975B41C444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4"/>
            <a:ext cx="8208963" cy="26710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5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шмуцтитула на несколько строк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939D69AD-BCC7-C743-9419-3773DC6779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3429000"/>
            <a:ext cx="4249668" cy="20574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Подзаголовок его же</a:t>
            </a:r>
          </a:p>
        </p:txBody>
      </p:sp>
    </p:spTree>
    <p:extLst>
      <p:ext uri="{BB962C8B-B14F-4D97-AF65-F5344CB8AC3E}">
        <p14:creationId xmlns:p14="http://schemas.microsoft.com/office/powerpoint/2010/main" val="23081952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Титульный слайд">
    <p:bg>
      <p:bgPr>
        <a:solidFill>
          <a:srgbClr val="3E2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AEBA3E57-A8B2-C344-9378-281DB360A2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 НА ВЕСЬ СЛАЙД</a:t>
            </a:r>
          </a:p>
          <a:p>
            <a:r>
              <a:rPr lang="ru-RU" dirty="0"/>
              <a:t>(ВЫБИРАЙТЕ ТЕМНОЕ, ЧТОБЫ ЧИТАЛСЯ ТЕКСТ)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9E9A703-C5B1-A943-9F18-02A749A252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4"/>
            <a:ext cx="8208963" cy="267100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5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шмуцтитула на несколько строк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41DE85DF-8772-9247-8EE3-B9F1F1C3C1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3429000"/>
            <a:ext cx="4249668" cy="2057400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Подзаголовок его же</a:t>
            </a:r>
          </a:p>
        </p:txBody>
      </p:sp>
    </p:spTree>
    <p:extLst>
      <p:ext uri="{BB962C8B-B14F-4D97-AF65-F5344CB8AC3E}">
        <p14:creationId xmlns:p14="http://schemas.microsoft.com/office/powerpoint/2010/main" val="12470874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Титульный слайд">
    <p:bg>
      <p:bgPr>
        <a:solidFill>
          <a:srgbClr val="3E2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AEBA3E57-A8B2-C344-9378-281DB360A2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 НА ВЕСЬ СЛАЙД</a:t>
            </a:r>
          </a:p>
          <a:p>
            <a:r>
              <a:rPr lang="ru-RU" dirty="0"/>
              <a:t>(ВЫБИРАЙТЕ ТЕМНОЕ, ЧТОБЫ ЧИТАЛСЯ ТЕКСТ)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0A94E82-E278-B743-8713-4C158DC76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4000" y="1094399"/>
            <a:ext cx="9144000" cy="2216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Заголовок шмуцтитула</a:t>
            </a:r>
          </a:p>
        </p:txBody>
      </p:sp>
      <p:sp>
        <p:nvSpPr>
          <p:cNvPr id="6" name="Текст 8">
            <a:extLst>
              <a:ext uri="{FF2B5EF4-FFF2-40B4-BE49-F238E27FC236}">
                <a16:creationId xmlns:a16="http://schemas.microsoft.com/office/drawing/2014/main" id="{9564DAAB-00B8-584A-9C7F-3F47F1AA5F1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3631265"/>
            <a:ext cx="9144000" cy="1464124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Подзаголовок его же</a:t>
            </a:r>
          </a:p>
        </p:txBody>
      </p:sp>
    </p:spTree>
    <p:extLst>
      <p:ext uri="{BB962C8B-B14F-4D97-AF65-F5344CB8AC3E}">
        <p14:creationId xmlns:p14="http://schemas.microsoft.com/office/powerpoint/2010/main" val="2651284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FEA437-F6EB-2B4B-A605-A6A1BA5DE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1C6BE7-AA06-AD4A-8DCF-4E8157E67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1406D44-E3D7-DE42-8CEF-CCB1F8BA00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821453"/>
            <a:ext cx="5400675" cy="158373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23ECB08-F087-7B4B-B69D-28800D4658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274270"/>
            <a:ext cx="11017250" cy="158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560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F51011-8C7F-9F4E-9F5E-5835E5AA6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Рисунок 5">
            <a:extLst>
              <a:ext uri="{FF2B5EF4-FFF2-40B4-BE49-F238E27FC236}">
                <a16:creationId xmlns:a16="http://schemas.microsoft.com/office/drawing/2014/main" id="{BC1F650A-6103-6841-939D-D8379B94D05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7375" y="4185838"/>
            <a:ext cx="1907692" cy="1943499"/>
          </a:xfrm>
          <a:custGeom>
            <a:avLst/>
            <a:gdLst>
              <a:gd name="connsiteX0" fmla="*/ 0 w 1655763"/>
              <a:gd name="connsiteY0" fmla="*/ 849313 h 1698625"/>
              <a:gd name="connsiteX1" fmla="*/ 827882 w 1655763"/>
              <a:gd name="connsiteY1" fmla="*/ 0 h 1698625"/>
              <a:gd name="connsiteX2" fmla="*/ 1655764 w 1655763"/>
              <a:gd name="connsiteY2" fmla="*/ 849313 h 1698625"/>
              <a:gd name="connsiteX3" fmla="*/ 827882 w 1655763"/>
              <a:gd name="connsiteY3" fmla="*/ 1698626 h 1698625"/>
              <a:gd name="connsiteX4" fmla="*/ 0 w 1655763"/>
              <a:gd name="connsiteY4" fmla="*/ 849313 h 1698625"/>
              <a:gd name="connsiteX0" fmla="*/ 3607 w 1659371"/>
              <a:gd name="connsiteY0" fmla="*/ 1025159 h 1874472"/>
              <a:gd name="connsiteX1" fmla="*/ 1112843 w 1659371"/>
              <a:gd name="connsiteY1" fmla="*/ 0 h 1874472"/>
              <a:gd name="connsiteX2" fmla="*/ 1659371 w 1659371"/>
              <a:gd name="connsiteY2" fmla="*/ 1025159 h 1874472"/>
              <a:gd name="connsiteX3" fmla="*/ 831489 w 1659371"/>
              <a:gd name="connsiteY3" fmla="*/ 1874472 h 1874472"/>
              <a:gd name="connsiteX4" fmla="*/ 3607 w 1659371"/>
              <a:gd name="connsiteY4" fmla="*/ 1025159 h 1874472"/>
              <a:gd name="connsiteX0" fmla="*/ 3607 w 1659371"/>
              <a:gd name="connsiteY0" fmla="*/ 1040683 h 1889996"/>
              <a:gd name="connsiteX1" fmla="*/ 1112843 w 1659371"/>
              <a:gd name="connsiteY1" fmla="*/ 15524 h 1889996"/>
              <a:gd name="connsiteX2" fmla="*/ 1659371 w 1659371"/>
              <a:gd name="connsiteY2" fmla="*/ 1040683 h 1889996"/>
              <a:gd name="connsiteX3" fmla="*/ 831489 w 1659371"/>
              <a:gd name="connsiteY3" fmla="*/ 1889996 h 1889996"/>
              <a:gd name="connsiteX4" fmla="*/ 3607 w 1659371"/>
              <a:gd name="connsiteY4" fmla="*/ 1040683 h 1889996"/>
              <a:gd name="connsiteX0" fmla="*/ 2416 w 1359241"/>
              <a:gd name="connsiteY0" fmla="*/ 1025378 h 1875193"/>
              <a:gd name="connsiteX1" fmla="*/ 1111652 w 1359241"/>
              <a:gd name="connsiteY1" fmla="*/ 219 h 1875193"/>
              <a:gd name="connsiteX2" fmla="*/ 1359241 w 1359241"/>
              <a:gd name="connsiteY2" fmla="*/ 1113301 h 1875193"/>
              <a:gd name="connsiteX3" fmla="*/ 830298 w 1359241"/>
              <a:gd name="connsiteY3" fmla="*/ 1874691 h 1875193"/>
              <a:gd name="connsiteX4" fmla="*/ 2416 w 1359241"/>
              <a:gd name="connsiteY4" fmla="*/ 1025378 h 1875193"/>
              <a:gd name="connsiteX0" fmla="*/ 2778 w 1904727"/>
              <a:gd name="connsiteY0" fmla="*/ 1025706 h 1876463"/>
              <a:gd name="connsiteX1" fmla="*/ 1112014 w 1904727"/>
              <a:gd name="connsiteY1" fmla="*/ 547 h 1876463"/>
              <a:gd name="connsiteX2" fmla="*/ 1904727 w 1904727"/>
              <a:gd name="connsiteY2" fmla="*/ 1166383 h 1876463"/>
              <a:gd name="connsiteX3" fmla="*/ 830660 w 1904727"/>
              <a:gd name="connsiteY3" fmla="*/ 1875019 h 1876463"/>
              <a:gd name="connsiteX4" fmla="*/ 2778 w 1904727"/>
              <a:gd name="connsiteY4" fmla="*/ 1025706 h 1876463"/>
              <a:gd name="connsiteX0" fmla="*/ 2778 w 1913922"/>
              <a:gd name="connsiteY0" fmla="*/ 1025706 h 1876463"/>
              <a:gd name="connsiteX1" fmla="*/ 1112014 w 1913922"/>
              <a:gd name="connsiteY1" fmla="*/ 547 h 1876463"/>
              <a:gd name="connsiteX2" fmla="*/ 1904727 w 1913922"/>
              <a:gd name="connsiteY2" fmla="*/ 1166383 h 1876463"/>
              <a:gd name="connsiteX3" fmla="*/ 830660 w 1913922"/>
              <a:gd name="connsiteY3" fmla="*/ 1875019 h 1876463"/>
              <a:gd name="connsiteX4" fmla="*/ 2778 w 1913922"/>
              <a:gd name="connsiteY4" fmla="*/ 1025706 h 1876463"/>
              <a:gd name="connsiteX0" fmla="*/ 2778 w 1904727"/>
              <a:gd name="connsiteY0" fmla="*/ 1025706 h 1876463"/>
              <a:gd name="connsiteX1" fmla="*/ 1112014 w 1904727"/>
              <a:gd name="connsiteY1" fmla="*/ 547 h 1876463"/>
              <a:gd name="connsiteX2" fmla="*/ 1904727 w 1904727"/>
              <a:gd name="connsiteY2" fmla="*/ 1166383 h 1876463"/>
              <a:gd name="connsiteX3" fmla="*/ 830660 w 1904727"/>
              <a:gd name="connsiteY3" fmla="*/ 1875019 h 1876463"/>
              <a:gd name="connsiteX4" fmla="*/ 2778 w 1904727"/>
              <a:gd name="connsiteY4" fmla="*/ 1025706 h 1876463"/>
              <a:gd name="connsiteX0" fmla="*/ 2778 w 1949551"/>
              <a:gd name="connsiteY0" fmla="*/ 1025706 h 1877236"/>
              <a:gd name="connsiteX1" fmla="*/ 1112014 w 1949551"/>
              <a:gd name="connsiteY1" fmla="*/ 547 h 1877236"/>
              <a:gd name="connsiteX2" fmla="*/ 1904727 w 1949551"/>
              <a:gd name="connsiteY2" fmla="*/ 1166383 h 1877236"/>
              <a:gd name="connsiteX3" fmla="*/ 830660 w 1949551"/>
              <a:gd name="connsiteY3" fmla="*/ 1875019 h 1877236"/>
              <a:gd name="connsiteX4" fmla="*/ 2778 w 1949551"/>
              <a:gd name="connsiteY4" fmla="*/ 1025706 h 1877236"/>
              <a:gd name="connsiteX0" fmla="*/ 2778 w 1952199"/>
              <a:gd name="connsiteY0" fmla="*/ 1031988 h 1883518"/>
              <a:gd name="connsiteX1" fmla="*/ 1112014 w 1952199"/>
              <a:gd name="connsiteY1" fmla="*/ 6829 h 1883518"/>
              <a:gd name="connsiteX2" fmla="*/ 1904727 w 1952199"/>
              <a:gd name="connsiteY2" fmla="*/ 1172665 h 1883518"/>
              <a:gd name="connsiteX3" fmla="*/ 830660 w 1952199"/>
              <a:gd name="connsiteY3" fmla="*/ 1881301 h 1883518"/>
              <a:gd name="connsiteX4" fmla="*/ 2778 w 1952199"/>
              <a:gd name="connsiteY4" fmla="*/ 1031988 h 1883518"/>
              <a:gd name="connsiteX0" fmla="*/ 8947 w 1952513"/>
              <a:gd name="connsiteY0" fmla="*/ 1048009 h 1899539"/>
              <a:gd name="connsiteX1" fmla="*/ 441480 w 1952513"/>
              <a:gd name="connsiteY1" fmla="*/ 463073 h 1899539"/>
              <a:gd name="connsiteX2" fmla="*/ 1118183 w 1952513"/>
              <a:gd name="connsiteY2" fmla="*/ 22850 h 1899539"/>
              <a:gd name="connsiteX3" fmla="*/ 1910896 w 1952513"/>
              <a:gd name="connsiteY3" fmla="*/ 1188686 h 1899539"/>
              <a:gd name="connsiteX4" fmla="*/ 836829 w 1952513"/>
              <a:gd name="connsiteY4" fmla="*/ 1897322 h 1899539"/>
              <a:gd name="connsiteX5" fmla="*/ 8947 w 1952513"/>
              <a:gd name="connsiteY5" fmla="*/ 1048009 h 1899539"/>
              <a:gd name="connsiteX0" fmla="*/ 3434 w 1946164"/>
              <a:gd name="connsiteY0" fmla="*/ 1035602 h 1887132"/>
              <a:gd name="connsiteX1" fmla="*/ 559059 w 1946164"/>
              <a:gd name="connsiteY1" fmla="*/ 626513 h 1887132"/>
              <a:gd name="connsiteX2" fmla="*/ 1112670 w 1946164"/>
              <a:gd name="connsiteY2" fmla="*/ 10443 h 1887132"/>
              <a:gd name="connsiteX3" fmla="*/ 1905383 w 1946164"/>
              <a:gd name="connsiteY3" fmla="*/ 1176279 h 1887132"/>
              <a:gd name="connsiteX4" fmla="*/ 831316 w 1946164"/>
              <a:gd name="connsiteY4" fmla="*/ 1884915 h 1887132"/>
              <a:gd name="connsiteX5" fmla="*/ 3434 w 1946164"/>
              <a:gd name="connsiteY5" fmla="*/ 1035602 h 1887132"/>
              <a:gd name="connsiteX0" fmla="*/ 3434 w 1906272"/>
              <a:gd name="connsiteY0" fmla="*/ 1122205 h 1972490"/>
              <a:gd name="connsiteX1" fmla="*/ 559059 w 1906272"/>
              <a:gd name="connsiteY1" fmla="*/ 713116 h 1972490"/>
              <a:gd name="connsiteX2" fmla="*/ 1007163 w 1906272"/>
              <a:gd name="connsiteY2" fmla="*/ 9122 h 1972490"/>
              <a:gd name="connsiteX3" fmla="*/ 1905383 w 1906272"/>
              <a:gd name="connsiteY3" fmla="*/ 1262882 h 1972490"/>
              <a:gd name="connsiteX4" fmla="*/ 831316 w 1906272"/>
              <a:gd name="connsiteY4" fmla="*/ 1971518 h 1972490"/>
              <a:gd name="connsiteX5" fmla="*/ 3434 w 1906272"/>
              <a:gd name="connsiteY5" fmla="*/ 1122205 h 1972490"/>
              <a:gd name="connsiteX0" fmla="*/ 3434 w 1907163"/>
              <a:gd name="connsiteY0" fmla="*/ 1122525 h 1972810"/>
              <a:gd name="connsiteX1" fmla="*/ 559059 w 1907163"/>
              <a:gd name="connsiteY1" fmla="*/ 713436 h 1972810"/>
              <a:gd name="connsiteX2" fmla="*/ 1007163 w 1907163"/>
              <a:gd name="connsiteY2" fmla="*/ 9442 h 1972810"/>
              <a:gd name="connsiteX3" fmla="*/ 1905383 w 1907163"/>
              <a:gd name="connsiteY3" fmla="*/ 1263202 h 1972810"/>
              <a:gd name="connsiteX4" fmla="*/ 831316 w 1907163"/>
              <a:gd name="connsiteY4" fmla="*/ 1971838 h 1972810"/>
              <a:gd name="connsiteX5" fmla="*/ 3434 w 1907163"/>
              <a:gd name="connsiteY5" fmla="*/ 1122525 h 1972810"/>
              <a:gd name="connsiteX0" fmla="*/ 3434 w 1906755"/>
              <a:gd name="connsiteY0" fmla="*/ 1127139 h 1977424"/>
              <a:gd name="connsiteX1" fmla="*/ 559059 w 1906755"/>
              <a:gd name="connsiteY1" fmla="*/ 718050 h 1977424"/>
              <a:gd name="connsiteX2" fmla="*/ 1007163 w 1906755"/>
              <a:gd name="connsiteY2" fmla="*/ 14056 h 1977424"/>
              <a:gd name="connsiteX3" fmla="*/ 1905383 w 1906755"/>
              <a:gd name="connsiteY3" fmla="*/ 1267816 h 1977424"/>
              <a:gd name="connsiteX4" fmla="*/ 831316 w 1906755"/>
              <a:gd name="connsiteY4" fmla="*/ 1976452 h 1977424"/>
              <a:gd name="connsiteX5" fmla="*/ 3434 w 1906755"/>
              <a:gd name="connsiteY5" fmla="*/ 1127139 h 1977424"/>
              <a:gd name="connsiteX0" fmla="*/ 3434 w 1907004"/>
              <a:gd name="connsiteY0" fmla="*/ 1146440 h 1996725"/>
              <a:gd name="connsiteX1" fmla="*/ 559059 w 1907004"/>
              <a:gd name="connsiteY1" fmla="*/ 737351 h 1996725"/>
              <a:gd name="connsiteX2" fmla="*/ 1007163 w 1907004"/>
              <a:gd name="connsiteY2" fmla="*/ 33357 h 1996725"/>
              <a:gd name="connsiteX3" fmla="*/ 1905383 w 1907004"/>
              <a:gd name="connsiteY3" fmla="*/ 1287117 h 1996725"/>
              <a:gd name="connsiteX4" fmla="*/ 831316 w 1907004"/>
              <a:gd name="connsiteY4" fmla="*/ 1995753 h 1996725"/>
              <a:gd name="connsiteX5" fmla="*/ 3434 w 1907004"/>
              <a:gd name="connsiteY5" fmla="*/ 1146440 h 1996725"/>
              <a:gd name="connsiteX0" fmla="*/ 19213 w 1922783"/>
              <a:gd name="connsiteY0" fmla="*/ 1146440 h 1996725"/>
              <a:gd name="connsiteX1" fmla="*/ 574838 w 1922783"/>
              <a:gd name="connsiteY1" fmla="*/ 737351 h 1996725"/>
              <a:gd name="connsiteX2" fmla="*/ 1022942 w 1922783"/>
              <a:gd name="connsiteY2" fmla="*/ 33357 h 1996725"/>
              <a:gd name="connsiteX3" fmla="*/ 1921162 w 1922783"/>
              <a:gd name="connsiteY3" fmla="*/ 1287117 h 1996725"/>
              <a:gd name="connsiteX4" fmla="*/ 847095 w 1922783"/>
              <a:gd name="connsiteY4" fmla="*/ 1995753 h 1996725"/>
              <a:gd name="connsiteX5" fmla="*/ 19213 w 1922783"/>
              <a:gd name="connsiteY5" fmla="*/ 1146440 h 1996725"/>
              <a:gd name="connsiteX0" fmla="*/ 26443 w 1930013"/>
              <a:gd name="connsiteY0" fmla="*/ 1146440 h 1996725"/>
              <a:gd name="connsiteX1" fmla="*/ 582068 w 1930013"/>
              <a:gd name="connsiteY1" fmla="*/ 737351 h 1996725"/>
              <a:gd name="connsiteX2" fmla="*/ 1030172 w 1930013"/>
              <a:gd name="connsiteY2" fmla="*/ 33357 h 1996725"/>
              <a:gd name="connsiteX3" fmla="*/ 1928392 w 1930013"/>
              <a:gd name="connsiteY3" fmla="*/ 1287117 h 1996725"/>
              <a:gd name="connsiteX4" fmla="*/ 854325 w 1930013"/>
              <a:gd name="connsiteY4" fmla="*/ 1995753 h 1996725"/>
              <a:gd name="connsiteX5" fmla="*/ 26443 w 1930013"/>
              <a:gd name="connsiteY5" fmla="*/ 1146440 h 1996725"/>
              <a:gd name="connsiteX0" fmla="*/ 17526 w 1921096"/>
              <a:gd name="connsiteY0" fmla="*/ 1146440 h 1996725"/>
              <a:gd name="connsiteX1" fmla="*/ 573151 w 1921096"/>
              <a:gd name="connsiteY1" fmla="*/ 737351 h 1996725"/>
              <a:gd name="connsiteX2" fmla="*/ 1021255 w 1921096"/>
              <a:gd name="connsiteY2" fmla="*/ 33357 h 1996725"/>
              <a:gd name="connsiteX3" fmla="*/ 1919475 w 1921096"/>
              <a:gd name="connsiteY3" fmla="*/ 1287117 h 1996725"/>
              <a:gd name="connsiteX4" fmla="*/ 845408 w 1921096"/>
              <a:gd name="connsiteY4" fmla="*/ 1995753 h 1996725"/>
              <a:gd name="connsiteX5" fmla="*/ 17526 w 1921096"/>
              <a:gd name="connsiteY5" fmla="*/ 1146440 h 1996725"/>
              <a:gd name="connsiteX0" fmla="*/ 17526 w 1920827"/>
              <a:gd name="connsiteY0" fmla="*/ 1124743 h 1975028"/>
              <a:gd name="connsiteX1" fmla="*/ 573151 w 1920827"/>
              <a:gd name="connsiteY1" fmla="*/ 715654 h 1975028"/>
              <a:gd name="connsiteX2" fmla="*/ 1021255 w 1920827"/>
              <a:gd name="connsiteY2" fmla="*/ 11660 h 1975028"/>
              <a:gd name="connsiteX3" fmla="*/ 1919475 w 1920827"/>
              <a:gd name="connsiteY3" fmla="*/ 1265420 h 1975028"/>
              <a:gd name="connsiteX4" fmla="*/ 845408 w 1920827"/>
              <a:gd name="connsiteY4" fmla="*/ 1974056 h 1975028"/>
              <a:gd name="connsiteX5" fmla="*/ 17526 w 1920827"/>
              <a:gd name="connsiteY5" fmla="*/ 1124743 h 1975028"/>
              <a:gd name="connsiteX0" fmla="*/ 17526 w 1921188"/>
              <a:gd name="connsiteY0" fmla="*/ 1123611 h 1973896"/>
              <a:gd name="connsiteX1" fmla="*/ 573151 w 1921188"/>
              <a:gd name="connsiteY1" fmla="*/ 714522 h 1973896"/>
              <a:gd name="connsiteX2" fmla="*/ 1021255 w 1921188"/>
              <a:gd name="connsiteY2" fmla="*/ 10528 h 1973896"/>
              <a:gd name="connsiteX3" fmla="*/ 1919475 w 1921188"/>
              <a:gd name="connsiteY3" fmla="*/ 1264288 h 1973896"/>
              <a:gd name="connsiteX4" fmla="*/ 845408 w 1921188"/>
              <a:gd name="connsiteY4" fmla="*/ 1972924 h 1973896"/>
              <a:gd name="connsiteX5" fmla="*/ 17526 w 1921188"/>
              <a:gd name="connsiteY5" fmla="*/ 1123611 h 1973896"/>
              <a:gd name="connsiteX0" fmla="*/ 6990 w 1909846"/>
              <a:gd name="connsiteY0" fmla="*/ 1125775 h 1976060"/>
              <a:gd name="connsiteX1" fmla="*/ 474125 w 1909846"/>
              <a:gd name="connsiteY1" fmla="*/ 642944 h 1976060"/>
              <a:gd name="connsiteX2" fmla="*/ 1010719 w 1909846"/>
              <a:gd name="connsiteY2" fmla="*/ 12692 h 1976060"/>
              <a:gd name="connsiteX3" fmla="*/ 1908939 w 1909846"/>
              <a:gd name="connsiteY3" fmla="*/ 1266452 h 1976060"/>
              <a:gd name="connsiteX4" fmla="*/ 834872 w 1909846"/>
              <a:gd name="connsiteY4" fmla="*/ 1975088 h 1976060"/>
              <a:gd name="connsiteX5" fmla="*/ 6990 w 1909846"/>
              <a:gd name="connsiteY5" fmla="*/ 1125775 h 1976060"/>
              <a:gd name="connsiteX0" fmla="*/ 6990 w 1910111"/>
              <a:gd name="connsiteY0" fmla="*/ 1114504 h 1964789"/>
              <a:gd name="connsiteX1" fmla="*/ 474125 w 1910111"/>
              <a:gd name="connsiteY1" fmla="*/ 631673 h 1964789"/>
              <a:gd name="connsiteX2" fmla="*/ 1010719 w 1910111"/>
              <a:gd name="connsiteY2" fmla="*/ 1421 h 1964789"/>
              <a:gd name="connsiteX3" fmla="*/ 1908939 w 1910111"/>
              <a:gd name="connsiteY3" fmla="*/ 1255181 h 1964789"/>
              <a:gd name="connsiteX4" fmla="*/ 834872 w 1910111"/>
              <a:gd name="connsiteY4" fmla="*/ 1963817 h 1964789"/>
              <a:gd name="connsiteX5" fmla="*/ 6990 w 1910111"/>
              <a:gd name="connsiteY5" fmla="*/ 1114504 h 1964789"/>
              <a:gd name="connsiteX0" fmla="*/ 6990 w 1913801"/>
              <a:gd name="connsiteY0" fmla="*/ 1114504 h 1964789"/>
              <a:gd name="connsiteX1" fmla="*/ 474125 w 1913801"/>
              <a:gd name="connsiteY1" fmla="*/ 631673 h 1964789"/>
              <a:gd name="connsiteX2" fmla="*/ 1158203 w 1913801"/>
              <a:gd name="connsiteY2" fmla="*/ 1421 h 1964789"/>
              <a:gd name="connsiteX3" fmla="*/ 1908939 w 1913801"/>
              <a:gd name="connsiteY3" fmla="*/ 1255181 h 1964789"/>
              <a:gd name="connsiteX4" fmla="*/ 834872 w 1913801"/>
              <a:gd name="connsiteY4" fmla="*/ 1963817 h 1964789"/>
              <a:gd name="connsiteX5" fmla="*/ 6990 w 1913801"/>
              <a:gd name="connsiteY5" fmla="*/ 1114504 h 1964789"/>
              <a:gd name="connsiteX0" fmla="*/ 6990 w 1913801"/>
              <a:gd name="connsiteY0" fmla="*/ 1114474 h 1832364"/>
              <a:gd name="connsiteX1" fmla="*/ 474125 w 1913801"/>
              <a:gd name="connsiteY1" fmla="*/ 631643 h 1832364"/>
              <a:gd name="connsiteX2" fmla="*/ 1158203 w 1913801"/>
              <a:gd name="connsiteY2" fmla="*/ 1391 h 1832364"/>
              <a:gd name="connsiteX3" fmla="*/ 1908939 w 1913801"/>
              <a:gd name="connsiteY3" fmla="*/ 1255151 h 1832364"/>
              <a:gd name="connsiteX4" fmla="*/ 834872 w 1913801"/>
              <a:gd name="connsiteY4" fmla="*/ 1831052 h 1832364"/>
              <a:gd name="connsiteX5" fmla="*/ 6990 w 1913801"/>
              <a:gd name="connsiteY5" fmla="*/ 1114474 h 1832364"/>
              <a:gd name="connsiteX0" fmla="*/ 6990 w 1913801"/>
              <a:gd name="connsiteY0" fmla="*/ 1114474 h 1836097"/>
              <a:gd name="connsiteX1" fmla="*/ 474125 w 1913801"/>
              <a:gd name="connsiteY1" fmla="*/ 631643 h 1836097"/>
              <a:gd name="connsiteX2" fmla="*/ 1158203 w 1913801"/>
              <a:gd name="connsiteY2" fmla="*/ 1391 h 1836097"/>
              <a:gd name="connsiteX3" fmla="*/ 1908939 w 1913801"/>
              <a:gd name="connsiteY3" fmla="*/ 1255151 h 1836097"/>
              <a:gd name="connsiteX4" fmla="*/ 834872 w 1913801"/>
              <a:gd name="connsiteY4" fmla="*/ 1831052 h 1836097"/>
              <a:gd name="connsiteX5" fmla="*/ 6990 w 1913801"/>
              <a:gd name="connsiteY5" fmla="*/ 1114474 h 1836097"/>
              <a:gd name="connsiteX0" fmla="*/ 6990 w 1913801"/>
              <a:gd name="connsiteY0" fmla="*/ 1114474 h 1836776"/>
              <a:gd name="connsiteX1" fmla="*/ 474125 w 1913801"/>
              <a:gd name="connsiteY1" fmla="*/ 631643 h 1836776"/>
              <a:gd name="connsiteX2" fmla="*/ 1158203 w 1913801"/>
              <a:gd name="connsiteY2" fmla="*/ 1391 h 1836776"/>
              <a:gd name="connsiteX3" fmla="*/ 1908939 w 1913801"/>
              <a:gd name="connsiteY3" fmla="*/ 1255151 h 1836776"/>
              <a:gd name="connsiteX4" fmla="*/ 834872 w 1913801"/>
              <a:gd name="connsiteY4" fmla="*/ 1831052 h 1836776"/>
              <a:gd name="connsiteX5" fmla="*/ 6990 w 1913801"/>
              <a:gd name="connsiteY5" fmla="*/ 1114474 h 1836776"/>
              <a:gd name="connsiteX0" fmla="*/ 7489 w 1913911"/>
              <a:gd name="connsiteY0" fmla="*/ 1114500 h 1953593"/>
              <a:gd name="connsiteX1" fmla="*/ 474624 w 1913911"/>
              <a:gd name="connsiteY1" fmla="*/ 631669 h 1953593"/>
              <a:gd name="connsiteX2" fmla="*/ 1158702 w 1913911"/>
              <a:gd name="connsiteY2" fmla="*/ 1417 h 1953593"/>
              <a:gd name="connsiteX3" fmla="*/ 1909438 w 1913911"/>
              <a:gd name="connsiteY3" fmla="*/ 1255177 h 1953593"/>
              <a:gd name="connsiteX4" fmla="*/ 850120 w 1913911"/>
              <a:gd name="connsiteY4" fmla="*/ 1949065 h 1953593"/>
              <a:gd name="connsiteX5" fmla="*/ 7489 w 1913911"/>
              <a:gd name="connsiteY5" fmla="*/ 1114500 h 1953593"/>
              <a:gd name="connsiteX0" fmla="*/ 10949 w 1917371"/>
              <a:gd name="connsiteY0" fmla="*/ 1114500 h 1953593"/>
              <a:gd name="connsiteX1" fmla="*/ 478084 w 1917371"/>
              <a:gd name="connsiteY1" fmla="*/ 631669 h 1953593"/>
              <a:gd name="connsiteX2" fmla="*/ 1162162 w 1917371"/>
              <a:gd name="connsiteY2" fmla="*/ 1417 h 1953593"/>
              <a:gd name="connsiteX3" fmla="*/ 1912898 w 1917371"/>
              <a:gd name="connsiteY3" fmla="*/ 1255177 h 1953593"/>
              <a:gd name="connsiteX4" fmla="*/ 853580 w 1917371"/>
              <a:gd name="connsiteY4" fmla="*/ 1949065 h 1953593"/>
              <a:gd name="connsiteX5" fmla="*/ 10949 w 1917371"/>
              <a:gd name="connsiteY5" fmla="*/ 1114500 h 1953593"/>
              <a:gd name="connsiteX0" fmla="*/ 10949 w 1919874"/>
              <a:gd name="connsiteY0" fmla="*/ 1114996 h 1954089"/>
              <a:gd name="connsiteX1" fmla="*/ 478084 w 1919874"/>
              <a:gd name="connsiteY1" fmla="*/ 632165 h 1954089"/>
              <a:gd name="connsiteX2" fmla="*/ 1162162 w 1919874"/>
              <a:gd name="connsiteY2" fmla="*/ 1913 h 1954089"/>
              <a:gd name="connsiteX3" fmla="*/ 1912898 w 1919874"/>
              <a:gd name="connsiteY3" fmla="*/ 1255673 h 1954089"/>
              <a:gd name="connsiteX4" fmla="*/ 853580 w 1919874"/>
              <a:gd name="connsiteY4" fmla="*/ 1949561 h 1954089"/>
              <a:gd name="connsiteX5" fmla="*/ 10949 w 1919874"/>
              <a:gd name="connsiteY5" fmla="*/ 1114996 h 1954089"/>
              <a:gd name="connsiteX0" fmla="*/ 10949 w 1918640"/>
              <a:gd name="connsiteY0" fmla="*/ 1115560 h 1954653"/>
              <a:gd name="connsiteX1" fmla="*/ 478084 w 1918640"/>
              <a:gd name="connsiteY1" fmla="*/ 632729 h 1954653"/>
              <a:gd name="connsiteX2" fmla="*/ 1162162 w 1918640"/>
              <a:gd name="connsiteY2" fmla="*/ 2477 h 1954653"/>
              <a:gd name="connsiteX3" fmla="*/ 1912898 w 1918640"/>
              <a:gd name="connsiteY3" fmla="*/ 1256237 h 1954653"/>
              <a:gd name="connsiteX4" fmla="*/ 853580 w 1918640"/>
              <a:gd name="connsiteY4" fmla="*/ 1950125 h 1954653"/>
              <a:gd name="connsiteX5" fmla="*/ 10949 w 1918640"/>
              <a:gd name="connsiteY5" fmla="*/ 1115560 h 1954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640" h="1954653">
                <a:moveTo>
                  <a:pt x="10949" y="1115560"/>
                </a:moveTo>
                <a:cubicBezTo>
                  <a:pt x="73728" y="822252"/>
                  <a:pt x="293211" y="803589"/>
                  <a:pt x="478084" y="632729"/>
                </a:cubicBezTo>
                <a:cubicBezTo>
                  <a:pt x="662957" y="461869"/>
                  <a:pt x="657555" y="60792"/>
                  <a:pt x="1162162" y="2477"/>
                </a:cubicBezTo>
                <a:cubicBezTo>
                  <a:pt x="1666769" y="-55838"/>
                  <a:pt x="1964328" y="931629"/>
                  <a:pt x="1912898" y="1256237"/>
                </a:cubicBezTo>
                <a:cubicBezTo>
                  <a:pt x="1861468" y="1580845"/>
                  <a:pt x="1561405" y="2003069"/>
                  <a:pt x="853580" y="1950125"/>
                </a:cubicBezTo>
                <a:cubicBezTo>
                  <a:pt x="145755" y="1897181"/>
                  <a:pt x="-51830" y="1408868"/>
                  <a:pt x="10949" y="111556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Фото автора</a:t>
            </a:r>
          </a:p>
        </p:txBody>
      </p:sp>
      <p:sp>
        <p:nvSpPr>
          <p:cNvPr id="8" name="Текст 8">
            <a:extLst>
              <a:ext uri="{FF2B5EF4-FFF2-40B4-BE49-F238E27FC236}">
                <a16:creationId xmlns:a16="http://schemas.microsoft.com/office/drawing/2014/main" id="{48CA3E1B-8217-AE4C-B2D1-E9F8621578B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5663" y="549275"/>
            <a:ext cx="8208962" cy="3213833"/>
          </a:xfrm>
        </p:spPr>
        <p:txBody>
          <a:bodyPr/>
          <a:lstStyle>
            <a:lvl1pPr marL="0" indent="0">
              <a:buNone/>
              <a:defRPr sz="30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Большая цитата, которую нужно хорошенечко выделить, чтобы она осталась замеченной всеми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id="{AAA5F418-1350-634A-A4E2-F35619E9F0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5663" y="5556738"/>
            <a:ext cx="8208962" cy="572600"/>
          </a:xfrm>
        </p:spPr>
        <p:txBody>
          <a:bodyPr/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Автор отдельно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FCEE076-E060-7E48-9CA8-9F3C472176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1317" y="549275"/>
            <a:ext cx="1392053" cy="95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76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8">
            <a:extLst>
              <a:ext uri="{FF2B5EF4-FFF2-40B4-BE49-F238E27FC236}">
                <a16:creationId xmlns:a16="http://schemas.microsoft.com/office/drawing/2014/main" id="{3E5CB09F-899F-F24C-8A2F-67DF0F8265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395663" y="549275"/>
            <a:ext cx="8208962" cy="3213833"/>
          </a:xfrm>
        </p:spPr>
        <p:txBody>
          <a:bodyPr/>
          <a:lstStyle>
            <a:lvl1pPr marL="0" indent="0">
              <a:buNone/>
              <a:defRPr sz="30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Большая цитата, которую нужно хорошенечко выделить, чтобы она осталась замеченной всеми</a:t>
            </a:r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id="{FAA16BC0-0018-3D41-A808-6A12C211C4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87375" y="4185838"/>
            <a:ext cx="1907692" cy="1943499"/>
          </a:xfrm>
          <a:custGeom>
            <a:avLst/>
            <a:gdLst>
              <a:gd name="connsiteX0" fmla="*/ 0 w 1655763"/>
              <a:gd name="connsiteY0" fmla="*/ 849313 h 1698625"/>
              <a:gd name="connsiteX1" fmla="*/ 827882 w 1655763"/>
              <a:gd name="connsiteY1" fmla="*/ 0 h 1698625"/>
              <a:gd name="connsiteX2" fmla="*/ 1655764 w 1655763"/>
              <a:gd name="connsiteY2" fmla="*/ 849313 h 1698625"/>
              <a:gd name="connsiteX3" fmla="*/ 827882 w 1655763"/>
              <a:gd name="connsiteY3" fmla="*/ 1698626 h 1698625"/>
              <a:gd name="connsiteX4" fmla="*/ 0 w 1655763"/>
              <a:gd name="connsiteY4" fmla="*/ 849313 h 1698625"/>
              <a:gd name="connsiteX0" fmla="*/ 3607 w 1659371"/>
              <a:gd name="connsiteY0" fmla="*/ 1025159 h 1874472"/>
              <a:gd name="connsiteX1" fmla="*/ 1112843 w 1659371"/>
              <a:gd name="connsiteY1" fmla="*/ 0 h 1874472"/>
              <a:gd name="connsiteX2" fmla="*/ 1659371 w 1659371"/>
              <a:gd name="connsiteY2" fmla="*/ 1025159 h 1874472"/>
              <a:gd name="connsiteX3" fmla="*/ 831489 w 1659371"/>
              <a:gd name="connsiteY3" fmla="*/ 1874472 h 1874472"/>
              <a:gd name="connsiteX4" fmla="*/ 3607 w 1659371"/>
              <a:gd name="connsiteY4" fmla="*/ 1025159 h 1874472"/>
              <a:gd name="connsiteX0" fmla="*/ 3607 w 1659371"/>
              <a:gd name="connsiteY0" fmla="*/ 1040683 h 1889996"/>
              <a:gd name="connsiteX1" fmla="*/ 1112843 w 1659371"/>
              <a:gd name="connsiteY1" fmla="*/ 15524 h 1889996"/>
              <a:gd name="connsiteX2" fmla="*/ 1659371 w 1659371"/>
              <a:gd name="connsiteY2" fmla="*/ 1040683 h 1889996"/>
              <a:gd name="connsiteX3" fmla="*/ 831489 w 1659371"/>
              <a:gd name="connsiteY3" fmla="*/ 1889996 h 1889996"/>
              <a:gd name="connsiteX4" fmla="*/ 3607 w 1659371"/>
              <a:gd name="connsiteY4" fmla="*/ 1040683 h 1889996"/>
              <a:gd name="connsiteX0" fmla="*/ 2416 w 1359241"/>
              <a:gd name="connsiteY0" fmla="*/ 1025378 h 1875193"/>
              <a:gd name="connsiteX1" fmla="*/ 1111652 w 1359241"/>
              <a:gd name="connsiteY1" fmla="*/ 219 h 1875193"/>
              <a:gd name="connsiteX2" fmla="*/ 1359241 w 1359241"/>
              <a:gd name="connsiteY2" fmla="*/ 1113301 h 1875193"/>
              <a:gd name="connsiteX3" fmla="*/ 830298 w 1359241"/>
              <a:gd name="connsiteY3" fmla="*/ 1874691 h 1875193"/>
              <a:gd name="connsiteX4" fmla="*/ 2416 w 1359241"/>
              <a:gd name="connsiteY4" fmla="*/ 1025378 h 1875193"/>
              <a:gd name="connsiteX0" fmla="*/ 2778 w 1904727"/>
              <a:gd name="connsiteY0" fmla="*/ 1025706 h 1876463"/>
              <a:gd name="connsiteX1" fmla="*/ 1112014 w 1904727"/>
              <a:gd name="connsiteY1" fmla="*/ 547 h 1876463"/>
              <a:gd name="connsiteX2" fmla="*/ 1904727 w 1904727"/>
              <a:gd name="connsiteY2" fmla="*/ 1166383 h 1876463"/>
              <a:gd name="connsiteX3" fmla="*/ 830660 w 1904727"/>
              <a:gd name="connsiteY3" fmla="*/ 1875019 h 1876463"/>
              <a:gd name="connsiteX4" fmla="*/ 2778 w 1904727"/>
              <a:gd name="connsiteY4" fmla="*/ 1025706 h 1876463"/>
              <a:gd name="connsiteX0" fmla="*/ 2778 w 1913922"/>
              <a:gd name="connsiteY0" fmla="*/ 1025706 h 1876463"/>
              <a:gd name="connsiteX1" fmla="*/ 1112014 w 1913922"/>
              <a:gd name="connsiteY1" fmla="*/ 547 h 1876463"/>
              <a:gd name="connsiteX2" fmla="*/ 1904727 w 1913922"/>
              <a:gd name="connsiteY2" fmla="*/ 1166383 h 1876463"/>
              <a:gd name="connsiteX3" fmla="*/ 830660 w 1913922"/>
              <a:gd name="connsiteY3" fmla="*/ 1875019 h 1876463"/>
              <a:gd name="connsiteX4" fmla="*/ 2778 w 1913922"/>
              <a:gd name="connsiteY4" fmla="*/ 1025706 h 1876463"/>
              <a:gd name="connsiteX0" fmla="*/ 2778 w 1904727"/>
              <a:gd name="connsiteY0" fmla="*/ 1025706 h 1876463"/>
              <a:gd name="connsiteX1" fmla="*/ 1112014 w 1904727"/>
              <a:gd name="connsiteY1" fmla="*/ 547 h 1876463"/>
              <a:gd name="connsiteX2" fmla="*/ 1904727 w 1904727"/>
              <a:gd name="connsiteY2" fmla="*/ 1166383 h 1876463"/>
              <a:gd name="connsiteX3" fmla="*/ 830660 w 1904727"/>
              <a:gd name="connsiteY3" fmla="*/ 1875019 h 1876463"/>
              <a:gd name="connsiteX4" fmla="*/ 2778 w 1904727"/>
              <a:gd name="connsiteY4" fmla="*/ 1025706 h 1876463"/>
              <a:gd name="connsiteX0" fmla="*/ 2778 w 1949551"/>
              <a:gd name="connsiteY0" fmla="*/ 1025706 h 1877236"/>
              <a:gd name="connsiteX1" fmla="*/ 1112014 w 1949551"/>
              <a:gd name="connsiteY1" fmla="*/ 547 h 1877236"/>
              <a:gd name="connsiteX2" fmla="*/ 1904727 w 1949551"/>
              <a:gd name="connsiteY2" fmla="*/ 1166383 h 1877236"/>
              <a:gd name="connsiteX3" fmla="*/ 830660 w 1949551"/>
              <a:gd name="connsiteY3" fmla="*/ 1875019 h 1877236"/>
              <a:gd name="connsiteX4" fmla="*/ 2778 w 1949551"/>
              <a:gd name="connsiteY4" fmla="*/ 1025706 h 1877236"/>
              <a:gd name="connsiteX0" fmla="*/ 2778 w 1952199"/>
              <a:gd name="connsiteY0" fmla="*/ 1031988 h 1883518"/>
              <a:gd name="connsiteX1" fmla="*/ 1112014 w 1952199"/>
              <a:gd name="connsiteY1" fmla="*/ 6829 h 1883518"/>
              <a:gd name="connsiteX2" fmla="*/ 1904727 w 1952199"/>
              <a:gd name="connsiteY2" fmla="*/ 1172665 h 1883518"/>
              <a:gd name="connsiteX3" fmla="*/ 830660 w 1952199"/>
              <a:gd name="connsiteY3" fmla="*/ 1881301 h 1883518"/>
              <a:gd name="connsiteX4" fmla="*/ 2778 w 1952199"/>
              <a:gd name="connsiteY4" fmla="*/ 1031988 h 1883518"/>
              <a:gd name="connsiteX0" fmla="*/ 8947 w 1952513"/>
              <a:gd name="connsiteY0" fmla="*/ 1048009 h 1899539"/>
              <a:gd name="connsiteX1" fmla="*/ 441480 w 1952513"/>
              <a:gd name="connsiteY1" fmla="*/ 463073 h 1899539"/>
              <a:gd name="connsiteX2" fmla="*/ 1118183 w 1952513"/>
              <a:gd name="connsiteY2" fmla="*/ 22850 h 1899539"/>
              <a:gd name="connsiteX3" fmla="*/ 1910896 w 1952513"/>
              <a:gd name="connsiteY3" fmla="*/ 1188686 h 1899539"/>
              <a:gd name="connsiteX4" fmla="*/ 836829 w 1952513"/>
              <a:gd name="connsiteY4" fmla="*/ 1897322 h 1899539"/>
              <a:gd name="connsiteX5" fmla="*/ 8947 w 1952513"/>
              <a:gd name="connsiteY5" fmla="*/ 1048009 h 1899539"/>
              <a:gd name="connsiteX0" fmla="*/ 3434 w 1946164"/>
              <a:gd name="connsiteY0" fmla="*/ 1035602 h 1887132"/>
              <a:gd name="connsiteX1" fmla="*/ 559059 w 1946164"/>
              <a:gd name="connsiteY1" fmla="*/ 626513 h 1887132"/>
              <a:gd name="connsiteX2" fmla="*/ 1112670 w 1946164"/>
              <a:gd name="connsiteY2" fmla="*/ 10443 h 1887132"/>
              <a:gd name="connsiteX3" fmla="*/ 1905383 w 1946164"/>
              <a:gd name="connsiteY3" fmla="*/ 1176279 h 1887132"/>
              <a:gd name="connsiteX4" fmla="*/ 831316 w 1946164"/>
              <a:gd name="connsiteY4" fmla="*/ 1884915 h 1887132"/>
              <a:gd name="connsiteX5" fmla="*/ 3434 w 1946164"/>
              <a:gd name="connsiteY5" fmla="*/ 1035602 h 1887132"/>
              <a:gd name="connsiteX0" fmla="*/ 3434 w 1906272"/>
              <a:gd name="connsiteY0" fmla="*/ 1122205 h 1972490"/>
              <a:gd name="connsiteX1" fmla="*/ 559059 w 1906272"/>
              <a:gd name="connsiteY1" fmla="*/ 713116 h 1972490"/>
              <a:gd name="connsiteX2" fmla="*/ 1007163 w 1906272"/>
              <a:gd name="connsiteY2" fmla="*/ 9122 h 1972490"/>
              <a:gd name="connsiteX3" fmla="*/ 1905383 w 1906272"/>
              <a:gd name="connsiteY3" fmla="*/ 1262882 h 1972490"/>
              <a:gd name="connsiteX4" fmla="*/ 831316 w 1906272"/>
              <a:gd name="connsiteY4" fmla="*/ 1971518 h 1972490"/>
              <a:gd name="connsiteX5" fmla="*/ 3434 w 1906272"/>
              <a:gd name="connsiteY5" fmla="*/ 1122205 h 1972490"/>
              <a:gd name="connsiteX0" fmla="*/ 3434 w 1907163"/>
              <a:gd name="connsiteY0" fmla="*/ 1122525 h 1972810"/>
              <a:gd name="connsiteX1" fmla="*/ 559059 w 1907163"/>
              <a:gd name="connsiteY1" fmla="*/ 713436 h 1972810"/>
              <a:gd name="connsiteX2" fmla="*/ 1007163 w 1907163"/>
              <a:gd name="connsiteY2" fmla="*/ 9442 h 1972810"/>
              <a:gd name="connsiteX3" fmla="*/ 1905383 w 1907163"/>
              <a:gd name="connsiteY3" fmla="*/ 1263202 h 1972810"/>
              <a:gd name="connsiteX4" fmla="*/ 831316 w 1907163"/>
              <a:gd name="connsiteY4" fmla="*/ 1971838 h 1972810"/>
              <a:gd name="connsiteX5" fmla="*/ 3434 w 1907163"/>
              <a:gd name="connsiteY5" fmla="*/ 1122525 h 1972810"/>
              <a:gd name="connsiteX0" fmla="*/ 3434 w 1906755"/>
              <a:gd name="connsiteY0" fmla="*/ 1127139 h 1977424"/>
              <a:gd name="connsiteX1" fmla="*/ 559059 w 1906755"/>
              <a:gd name="connsiteY1" fmla="*/ 718050 h 1977424"/>
              <a:gd name="connsiteX2" fmla="*/ 1007163 w 1906755"/>
              <a:gd name="connsiteY2" fmla="*/ 14056 h 1977424"/>
              <a:gd name="connsiteX3" fmla="*/ 1905383 w 1906755"/>
              <a:gd name="connsiteY3" fmla="*/ 1267816 h 1977424"/>
              <a:gd name="connsiteX4" fmla="*/ 831316 w 1906755"/>
              <a:gd name="connsiteY4" fmla="*/ 1976452 h 1977424"/>
              <a:gd name="connsiteX5" fmla="*/ 3434 w 1906755"/>
              <a:gd name="connsiteY5" fmla="*/ 1127139 h 1977424"/>
              <a:gd name="connsiteX0" fmla="*/ 3434 w 1907004"/>
              <a:gd name="connsiteY0" fmla="*/ 1146440 h 1996725"/>
              <a:gd name="connsiteX1" fmla="*/ 559059 w 1907004"/>
              <a:gd name="connsiteY1" fmla="*/ 737351 h 1996725"/>
              <a:gd name="connsiteX2" fmla="*/ 1007163 w 1907004"/>
              <a:gd name="connsiteY2" fmla="*/ 33357 h 1996725"/>
              <a:gd name="connsiteX3" fmla="*/ 1905383 w 1907004"/>
              <a:gd name="connsiteY3" fmla="*/ 1287117 h 1996725"/>
              <a:gd name="connsiteX4" fmla="*/ 831316 w 1907004"/>
              <a:gd name="connsiteY4" fmla="*/ 1995753 h 1996725"/>
              <a:gd name="connsiteX5" fmla="*/ 3434 w 1907004"/>
              <a:gd name="connsiteY5" fmla="*/ 1146440 h 1996725"/>
              <a:gd name="connsiteX0" fmla="*/ 19213 w 1922783"/>
              <a:gd name="connsiteY0" fmla="*/ 1146440 h 1996725"/>
              <a:gd name="connsiteX1" fmla="*/ 574838 w 1922783"/>
              <a:gd name="connsiteY1" fmla="*/ 737351 h 1996725"/>
              <a:gd name="connsiteX2" fmla="*/ 1022942 w 1922783"/>
              <a:gd name="connsiteY2" fmla="*/ 33357 h 1996725"/>
              <a:gd name="connsiteX3" fmla="*/ 1921162 w 1922783"/>
              <a:gd name="connsiteY3" fmla="*/ 1287117 h 1996725"/>
              <a:gd name="connsiteX4" fmla="*/ 847095 w 1922783"/>
              <a:gd name="connsiteY4" fmla="*/ 1995753 h 1996725"/>
              <a:gd name="connsiteX5" fmla="*/ 19213 w 1922783"/>
              <a:gd name="connsiteY5" fmla="*/ 1146440 h 1996725"/>
              <a:gd name="connsiteX0" fmla="*/ 26443 w 1930013"/>
              <a:gd name="connsiteY0" fmla="*/ 1146440 h 1996725"/>
              <a:gd name="connsiteX1" fmla="*/ 582068 w 1930013"/>
              <a:gd name="connsiteY1" fmla="*/ 737351 h 1996725"/>
              <a:gd name="connsiteX2" fmla="*/ 1030172 w 1930013"/>
              <a:gd name="connsiteY2" fmla="*/ 33357 h 1996725"/>
              <a:gd name="connsiteX3" fmla="*/ 1928392 w 1930013"/>
              <a:gd name="connsiteY3" fmla="*/ 1287117 h 1996725"/>
              <a:gd name="connsiteX4" fmla="*/ 854325 w 1930013"/>
              <a:gd name="connsiteY4" fmla="*/ 1995753 h 1996725"/>
              <a:gd name="connsiteX5" fmla="*/ 26443 w 1930013"/>
              <a:gd name="connsiteY5" fmla="*/ 1146440 h 1996725"/>
              <a:gd name="connsiteX0" fmla="*/ 17526 w 1921096"/>
              <a:gd name="connsiteY0" fmla="*/ 1146440 h 1996725"/>
              <a:gd name="connsiteX1" fmla="*/ 573151 w 1921096"/>
              <a:gd name="connsiteY1" fmla="*/ 737351 h 1996725"/>
              <a:gd name="connsiteX2" fmla="*/ 1021255 w 1921096"/>
              <a:gd name="connsiteY2" fmla="*/ 33357 h 1996725"/>
              <a:gd name="connsiteX3" fmla="*/ 1919475 w 1921096"/>
              <a:gd name="connsiteY3" fmla="*/ 1287117 h 1996725"/>
              <a:gd name="connsiteX4" fmla="*/ 845408 w 1921096"/>
              <a:gd name="connsiteY4" fmla="*/ 1995753 h 1996725"/>
              <a:gd name="connsiteX5" fmla="*/ 17526 w 1921096"/>
              <a:gd name="connsiteY5" fmla="*/ 1146440 h 1996725"/>
              <a:gd name="connsiteX0" fmla="*/ 17526 w 1920827"/>
              <a:gd name="connsiteY0" fmla="*/ 1124743 h 1975028"/>
              <a:gd name="connsiteX1" fmla="*/ 573151 w 1920827"/>
              <a:gd name="connsiteY1" fmla="*/ 715654 h 1975028"/>
              <a:gd name="connsiteX2" fmla="*/ 1021255 w 1920827"/>
              <a:gd name="connsiteY2" fmla="*/ 11660 h 1975028"/>
              <a:gd name="connsiteX3" fmla="*/ 1919475 w 1920827"/>
              <a:gd name="connsiteY3" fmla="*/ 1265420 h 1975028"/>
              <a:gd name="connsiteX4" fmla="*/ 845408 w 1920827"/>
              <a:gd name="connsiteY4" fmla="*/ 1974056 h 1975028"/>
              <a:gd name="connsiteX5" fmla="*/ 17526 w 1920827"/>
              <a:gd name="connsiteY5" fmla="*/ 1124743 h 1975028"/>
              <a:gd name="connsiteX0" fmla="*/ 17526 w 1921188"/>
              <a:gd name="connsiteY0" fmla="*/ 1123611 h 1973896"/>
              <a:gd name="connsiteX1" fmla="*/ 573151 w 1921188"/>
              <a:gd name="connsiteY1" fmla="*/ 714522 h 1973896"/>
              <a:gd name="connsiteX2" fmla="*/ 1021255 w 1921188"/>
              <a:gd name="connsiteY2" fmla="*/ 10528 h 1973896"/>
              <a:gd name="connsiteX3" fmla="*/ 1919475 w 1921188"/>
              <a:gd name="connsiteY3" fmla="*/ 1264288 h 1973896"/>
              <a:gd name="connsiteX4" fmla="*/ 845408 w 1921188"/>
              <a:gd name="connsiteY4" fmla="*/ 1972924 h 1973896"/>
              <a:gd name="connsiteX5" fmla="*/ 17526 w 1921188"/>
              <a:gd name="connsiteY5" fmla="*/ 1123611 h 1973896"/>
              <a:gd name="connsiteX0" fmla="*/ 6990 w 1909846"/>
              <a:gd name="connsiteY0" fmla="*/ 1125775 h 1976060"/>
              <a:gd name="connsiteX1" fmla="*/ 474125 w 1909846"/>
              <a:gd name="connsiteY1" fmla="*/ 642944 h 1976060"/>
              <a:gd name="connsiteX2" fmla="*/ 1010719 w 1909846"/>
              <a:gd name="connsiteY2" fmla="*/ 12692 h 1976060"/>
              <a:gd name="connsiteX3" fmla="*/ 1908939 w 1909846"/>
              <a:gd name="connsiteY3" fmla="*/ 1266452 h 1976060"/>
              <a:gd name="connsiteX4" fmla="*/ 834872 w 1909846"/>
              <a:gd name="connsiteY4" fmla="*/ 1975088 h 1976060"/>
              <a:gd name="connsiteX5" fmla="*/ 6990 w 1909846"/>
              <a:gd name="connsiteY5" fmla="*/ 1125775 h 1976060"/>
              <a:gd name="connsiteX0" fmla="*/ 6990 w 1910111"/>
              <a:gd name="connsiteY0" fmla="*/ 1114504 h 1964789"/>
              <a:gd name="connsiteX1" fmla="*/ 474125 w 1910111"/>
              <a:gd name="connsiteY1" fmla="*/ 631673 h 1964789"/>
              <a:gd name="connsiteX2" fmla="*/ 1010719 w 1910111"/>
              <a:gd name="connsiteY2" fmla="*/ 1421 h 1964789"/>
              <a:gd name="connsiteX3" fmla="*/ 1908939 w 1910111"/>
              <a:gd name="connsiteY3" fmla="*/ 1255181 h 1964789"/>
              <a:gd name="connsiteX4" fmla="*/ 834872 w 1910111"/>
              <a:gd name="connsiteY4" fmla="*/ 1963817 h 1964789"/>
              <a:gd name="connsiteX5" fmla="*/ 6990 w 1910111"/>
              <a:gd name="connsiteY5" fmla="*/ 1114504 h 1964789"/>
              <a:gd name="connsiteX0" fmla="*/ 6990 w 1913801"/>
              <a:gd name="connsiteY0" fmla="*/ 1114504 h 1964789"/>
              <a:gd name="connsiteX1" fmla="*/ 474125 w 1913801"/>
              <a:gd name="connsiteY1" fmla="*/ 631673 h 1964789"/>
              <a:gd name="connsiteX2" fmla="*/ 1158203 w 1913801"/>
              <a:gd name="connsiteY2" fmla="*/ 1421 h 1964789"/>
              <a:gd name="connsiteX3" fmla="*/ 1908939 w 1913801"/>
              <a:gd name="connsiteY3" fmla="*/ 1255181 h 1964789"/>
              <a:gd name="connsiteX4" fmla="*/ 834872 w 1913801"/>
              <a:gd name="connsiteY4" fmla="*/ 1963817 h 1964789"/>
              <a:gd name="connsiteX5" fmla="*/ 6990 w 1913801"/>
              <a:gd name="connsiteY5" fmla="*/ 1114504 h 1964789"/>
              <a:gd name="connsiteX0" fmla="*/ 6990 w 1913801"/>
              <a:gd name="connsiteY0" fmla="*/ 1114474 h 1832364"/>
              <a:gd name="connsiteX1" fmla="*/ 474125 w 1913801"/>
              <a:gd name="connsiteY1" fmla="*/ 631643 h 1832364"/>
              <a:gd name="connsiteX2" fmla="*/ 1158203 w 1913801"/>
              <a:gd name="connsiteY2" fmla="*/ 1391 h 1832364"/>
              <a:gd name="connsiteX3" fmla="*/ 1908939 w 1913801"/>
              <a:gd name="connsiteY3" fmla="*/ 1255151 h 1832364"/>
              <a:gd name="connsiteX4" fmla="*/ 834872 w 1913801"/>
              <a:gd name="connsiteY4" fmla="*/ 1831052 h 1832364"/>
              <a:gd name="connsiteX5" fmla="*/ 6990 w 1913801"/>
              <a:gd name="connsiteY5" fmla="*/ 1114474 h 1832364"/>
              <a:gd name="connsiteX0" fmla="*/ 6990 w 1913801"/>
              <a:gd name="connsiteY0" fmla="*/ 1114474 h 1836097"/>
              <a:gd name="connsiteX1" fmla="*/ 474125 w 1913801"/>
              <a:gd name="connsiteY1" fmla="*/ 631643 h 1836097"/>
              <a:gd name="connsiteX2" fmla="*/ 1158203 w 1913801"/>
              <a:gd name="connsiteY2" fmla="*/ 1391 h 1836097"/>
              <a:gd name="connsiteX3" fmla="*/ 1908939 w 1913801"/>
              <a:gd name="connsiteY3" fmla="*/ 1255151 h 1836097"/>
              <a:gd name="connsiteX4" fmla="*/ 834872 w 1913801"/>
              <a:gd name="connsiteY4" fmla="*/ 1831052 h 1836097"/>
              <a:gd name="connsiteX5" fmla="*/ 6990 w 1913801"/>
              <a:gd name="connsiteY5" fmla="*/ 1114474 h 1836097"/>
              <a:gd name="connsiteX0" fmla="*/ 6990 w 1913801"/>
              <a:gd name="connsiteY0" fmla="*/ 1114474 h 1836776"/>
              <a:gd name="connsiteX1" fmla="*/ 474125 w 1913801"/>
              <a:gd name="connsiteY1" fmla="*/ 631643 h 1836776"/>
              <a:gd name="connsiteX2" fmla="*/ 1158203 w 1913801"/>
              <a:gd name="connsiteY2" fmla="*/ 1391 h 1836776"/>
              <a:gd name="connsiteX3" fmla="*/ 1908939 w 1913801"/>
              <a:gd name="connsiteY3" fmla="*/ 1255151 h 1836776"/>
              <a:gd name="connsiteX4" fmla="*/ 834872 w 1913801"/>
              <a:gd name="connsiteY4" fmla="*/ 1831052 h 1836776"/>
              <a:gd name="connsiteX5" fmla="*/ 6990 w 1913801"/>
              <a:gd name="connsiteY5" fmla="*/ 1114474 h 1836776"/>
              <a:gd name="connsiteX0" fmla="*/ 7489 w 1913911"/>
              <a:gd name="connsiteY0" fmla="*/ 1114500 h 1953593"/>
              <a:gd name="connsiteX1" fmla="*/ 474624 w 1913911"/>
              <a:gd name="connsiteY1" fmla="*/ 631669 h 1953593"/>
              <a:gd name="connsiteX2" fmla="*/ 1158702 w 1913911"/>
              <a:gd name="connsiteY2" fmla="*/ 1417 h 1953593"/>
              <a:gd name="connsiteX3" fmla="*/ 1909438 w 1913911"/>
              <a:gd name="connsiteY3" fmla="*/ 1255177 h 1953593"/>
              <a:gd name="connsiteX4" fmla="*/ 850120 w 1913911"/>
              <a:gd name="connsiteY4" fmla="*/ 1949065 h 1953593"/>
              <a:gd name="connsiteX5" fmla="*/ 7489 w 1913911"/>
              <a:gd name="connsiteY5" fmla="*/ 1114500 h 1953593"/>
              <a:gd name="connsiteX0" fmla="*/ 10949 w 1917371"/>
              <a:gd name="connsiteY0" fmla="*/ 1114500 h 1953593"/>
              <a:gd name="connsiteX1" fmla="*/ 478084 w 1917371"/>
              <a:gd name="connsiteY1" fmla="*/ 631669 h 1953593"/>
              <a:gd name="connsiteX2" fmla="*/ 1162162 w 1917371"/>
              <a:gd name="connsiteY2" fmla="*/ 1417 h 1953593"/>
              <a:gd name="connsiteX3" fmla="*/ 1912898 w 1917371"/>
              <a:gd name="connsiteY3" fmla="*/ 1255177 h 1953593"/>
              <a:gd name="connsiteX4" fmla="*/ 853580 w 1917371"/>
              <a:gd name="connsiteY4" fmla="*/ 1949065 h 1953593"/>
              <a:gd name="connsiteX5" fmla="*/ 10949 w 1917371"/>
              <a:gd name="connsiteY5" fmla="*/ 1114500 h 1953593"/>
              <a:gd name="connsiteX0" fmla="*/ 10949 w 1919874"/>
              <a:gd name="connsiteY0" fmla="*/ 1114996 h 1954089"/>
              <a:gd name="connsiteX1" fmla="*/ 478084 w 1919874"/>
              <a:gd name="connsiteY1" fmla="*/ 632165 h 1954089"/>
              <a:gd name="connsiteX2" fmla="*/ 1162162 w 1919874"/>
              <a:gd name="connsiteY2" fmla="*/ 1913 h 1954089"/>
              <a:gd name="connsiteX3" fmla="*/ 1912898 w 1919874"/>
              <a:gd name="connsiteY3" fmla="*/ 1255673 h 1954089"/>
              <a:gd name="connsiteX4" fmla="*/ 853580 w 1919874"/>
              <a:gd name="connsiteY4" fmla="*/ 1949561 h 1954089"/>
              <a:gd name="connsiteX5" fmla="*/ 10949 w 1919874"/>
              <a:gd name="connsiteY5" fmla="*/ 1114996 h 1954089"/>
              <a:gd name="connsiteX0" fmla="*/ 10949 w 1918640"/>
              <a:gd name="connsiteY0" fmla="*/ 1115560 h 1954653"/>
              <a:gd name="connsiteX1" fmla="*/ 478084 w 1918640"/>
              <a:gd name="connsiteY1" fmla="*/ 632729 h 1954653"/>
              <a:gd name="connsiteX2" fmla="*/ 1162162 w 1918640"/>
              <a:gd name="connsiteY2" fmla="*/ 2477 h 1954653"/>
              <a:gd name="connsiteX3" fmla="*/ 1912898 w 1918640"/>
              <a:gd name="connsiteY3" fmla="*/ 1256237 h 1954653"/>
              <a:gd name="connsiteX4" fmla="*/ 853580 w 1918640"/>
              <a:gd name="connsiteY4" fmla="*/ 1950125 h 1954653"/>
              <a:gd name="connsiteX5" fmla="*/ 10949 w 1918640"/>
              <a:gd name="connsiteY5" fmla="*/ 1115560 h 1954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18640" h="1954653">
                <a:moveTo>
                  <a:pt x="10949" y="1115560"/>
                </a:moveTo>
                <a:cubicBezTo>
                  <a:pt x="73728" y="822252"/>
                  <a:pt x="293211" y="803589"/>
                  <a:pt x="478084" y="632729"/>
                </a:cubicBezTo>
                <a:cubicBezTo>
                  <a:pt x="662957" y="461869"/>
                  <a:pt x="657555" y="60792"/>
                  <a:pt x="1162162" y="2477"/>
                </a:cubicBezTo>
                <a:cubicBezTo>
                  <a:pt x="1666769" y="-55838"/>
                  <a:pt x="1964328" y="931629"/>
                  <a:pt x="1912898" y="1256237"/>
                </a:cubicBezTo>
                <a:cubicBezTo>
                  <a:pt x="1861468" y="1580845"/>
                  <a:pt x="1561405" y="2003069"/>
                  <a:pt x="853580" y="1950125"/>
                </a:cubicBezTo>
                <a:cubicBezTo>
                  <a:pt x="145755" y="1897181"/>
                  <a:pt x="-51830" y="1408868"/>
                  <a:pt x="10949" y="111556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3E20FF"/>
                </a:solidFill>
              </a:defRPr>
            </a:lvl1pPr>
          </a:lstStyle>
          <a:p>
            <a:r>
              <a:rPr lang="ru-RU" dirty="0"/>
              <a:t>Фото автора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71EC7B62-D1D3-574A-81C0-9632002D3F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5663" y="5556738"/>
            <a:ext cx="8208962" cy="572600"/>
          </a:xfrm>
        </p:spPr>
        <p:txBody>
          <a:bodyPr/>
          <a:lstStyle>
            <a:lvl1pPr marL="0" indent="0">
              <a:buNone/>
              <a:defRPr sz="36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Автор отдельно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2C921E5-3BE0-5F49-A140-3B8CDC15D2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75" y="549275"/>
            <a:ext cx="1375995" cy="9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2645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F51011-8C7F-9F4E-9F5E-5835E5AA6C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B17B622F-1F56-BB43-B4BF-34C5B85B8690}"/>
              </a:ext>
            </a:extLst>
          </p:cNvPr>
          <p:cNvSpPr/>
          <p:nvPr userDrawn="1"/>
        </p:nvSpPr>
        <p:spPr>
          <a:xfrm>
            <a:off x="2368376" y="1383223"/>
            <a:ext cx="8299624" cy="3753674"/>
          </a:xfrm>
          <a:prstGeom prst="roundRect">
            <a:avLst>
              <a:gd name="adj" fmla="val 11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F53F1DB-F9BF-0E43-9564-70C7D07CCE6E}"/>
              </a:ext>
            </a:extLst>
          </p:cNvPr>
          <p:cNvSpPr/>
          <p:nvPr userDrawn="1"/>
        </p:nvSpPr>
        <p:spPr>
          <a:xfrm>
            <a:off x="1553948" y="568795"/>
            <a:ext cx="1628856" cy="16288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BC63F-8532-074E-B4CD-E204AA4AB7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5252" y="1169326"/>
            <a:ext cx="808239" cy="551778"/>
          </a:xfrm>
          <a:prstGeom prst="rect">
            <a:avLst/>
          </a:prstGeom>
        </p:spPr>
      </p:pic>
      <p:sp>
        <p:nvSpPr>
          <p:cNvPr id="11" name="Текст 8">
            <a:extLst>
              <a:ext uri="{FF2B5EF4-FFF2-40B4-BE49-F238E27FC236}">
                <a16:creationId xmlns:a16="http://schemas.microsoft.com/office/drawing/2014/main" id="{9F727B3A-76EF-3D42-BBA4-D40238764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4102" y="1958460"/>
            <a:ext cx="7084299" cy="2629038"/>
          </a:xfrm>
        </p:spPr>
        <p:txBody>
          <a:bodyPr/>
          <a:lstStyle>
            <a:lvl1pPr marL="0" indent="0">
              <a:buNone/>
              <a:defRPr sz="3000" b="0" i="1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Умные мысли часто преследовали его, но он каждый раз оказывался быстрее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F049F64B-EC9A-704B-AB30-B38B9B087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5663" y="5556738"/>
            <a:ext cx="7272337" cy="572600"/>
          </a:xfrm>
        </p:spPr>
        <p:txBody>
          <a:bodyPr/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/>
              <a:t>Альберт Эйнштейн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30984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5A599B-CDA8-AE4D-8DD4-F28F696F35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:a16="http://schemas.microsoft.com/office/drawing/2014/main" id="{B17B622F-1F56-BB43-B4BF-34C5B85B8690}"/>
              </a:ext>
            </a:extLst>
          </p:cNvPr>
          <p:cNvSpPr/>
          <p:nvPr userDrawn="1"/>
        </p:nvSpPr>
        <p:spPr>
          <a:xfrm>
            <a:off x="2368376" y="1383223"/>
            <a:ext cx="8299624" cy="3753674"/>
          </a:xfrm>
          <a:prstGeom prst="roundRect">
            <a:avLst>
              <a:gd name="adj" fmla="val 11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F53F1DB-F9BF-0E43-9564-70C7D07CCE6E}"/>
              </a:ext>
            </a:extLst>
          </p:cNvPr>
          <p:cNvSpPr/>
          <p:nvPr userDrawn="1"/>
        </p:nvSpPr>
        <p:spPr>
          <a:xfrm>
            <a:off x="1553948" y="568795"/>
            <a:ext cx="1628856" cy="16288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D1BC63F-8532-074E-B4CD-E204AA4AB7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95252" y="1169326"/>
            <a:ext cx="808239" cy="551778"/>
          </a:xfrm>
          <a:prstGeom prst="rect">
            <a:avLst/>
          </a:prstGeom>
        </p:spPr>
      </p:pic>
      <p:sp>
        <p:nvSpPr>
          <p:cNvPr id="11" name="Текст 8">
            <a:extLst>
              <a:ext uri="{FF2B5EF4-FFF2-40B4-BE49-F238E27FC236}">
                <a16:creationId xmlns:a16="http://schemas.microsoft.com/office/drawing/2014/main" id="{9F727B3A-76EF-3D42-BBA4-D402387648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4102" y="1958460"/>
            <a:ext cx="7084299" cy="2629038"/>
          </a:xfrm>
        </p:spPr>
        <p:txBody>
          <a:bodyPr/>
          <a:lstStyle>
            <a:lvl1pPr marL="0" indent="0">
              <a:buNone/>
              <a:defRPr sz="3000" b="0" i="1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Умные мысли часто преследовали его, но он каждый раз оказывался быстрее</a:t>
            </a:r>
          </a:p>
        </p:txBody>
      </p:sp>
      <p:sp>
        <p:nvSpPr>
          <p:cNvPr id="12" name="Текст 8">
            <a:extLst>
              <a:ext uri="{FF2B5EF4-FFF2-40B4-BE49-F238E27FC236}">
                <a16:creationId xmlns:a16="http://schemas.microsoft.com/office/drawing/2014/main" id="{F049F64B-EC9A-704B-AB30-B38B9B0878D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95663" y="5556738"/>
            <a:ext cx="7272337" cy="572600"/>
          </a:xfrm>
        </p:spPr>
        <p:txBody>
          <a:bodyPr/>
          <a:lstStyle>
            <a:lvl1pPr marL="0" indent="0" algn="r">
              <a:buNone/>
              <a:defRPr sz="36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/>
              <a:t>Альберт Эйнштейн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84859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D5A599B-CDA8-AE4D-8DD4-F28F696F35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Рисунок 7">
            <a:extLst>
              <a:ext uri="{FF2B5EF4-FFF2-40B4-BE49-F238E27FC236}">
                <a16:creationId xmlns:a16="http://schemas.microsoft.com/office/drawing/2014/main" id="{9F79C700-E485-B94A-AFD5-353633B90DA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257300"/>
            <a:ext cx="11017250" cy="4872037"/>
          </a:xfrm>
          <a:prstGeom prst="roundRect">
            <a:avLst>
              <a:gd name="adj" fmla="val 7366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ФОТОЦИТАТА</a:t>
            </a: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:a16="http://schemas.microsoft.com/office/drawing/2014/main" id="{179D039F-3A72-954B-9592-31A0AB76E210}"/>
              </a:ext>
            </a:extLst>
          </p:cNvPr>
          <p:cNvSpPr/>
          <p:nvPr userDrawn="1"/>
        </p:nvSpPr>
        <p:spPr>
          <a:xfrm>
            <a:off x="6574922" y="871250"/>
            <a:ext cx="4308977" cy="1298513"/>
          </a:xfrm>
          <a:prstGeom prst="roundRect">
            <a:avLst>
              <a:gd name="adj" fmla="val 221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BE23D56-776A-0F46-A8EB-CA89DA69DE48}"/>
              </a:ext>
            </a:extLst>
          </p:cNvPr>
          <p:cNvGrpSpPr/>
          <p:nvPr userDrawn="1"/>
        </p:nvGrpSpPr>
        <p:grpSpPr>
          <a:xfrm>
            <a:off x="6203950" y="549275"/>
            <a:ext cx="741946" cy="741946"/>
            <a:chOff x="1553948" y="568795"/>
            <a:chExt cx="1628856" cy="1628856"/>
          </a:xfrm>
        </p:grpSpPr>
        <p:sp>
          <p:nvSpPr>
            <p:cNvPr id="3" name="Овал 2">
              <a:extLst>
                <a:ext uri="{FF2B5EF4-FFF2-40B4-BE49-F238E27FC236}">
                  <a16:creationId xmlns:a16="http://schemas.microsoft.com/office/drawing/2014/main" id="{BF53F1DB-F9BF-0E43-9564-70C7D07CCE6E}"/>
                </a:ext>
              </a:extLst>
            </p:cNvPr>
            <p:cNvSpPr/>
            <p:nvPr userDrawn="1"/>
          </p:nvSpPr>
          <p:spPr>
            <a:xfrm>
              <a:off x="1553948" y="568795"/>
              <a:ext cx="1628856" cy="1628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3D1BC63F-8532-074E-B4CD-E204AA4AB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995252" y="1169326"/>
              <a:ext cx="808239" cy="551778"/>
            </a:xfrm>
            <a:prstGeom prst="rect">
              <a:avLst/>
            </a:prstGeom>
          </p:spPr>
        </p:pic>
      </p:grp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438DBAF7-262E-F942-AB0D-E99670A3D6E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24896" y="1060054"/>
            <a:ext cx="939192" cy="939192"/>
          </a:xfrm>
          <a:prstGeom prst="ellipse">
            <a:avLst/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BAD2F6C2-1C3D-D945-9FB2-490FCD30C4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613" y="1074739"/>
            <a:ext cx="2592387" cy="21648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id="{F844E13C-7BDD-694F-8FD0-E1522D4707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5613" y="1396015"/>
            <a:ext cx="2592387" cy="32157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 dirty="0"/>
              <a:t>Текст цитаты</a:t>
            </a:r>
          </a:p>
        </p:txBody>
      </p:sp>
    </p:spTree>
    <p:extLst>
      <p:ext uri="{BB962C8B-B14F-4D97-AF65-F5344CB8AC3E}">
        <p14:creationId xmlns:p14="http://schemas.microsoft.com/office/powerpoint/2010/main" val="3151367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Титульный слайд">
    <p:bg>
      <p:bgPr>
        <a:gradFill>
          <a:gsLst>
            <a:gs pos="10000">
              <a:srgbClr val="BEA2FF"/>
            </a:gs>
            <a:gs pos="94000">
              <a:srgbClr val="705B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7">
            <a:extLst>
              <a:ext uri="{FF2B5EF4-FFF2-40B4-BE49-F238E27FC236}">
                <a16:creationId xmlns:a16="http://schemas.microsoft.com/office/drawing/2014/main" id="{AA5C1C8C-3055-FE40-809F-3FE93C64DE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257300"/>
            <a:ext cx="11017250" cy="4872037"/>
          </a:xfrm>
          <a:prstGeom prst="roundRect">
            <a:avLst>
              <a:gd name="adj" fmla="val 7366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ФОТОЦИТАТА</a:t>
            </a: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:a16="http://schemas.microsoft.com/office/drawing/2014/main" id="{03B875D0-94AE-D34E-9CE3-BA29DF63DF30}"/>
              </a:ext>
            </a:extLst>
          </p:cNvPr>
          <p:cNvSpPr/>
          <p:nvPr userDrawn="1"/>
        </p:nvSpPr>
        <p:spPr>
          <a:xfrm>
            <a:off x="6574922" y="871250"/>
            <a:ext cx="4308977" cy="1298513"/>
          </a:xfrm>
          <a:prstGeom prst="roundRect">
            <a:avLst>
              <a:gd name="adj" fmla="val 2216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4D81ED49-03D9-F845-9E52-20A433023411}"/>
              </a:ext>
            </a:extLst>
          </p:cNvPr>
          <p:cNvGrpSpPr/>
          <p:nvPr userDrawn="1"/>
        </p:nvGrpSpPr>
        <p:grpSpPr>
          <a:xfrm>
            <a:off x="6203950" y="549275"/>
            <a:ext cx="741946" cy="741946"/>
            <a:chOff x="1553948" y="568795"/>
            <a:chExt cx="1628856" cy="1628856"/>
          </a:xfrm>
        </p:grpSpPr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8E8D34CF-CA1D-ED40-ACE8-3DACB3576A20}"/>
                </a:ext>
              </a:extLst>
            </p:cNvPr>
            <p:cNvSpPr/>
            <p:nvPr userDrawn="1"/>
          </p:nvSpPr>
          <p:spPr>
            <a:xfrm>
              <a:off x="1553948" y="568795"/>
              <a:ext cx="1628856" cy="16288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2E137B8C-A387-7A4B-B98C-CC7BFE0BBD4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995252" y="1169326"/>
              <a:ext cx="808239" cy="551778"/>
            </a:xfrm>
            <a:prstGeom prst="rect">
              <a:avLst/>
            </a:prstGeom>
          </p:spPr>
        </p:pic>
      </p:grpSp>
      <p:sp>
        <p:nvSpPr>
          <p:cNvPr id="27" name="Рисунок 9">
            <a:extLst>
              <a:ext uri="{FF2B5EF4-FFF2-40B4-BE49-F238E27FC236}">
                <a16:creationId xmlns:a16="http://schemas.microsoft.com/office/drawing/2014/main" id="{43D6300A-D2E8-0A44-9950-28DB659BCDE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24896" y="1060054"/>
            <a:ext cx="939192" cy="939192"/>
          </a:xfrm>
          <a:prstGeom prst="ellipse">
            <a:avLst/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:a16="http://schemas.microsoft.com/office/drawing/2014/main" id="{032A2A6F-E551-4046-A095-E1336FED04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75613" y="1074739"/>
            <a:ext cx="2592387" cy="216482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ru-RU" dirty="0"/>
              <a:t>Имя фамилия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:a16="http://schemas.microsoft.com/office/drawing/2014/main" id="{1E612716-5111-CD49-A31E-A56C05DB52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075613" y="1396015"/>
            <a:ext cx="2592387" cy="32157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 dirty="0"/>
              <a:t>Текст цитаты</a:t>
            </a:r>
          </a:p>
        </p:txBody>
      </p:sp>
    </p:spTree>
    <p:extLst>
      <p:ext uri="{BB962C8B-B14F-4D97-AF65-F5344CB8AC3E}">
        <p14:creationId xmlns:p14="http://schemas.microsoft.com/office/powerpoint/2010/main" val="40203291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549275"/>
            <a:ext cx="446405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1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E817ED77-84B0-2C4B-8E6C-01E60D20CF3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7376" y="2426676"/>
            <a:ext cx="4464050" cy="3702661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2EDD0A-7CA4-DA47-814F-5163862594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3950" y="533777"/>
            <a:ext cx="5400675" cy="55800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rgbClr val="3E20FF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Сильный тезис в несколько строк, на который следует обратить самое пристальное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8876367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38016F8-CE89-1E48-8E8D-64E5E67767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549275"/>
            <a:ext cx="446405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40BCA0AF-7444-9147-B2A1-08C6F2FA0FBE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587376" y="2426676"/>
            <a:ext cx="4464050" cy="3702661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6BC2F53D-A404-1D44-9D86-3DABB3E7D7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03950" y="533777"/>
            <a:ext cx="5400675" cy="55800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3600" b="1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Сильный тезис в несколько строк, на который следует обратить самое пристальное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273186760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10070937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Обычный заголовок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BF395329-85DE-6C4D-99B8-885C0A3354F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9" y="3024554"/>
            <a:ext cx="4455736" cy="3104784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50C75D0-254F-F543-B362-D7DE55D7F9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5313" y="1247775"/>
            <a:ext cx="10072686" cy="1301750"/>
          </a:xfrm>
        </p:spPr>
        <p:txBody>
          <a:bodyPr/>
          <a:lstStyle>
            <a:lvl1pPr marL="0" indent="0">
              <a:buNone/>
              <a:defRPr sz="2000">
                <a:solidFill>
                  <a:srgbClr val="070037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Некий текст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BC2CE23E-E98A-174D-AD9D-B81AF2A13B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8888" y="3024554"/>
            <a:ext cx="3519111" cy="3104784"/>
          </a:xfrm>
        </p:spPr>
        <p:txBody>
          <a:bodyPr/>
          <a:lstStyle>
            <a:lvl1pPr marL="0" indent="0">
              <a:buNone/>
              <a:defRPr sz="2800">
                <a:solidFill>
                  <a:srgbClr val="3E20FF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ru-RU" dirty="0"/>
              <a:t>Следствие</a:t>
            </a:r>
          </a:p>
        </p:txBody>
      </p:sp>
    </p:spTree>
    <p:extLst>
      <p:ext uri="{BB962C8B-B14F-4D97-AF65-F5344CB8AC3E}">
        <p14:creationId xmlns:p14="http://schemas.microsoft.com/office/powerpoint/2010/main" val="24696625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10070937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latin typeface="Eastman Roman" pitchFamily="2" charset="0"/>
              </a:defRPr>
            </a:lvl1pPr>
          </a:lstStyle>
          <a:p>
            <a:r>
              <a:rPr lang="ru-RU" dirty="0"/>
              <a:t>Кирпичики раз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95183E-D827-A444-A969-D250D72A6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900" y="1626922"/>
            <a:ext cx="3519488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1" name="Текст 3">
            <a:extLst>
              <a:ext uri="{FF2B5EF4-FFF2-40B4-BE49-F238E27FC236}">
                <a16:creationId xmlns:a16="http://schemas.microsoft.com/office/drawing/2014/main" id="{D9572134-85B7-F44B-87B4-BEB8F255F4D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1991" y="1626922"/>
            <a:ext cx="3519488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000E9868-78BC-D54C-BA59-4E9EB4B942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80938" y="1626922"/>
            <a:ext cx="3519488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04DB5E0D-DC33-EE4D-B479-A3A3019EBE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3207395"/>
            <a:ext cx="3519488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08EF8050-8AF2-AC4A-9346-82EBCF82498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1991" y="3207395"/>
            <a:ext cx="3519488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id="{B4B16792-4E06-2046-9A1A-28D4A36B695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0938" y="3207395"/>
            <a:ext cx="3519488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8A43E7D9-1E6F-D948-8FA2-D3105F414B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6900" y="4787869"/>
            <a:ext cx="3519488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A0660B51-B1FE-2E49-8273-7BA605A2B9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31991" y="4787869"/>
            <a:ext cx="3519488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3">
            <a:extLst>
              <a:ext uri="{FF2B5EF4-FFF2-40B4-BE49-F238E27FC236}">
                <a16:creationId xmlns:a16="http://schemas.microsoft.com/office/drawing/2014/main" id="{C7AAB113-1702-514A-98BC-C93CAA09FD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080938" y="4787869"/>
            <a:ext cx="3519488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52542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FEA437-F6EB-2B4B-A605-A6A1BA5DE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1C6BE7-AA06-AD4A-8DCF-4E8157E67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1406D44-E3D7-DE42-8CEF-CCB1F8BA00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821453"/>
            <a:ext cx="5400675" cy="158373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278476-78BE-BF44-808E-830C16EB875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102239"/>
            <a:ext cx="3529013" cy="10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439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6900" y="549275"/>
            <a:ext cx="10070937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latin typeface="Eastman Roman" pitchFamily="2" charset="0"/>
              </a:defRPr>
            </a:lvl1pPr>
          </a:lstStyle>
          <a:p>
            <a:r>
              <a:rPr lang="ru-RU" dirty="0"/>
              <a:t>Кирпичики раз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95183E-D827-A444-A969-D250D72A6F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6900" y="1626922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id="{04DB5E0D-DC33-EE4D-B479-A3A3019EBE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6900" y="3207395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3">
            <a:extLst>
              <a:ext uri="{FF2B5EF4-FFF2-40B4-BE49-F238E27FC236}">
                <a16:creationId xmlns:a16="http://schemas.microsoft.com/office/drawing/2014/main" id="{8A43E7D9-1E6F-D948-8FA2-D3105F414B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6900" y="4787869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9" name="Текст 3">
            <a:extLst>
              <a:ext uri="{FF2B5EF4-FFF2-40B4-BE49-F238E27FC236}">
                <a16:creationId xmlns:a16="http://schemas.microsoft.com/office/drawing/2014/main" id="{D2E04077-6D1D-9F43-8820-66C1530F8EE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07833" y="1626922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3">
            <a:extLst>
              <a:ext uri="{FF2B5EF4-FFF2-40B4-BE49-F238E27FC236}">
                <a16:creationId xmlns:a16="http://schemas.microsoft.com/office/drawing/2014/main" id="{F1E65DDC-F228-AB4B-8673-1363C9CEDC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407833" y="3207395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3">
            <a:extLst>
              <a:ext uri="{FF2B5EF4-FFF2-40B4-BE49-F238E27FC236}">
                <a16:creationId xmlns:a16="http://schemas.microsoft.com/office/drawing/2014/main" id="{15BD402E-CAFE-334D-B526-E240386D3B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407833" y="4787869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2" name="Текст 3">
            <a:extLst>
              <a:ext uri="{FF2B5EF4-FFF2-40B4-BE49-F238E27FC236}">
                <a16:creationId xmlns:a16="http://schemas.microsoft.com/office/drawing/2014/main" id="{BECEEA3D-4345-924A-921B-2404D3A68F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01833" y="1626922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A3EDDBCA-BD9D-4F48-9B79-19B09F2ACF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1833" y="3207395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3">
            <a:extLst>
              <a:ext uri="{FF2B5EF4-FFF2-40B4-BE49-F238E27FC236}">
                <a16:creationId xmlns:a16="http://schemas.microsoft.com/office/drawing/2014/main" id="{5B96E54D-90B4-DC43-B4AC-FB4FB8AACE2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01833" y="4787869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" name="Текст 3">
            <a:extLst>
              <a:ext uri="{FF2B5EF4-FFF2-40B4-BE49-F238E27FC236}">
                <a16:creationId xmlns:a16="http://schemas.microsoft.com/office/drawing/2014/main" id="{F86A91E4-E53B-9445-8619-C86DCF4B987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2766" y="1626922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B51FC219-1913-0046-8685-1738CB01E8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12766" y="3207395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31AD22BC-74A5-5841-81E0-D7D2B8C54F1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012766" y="4787869"/>
            <a:ext cx="2582863" cy="1333261"/>
          </a:xfrm>
          <a:prstGeom prst="roundRect">
            <a:avLst/>
          </a:prstGeom>
          <a:ln>
            <a:gradFill>
              <a:gsLst>
                <a:gs pos="0">
                  <a:srgbClr val="A35AFF"/>
                </a:gs>
                <a:gs pos="100000">
                  <a:srgbClr val="3E20FF"/>
                </a:gs>
              </a:gsLst>
              <a:lin ang="12000000" scaled="0"/>
            </a:gradFill>
          </a:ln>
        </p:spPr>
        <p:txBody>
          <a:bodyPr lIns="180000" tIns="108000" rIns="180000" bIns="144000"/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28848414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2065CB0-6FD8-AE45-80A3-118C6E17E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latin typeface="Eastman Roman" pitchFamily="2" charset="0"/>
              </a:defRPr>
            </a:lvl1pPr>
          </a:lstStyle>
          <a:p>
            <a:r>
              <a:rPr lang="ru-RU" dirty="0"/>
              <a:t>Биг </a:t>
            </a:r>
            <a:r>
              <a:rPr lang="ru-RU" dirty="0" err="1"/>
              <a:t>намбрз</a:t>
            </a:r>
            <a:endParaRPr lang="ru-RU" dirty="0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D13738B4-A595-3A46-A298-5EC735B3FB9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683697"/>
            <a:ext cx="427338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C30399DE-5453-B545-A665-51E17DFD1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7324" y="1683697"/>
            <a:ext cx="5616575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6,5 млн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BC9E3A0B-ABCB-7944-ACBC-FAD978687E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классных штук</a:t>
            </a:r>
          </a:p>
        </p:txBody>
      </p:sp>
      <p:sp>
        <p:nvSpPr>
          <p:cNvPr id="21" name="Текст 4">
            <a:extLst>
              <a:ext uri="{FF2B5EF4-FFF2-40B4-BE49-F238E27FC236}">
                <a16:creationId xmlns:a16="http://schemas.microsoft.com/office/drawing/2014/main" id="{9453225E-E0B2-EC48-B12C-477A972BE5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8528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довольных посетителей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0B6F7A91-4FBC-374B-82A1-B356BC4BD09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050993"/>
            <a:ext cx="374491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3,2</a:t>
            </a:r>
          </a:p>
        </p:txBody>
      </p:sp>
      <p:sp>
        <p:nvSpPr>
          <p:cNvPr id="23" name="Текст 4">
            <a:extLst>
              <a:ext uri="{FF2B5EF4-FFF2-40B4-BE49-F238E27FC236}">
                <a16:creationId xmlns:a16="http://schemas.microsoft.com/office/drawing/2014/main" id="{0F715F71-509B-9A43-B2E1-C5BFA97843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5400886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увеличение показателей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EEB97640-3D1A-3840-BF19-6BFF1CD911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5253" y="4050993"/>
            <a:ext cx="3746985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400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AA894C30-C37F-F748-8D61-05306FB841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5253" y="5400886"/>
            <a:ext cx="4467710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rgbClr val="070037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единиц удовольствия клиентов</a:t>
            </a:r>
          </a:p>
        </p:txBody>
      </p:sp>
    </p:spTree>
    <p:extLst>
      <p:ext uri="{BB962C8B-B14F-4D97-AF65-F5344CB8AC3E}">
        <p14:creationId xmlns:p14="http://schemas.microsoft.com/office/powerpoint/2010/main" val="7984472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235EEB2F-B654-1441-AC14-2E9D4D12BF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Биг </a:t>
            </a:r>
            <a:r>
              <a:rPr lang="ru-RU" dirty="0" err="1"/>
              <a:t>намбрз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0628AA4D-28E7-4746-AEFE-07D9CBEC21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683697"/>
            <a:ext cx="427338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1000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035F7101-DFAC-2243-BAB9-DD5FAC8988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7324" y="1683697"/>
            <a:ext cx="5616575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6,5 млн</a:t>
            </a:r>
          </a:p>
        </p:txBody>
      </p:sp>
      <p:sp>
        <p:nvSpPr>
          <p:cNvPr id="24" name="Текст 4">
            <a:extLst>
              <a:ext uri="{FF2B5EF4-FFF2-40B4-BE49-F238E27FC236}">
                <a16:creationId xmlns:a16="http://schemas.microsoft.com/office/drawing/2014/main" id="{2BEFC58D-B23B-F846-8D70-936821BB99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классных штук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1D7AAC20-1270-3C4E-B897-BB7CCA4FB6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68528" y="3033590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довольных посетителей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14F2AE5E-7D09-3C4C-9090-8EBE16BC6B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7375" y="4050993"/>
            <a:ext cx="3744913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3,2</a:t>
            </a:r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ADCD8EC6-73D2-ED41-98A6-E8C4041A94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5400886"/>
            <a:ext cx="2840037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увеличение показателей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8696CDFF-B7E5-1F45-AEBB-1459AEE53CF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65253" y="4050993"/>
            <a:ext cx="3746985" cy="1566862"/>
          </a:xfrm>
        </p:spPr>
        <p:txBody>
          <a:bodyPr/>
          <a:lstStyle>
            <a:lvl1pPr marL="0" indent="0">
              <a:buNone/>
              <a:defRPr sz="10000" b="0" i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400</a:t>
            </a:r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8157B9B6-8524-CE47-A24A-CF16B3E814F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265253" y="5400886"/>
            <a:ext cx="4467710" cy="305602"/>
          </a:xfr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Eastman" pitchFamily="2" charset="0"/>
              </a:defRPr>
            </a:lvl1pPr>
          </a:lstStyle>
          <a:p>
            <a:pPr lvl="0"/>
            <a:r>
              <a:rPr lang="ru-RU" dirty="0"/>
              <a:t>единиц удовольствия клиентов</a:t>
            </a:r>
          </a:p>
        </p:txBody>
      </p:sp>
    </p:spTree>
    <p:extLst>
      <p:ext uri="{BB962C8B-B14F-4D97-AF65-F5344CB8AC3E}">
        <p14:creationId xmlns:p14="http://schemas.microsoft.com/office/powerpoint/2010/main" val="13055555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Большие цифры 6 </a:t>
            </a:r>
            <a:r>
              <a:rPr lang="ru-RU" dirty="0" err="1"/>
              <a:t>шт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1957BC-9A0E-5A4D-B1AE-E0C8A38A36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706090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D97C949-3E77-6745-A9D8-FDC4682360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24476" y="1850289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FFBCE6B6-BAE3-6A4A-AC01-27B104822B4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3363439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25" name="Текст 4">
            <a:extLst>
              <a:ext uri="{FF2B5EF4-FFF2-40B4-BE49-F238E27FC236}">
                <a16:creationId xmlns:a16="http://schemas.microsoft.com/office/drawing/2014/main" id="{F227C735-4B1C-C54D-A583-5CD3557FF5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4476" y="3507638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26" name="Текст 2">
            <a:extLst>
              <a:ext uri="{FF2B5EF4-FFF2-40B4-BE49-F238E27FC236}">
                <a16:creationId xmlns:a16="http://schemas.microsoft.com/office/drawing/2014/main" id="{B3211058-F720-5344-AB3C-13B403402C4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4992213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27" name="Текст 4">
            <a:extLst>
              <a:ext uri="{FF2B5EF4-FFF2-40B4-BE49-F238E27FC236}">
                <a16:creationId xmlns:a16="http://schemas.microsoft.com/office/drawing/2014/main" id="{698F1126-2EA6-6249-B933-FCDC9039E6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24476" y="5136412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F0BEEB9B-6ECE-314A-8E96-D4B23A1C6D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2363" y="1706090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29" name="Текст 4">
            <a:extLst>
              <a:ext uri="{FF2B5EF4-FFF2-40B4-BE49-F238E27FC236}">
                <a16:creationId xmlns:a16="http://schemas.microsoft.com/office/drawing/2014/main" id="{4C409B4F-BF1B-E74D-8A36-26EEA2D530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39464" y="1850289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30" name="Текст 2">
            <a:extLst>
              <a:ext uri="{FF2B5EF4-FFF2-40B4-BE49-F238E27FC236}">
                <a16:creationId xmlns:a16="http://schemas.microsoft.com/office/drawing/2014/main" id="{0F56C75C-867F-764C-B5CF-E8E9854BEB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2363" y="3363439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31" name="Текст 4">
            <a:extLst>
              <a:ext uri="{FF2B5EF4-FFF2-40B4-BE49-F238E27FC236}">
                <a16:creationId xmlns:a16="http://schemas.microsoft.com/office/drawing/2014/main" id="{F3877864-1A14-914E-A65C-136C1BDEE36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39464" y="3507638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CAADA595-98A5-5B4A-BECC-0CADE53FEBD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2363" y="4992213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33" name="Текст 4">
            <a:extLst>
              <a:ext uri="{FF2B5EF4-FFF2-40B4-BE49-F238E27FC236}">
                <a16:creationId xmlns:a16="http://schemas.microsoft.com/office/drawing/2014/main" id="{F50A85B8-7349-254B-BCAE-7AC4F14590D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9464" y="5136412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</p:spTree>
    <p:extLst>
      <p:ext uri="{BB962C8B-B14F-4D97-AF65-F5344CB8AC3E}">
        <p14:creationId xmlns:p14="http://schemas.microsoft.com/office/powerpoint/2010/main" val="39812697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AC4968F-EB08-5146-B2BD-F3487AE7BB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Большие цифры 6 </a:t>
            </a:r>
            <a:r>
              <a:rPr lang="ru-RU" dirty="0" err="1"/>
              <a:t>шт</a:t>
            </a:r>
            <a:endParaRPr lang="ru-RU" dirty="0"/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3FBB5B3C-F2E2-3A48-9B20-21F995A6244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1706090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9" name="Текст 4">
            <a:extLst>
              <a:ext uri="{FF2B5EF4-FFF2-40B4-BE49-F238E27FC236}">
                <a16:creationId xmlns:a16="http://schemas.microsoft.com/office/drawing/2014/main" id="{0C65E873-D86C-7D4A-9A14-373913F1F8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24476" y="1850289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24B9601C-57A9-4F47-BDFE-E0DCE4BEE4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3363439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12" name="Текст 4">
            <a:extLst>
              <a:ext uri="{FF2B5EF4-FFF2-40B4-BE49-F238E27FC236}">
                <a16:creationId xmlns:a16="http://schemas.microsoft.com/office/drawing/2014/main" id="{09BAC635-3EC4-3245-B65C-24FDF8B890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24476" y="3507638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5F16930E-5F3E-DD46-B8BC-B64F5C08ABB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87375" y="4992213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14" name="Текст 4">
            <a:extLst>
              <a:ext uri="{FF2B5EF4-FFF2-40B4-BE49-F238E27FC236}">
                <a16:creationId xmlns:a16="http://schemas.microsoft.com/office/drawing/2014/main" id="{B6B40EEE-843C-1449-825B-6CBA1A6554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24476" y="5136412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F234CD38-B2D1-8B42-BC3E-85434EED01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02363" y="1706090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16" name="Текст 4">
            <a:extLst>
              <a:ext uri="{FF2B5EF4-FFF2-40B4-BE49-F238E27FC236}">
                <a16:creationId xmlns:a16="http://schemas.microsoft.com/office/drawing/2014/main" id="{CF00C8CA-B47E-4344-A949-F8D0FD29785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39464" y="1850289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17" name="Текст 2">
            <a:extLst>
              <a:ext uri="{FF2B5EF4-FFF2-40B4-BE49-F238E27FC236}">
                <a16:creationId xmlns:a16="http://schemas.microsoft.com/office/drawing/2014/main" id="{AE1D6351-A6D2-B34C-BA21-1E54A20DC47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02363" y="3363439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E7EDE1BD-D5A7-9F4B-8903-E66864B592C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739464" y="3507638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187FE22B-F766-4F41-9E53-37CDCC2E411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2363" y="4992213"/>
            <a:ext cx="2341563" cy="1189510"/>
          </a:xfrm>
        </p:spPr>
        <p:txBody>
          <a:bodyPr/>
          <a:lstStyle>
            <a:lvl1pPr marL="0" indent="0">
              <a:buNone/>
              <a:defRPr sz="720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3134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8EDD3DD6-AE37-1040-B225-DE7EFA58D5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39464" y="5136412"/>
            <a:ext cx="2232819" cy="818837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pPr lvl="0"/>
            <a:r>
              <a:rPr lang="ru-RU" dirty="0"/>
              <a:t>Описание числа можно располагать и сбоку</a:t>
            </a:r>
          </a:p>
        </p:txBody>
      </p:sp>
    </p:spTree>
    <p:extLst>
      <p:ext uri="{BB962C8B-B14F-4D97-AF65-F5344CB8AC3E}">
        <p14:creationId xmlns:p14="http://schemas.microsoft.com/office/powerpoint/2010/main" val="14109497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62065CB0-6FD8-AE45-80A3-118C6E17E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latin typeface="Eastman Roman" pitchFamily="2" charset="0"/>
              </a:defRPr>
            </a:lvl1pPr>
          </a:lstStyle>
          <a:p>
            <a:r>
              <a:rPr lang="ru-RU" dirty="0"/>
              <a:t>Ультра </a:t>
            </a:r>
            <a:r>
              <a:rPr lang="ru-RU" dirty="0" err="1"/>
              <a:t>биг</a:t>
            </a:r>
            <a:r>
              <a:rPr lang="ru-RU" dirty="0"/>
              <a:t> </a:t>
            </a:r>
            <a:r>
              <a:rPr lang="ru-RU" dirty="0" err="1"/>
              <a:t>набрз</a:t>
            </a:r>
            <a:endParaRPr lang="ru-RU" dirty="0"/>
          </a:p>
        </p:txBody>
      </p:sp>
      <p:sp>
        <p:nvSpPr>
          <p:cNvPr id="19" name="Текст 2">
            <a:extLst>
              <a:ext uri="{FF2B5EF4-FFF2-40B4-BE49-F238E27FC236}">
                <a16:creationId xmlns:a16="http://schemas.microsoft.com/office/drawing/2014/main" id="{C30399DE-5453-B545-A665-51E17DFD1F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7324" y="1683696"/>
            <a:ext cx="5162551" cy="3459803"/>
          </a:xfrm>
        </p:spPr>
        <p:txBody>
          <a:bodyPr/>
          <a:lstStyle>
            <a:lvl1pPr marL="0" indent="0">
              <a:buNone/>
              <a:defRPr sz="30000" b="0" i="0" spc="-2000" baseline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50</a:t>
            </a:r>
          </a:p>
        </p:txBody>
      </p:sp>
      <p:sp>
        <p:nvSpPr>
          <p:cNvPr id="11" name="Текст 2">
            <a:extLst>
              <a:ext uri="{FF2B5EF4-FFF2-40B4-BE49-F238E27FC236}">
                <a16:creationId xmlns:a16="http://schemas.microsoft.com/office/drawing/2014/main" id="{029B00D4-1E7F-C348-B058-3D4D92C43C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70331" y="3869682"/>
            <a:ext cx="1227138" cy="1273817"/>
          </a:xfrm>
        </p:spPr>
        <p:txBody>
          <a:bodyPr/>
          <a:lstStyle>
            <a:lvl1pPr marL="0" indent="0">
              <a:buNone/>
              <a:defRPr sz="10000" b="1" i="0" spc="-2000" baseline="0">
                <a:solidFill>
                  <a:srgbClr val="3E20FF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3C4AFF72-01C3-CE4C-9ED7-343916324D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689" y="1683696"/>
            <a:ext cx="4190624" cy="4445642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8332053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77ECCF6F-A0D6-0D43-A88F-1BFB3214F7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2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Ультра </a:t>
            </a:r>
            <a:r>
              <a:rPr lang="ru-RU" dirty="0" err="1"/>
              <a:t>биг</a:t>
            </a:r>
            <a:r>
              <a:rPr lang="ru-RU" dirty="0"/>
              <a:t> </a:t>
            </a:r>
            <a:r>
              <a:rPr lang="ru-RU" dirty="0" err="1"/>
              <a:t>набрз</a:t>
            </a:r>
            <a:endParaRPr lang="ru-RU" dirty="0"/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51964470-F1D1-1E44-BAFE-BB47C503AC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67324" y="1683696"/>
            <a:ext cx="5162551" cy="3459803"/>
          </a:xfrm>
        </p:spPr>
        <p:txBody>
          <a:bodyPr/>
          <a:lstStyle>
            <a:lvl1pPr marL="0" indent="0">
              <a:buNone/>
              <a:defRPr sz="30000" b="0" i="0" spc="-2000" baseline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50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E4301766-D5CD-E14A-9175-231565C9913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70331" y="3869682"/>
            <a:ext cx="1227138" cy="1273817"/>
          </a:xfrm>
        </p:spPr>
        <p:txBody>
          <a:bodyPr/>
          <a:lstStyle>
            <a:lvl1pPr marL="0" indent="0">
              <a:buNone/>
              <a:defRPr sz="10000" b="1" i="0" spc="-2000" baseline="0">
                <a:solidFill>
                  <a:schemeClr val="bg1"/>
                </a:solidFill>
                <a:latin typeface="Eastman Roman" pitchFamily="2" charset="0"/>
                <a:ea typeface="FoglihtenNo06" pitchFamily="2" charset="0"/>
              </a:defRPr>
            </a:lvl1pPr>
          </a:lstStyle>
          <a:p>
            <a:pPr lvl="0"/>
            <a:r>
              <a:rPr lang="ru-RU" dirty="0"/>
              <a:t>%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0661CDB3-4E37-F546-A3BA-CA244E10AC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5689" y="1683696"/>
            <a:ext cx="4190624" cy="4445642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889577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075DC2E-C7C8-504E-A195-9F56ABA39E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5911611-B3C3-D746-893F-A07AFC1851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9" y="4786312"/>
            <a:ext cx="3161924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3E418D0-E82B-9543-84AF-4043022E3FE6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5689" y="1419596"/>
            <a:ext cx="3588828" cy="3095253"/>
          </a:xfrm>
          <a:custGeom>
            <a:avLst/>
            <a:gdLst>
              <a:gd name="connsiteX0" fmla="*/ 0 w 4081462"/>
              <a:gd name="connsiteY0" fmla="*/ 1454944 h 2909888"/>
              <a:gd name="connsiteX1" fmla="*/ 2040731 w 4081462"/>
              <a:gd name="connsiteY1" fmla="*/ 0 h 2909888"/>
              <a:gd name="connsiteX2" fmla="*/ 4081462 w 4081462"/>
              <a:gd name="connsiteY2" fmla="*/ 1454944 h 2909888"/>
              <a:gd name="connsiteX3" fmla="*/ 2040731 w 4081462"/>
              <a:gd name="connsiteY3" fmla="*/ 2909888 h 2909888"/>
              <a:gd name="connsiteX4" fmla="*/ 0 w 4081462"/>
              <a:gd name="connsiteY4" fmla="*/ 1454944 h 2909888"/>
              <a:gd name="connsiteX0" fmla="*/ 325 w 4081787"/>
              <a:gd name="connsiteY0" fmla="*/ 1512094 h 2967038"/>
              <a:gd name="connsiteX1" fmla="*/ 1926756 w 4081787"/>
              <a:gd name="connsiteY1" fmla="*/ 0 h 2967038"/>
              <a:gd name="connsiteX2" fmla="*/ 4081787 w 4081787"/>
              <a:gd name="connsiteY2" fmla="*/ 1512094 h 2967038"/>
              <a:gd name="connsiteX3" fmla="*/ 2041056 w 4081787"/>
              <a:gd name="connsiteY3" fmla="*/ 2967038 h 2967038"/>
              <a:gd name="connsiteX4" fmla="*/ 325 w 4081787"/>
              <a:gd name="connsiteY4" fmla="*/ 1512094 h 2967038"/>
              <a:gd name="connsiteX0" fmla="*/ 362 w 4081824"/>
              <a:gd name="connsiteY0" fmla="*/ 1566230 h 3021174"/>
              <a:gd name="connsiteX1" fmla="*/ 1926793 w 4081824"/>
              <a:gd name="connsiteY1" fmla="*/ 54136 h 3021174"/>
              <a:gd name="connsiteX2" fmla="*/ 4081824 w 4081824"/>
              <a:gd name="connsiteY2" fmla="*/ 1566230 h 3021174"/>
              <a:gd name="connsiteX3" fmla="*/ 2041093 w 4081824"/>
              <a:gd name="connsiteY3" fmla="*/ 3021174 h 3021174"/>
              <a:gd name="connsiteX4" fmla="*/ 362 w 4081824"/>
              <a:gd name="connsiteY4" fmla="*/ 1566230 h 3021174"/>
              <a:gd name="connsiteX0" fmla="*/ 48498 w 4129960"/>
              <a:gd name="connsiteY0" fmla="*/ 1566230 h 3061901"/>
              <a:gd name="connsiteX1" fmla="*/ 1974929 w 4129960"/>
              <a:gd name="connsiteY1" fmla="*/ 54136 h 3061901"/>
              <a:gd name="connsiteX2" fmla="*/ 4129960 w 4129960"/>
              <a:gd name="connsiteY2" fmla="*/ 1566230 h 3061901"/>
              <a:gd name="connsiteX3" fmla="*/ 2089229 w 4129960"/>
              <a:gd name="connsiteY3" fmla="*/ 3021174 h 3061901"/>
              <a:gd name="connsiteX4" fmla="*/ 705724 w 4129960"/>
              <a:gd name="connsiteY4" fmla="*/ 2563974 h 3061901"/>
              <a:gd name="connsiteX5" fmla="*/ 48498 w 4129960"/>
              <a:gd name="connsiteY5" fmla="*/ 1566230 h 3061901"/>
              <a:gd name="connsiteX0" fmla="*/ 48498 w 4186942"/>
              <a:gd name="connsiteY0" fmla="*/ 1580547 h 3076218"/>
              <a:gd name="connsiteX1" fmla="*/ 1974929 w 4186942"/>
              <a:gd name="connsiteY1" fmla="*/ 68453 h 3076218"/>
              <a:gd name="connsiteX2" fmla="*/ 3477499 w 4186942"/>
              <a:gd name="connsiteY2" fmla="*/ 392303 h 3076218"/>
              <a:gd name="connsiteX3" fmla="*/ 4129960 w 4186942"/>
              <a:gd name="connsiteY3" fmla="*/ 1580547 h 3076218"/>
              <a:gd name="connsiteX4" fmla="*/ 2089229 w 4186942"/>
              <a:gd name="connsiteY4" fmla="*/ 3035491 h 3076218"/>
              <a:gd name="connsiteX5" fmla="*/ 705724 w 4186942"/>
              <a:gd name="connsiteY5" fmla="*/ 2578291 h 3076218"/>
              <a:gd name="connsiteX6" fmla="*/ 48498 w 4186942"/>
              <a:gd name="connsiteY6" fmla="*/ 1580547 h 3076218"/>
              <a:gd name="connsiteX0" fmla="*/ 48498 w 4511529"/>
              <a:gd name="connsiteY0" fmla="*/ 1580547 h 3038451"/>
              <a:gd name="connsiteX1" fmla="*/ 1974929 w 4511529"/>
              <a:gd name="connsiteY1" fmla="*/ 68453 h 3038451"/>
              <a:gd name="connsiteX2" fmla="*/ 3477499 w 4511529"/>
              <a:gd name="connsiteY2" fmla="*/ 392303 h 3038451"/>
              <a:gd name="connsiteX3" fmla="*/ 4472860 w 4511529"/>
              <a:gd name="connsiteY3" fmla="*/ 2380647 h 3038451"/>
              <a:gd name="connsiteX4" fmla="*/ 2089229 w 4511529"/>
              <a:gd name="connsiteY4" fmla="*/ 3035491 h 3038451"/>
              <a:gd name="connsiteX5" fmla="*/ 705724 w 4511529"/>
              <a:gd name="connsiteY5" fmla="*/ 2578291 h 3038451"/>
              <a:gd name="connsiteX6" fmla="*/ 48498 w 4511529"/>
              <a:gd name="connsiteY6" fmla="*/ 1580547 h 3038451"/>
              <a:gd name="connsiteX0" fmla="*/ 48498 w 4497898"/>
              <a:gd name="connsiteY0" fmla="*/ 1512980 h 2970884"/>
              <a:gd name="connsiteX1" fmla="*/ 1974929 w 4497898"/>
              <a:gd name="connsiteY1" fmla="*/ 886 h 2970884"/>
              <a:gd name="connsiteX2" fmla="*/ 2905999 w 4497898"/>
              <a:gd name="connsiteY2" fmla="*/ 1296286 h 2970884"/>
              <a:gd name="connsiteX3" fmla="*/ 4472860 w 4497898"/>
              <a:gd name="connsiteY3" fmla="*/ 2313080 h 2970884"/>
              <a:gd name="connsiteX4" fmla="*/ 2089229 w 4497898"/>
              <a:gd name="connsiteY4" fmla="*/ 2967924 h 2970884"/>
              <a:gd name="connsiteX5" fmla="*/ 705724 w 4497898"/>
              <a:gd name="connsiteY5" fmla="*/ 2510724 h 2970884"/>
              <a:gd name="connsiteX6" fmla="*/ 48498 w 4497898"/>
              <a:gd name="connsiteY6" fmla="*/ 1512980 h 2970884"/>
              <a:gd name="connsiteX0" fmla="*/ 122588 w 4571988"/>
              <a:gd name="connsiteY0" fmla="*/ 1398782 h 2856686"/>
              <a:gd name="connsiteX1" fmla="*/ 3249169 w 4571988"/>
              <a:gd name="connsiteY1" fmla="*/ 988 h 2856686"/>
              <a:gd name="connsiteX2" fmla="*/ 2980089 w 4571988"/>
              <a:gd name="connsiteY2" fmla="*/ 1182088 h 2856686"/>
              <a:gd name="connsiteX3" fmla="*/ 4546950 w 4571988"/>
              <a:gd name="connsiteY3" fmla="*/ 2198882 h 2856686"/>
              <a:gd name="connsiteX4" fmla="*/ 2163319 w 4571988"/>
              <a:gd name="connsiteY4" fmla="*/ 2853726 h 2856686"/>
              <a:gd name="connsiteX5" fmla="*/ 779814 w 4571988"/>
              <a:gd name="connsiteY5" fmla="*/ 2396526 h 2856686"/>
              <a:gd name="connsiteX6" fmla="*/ 122588 w 4571988"/>
              <a:gd name="connsiteY6" fmla="*/ 1398782 h 2856686"/>
              <a:gd name="connsiteX0" fmla="*/ 122588 w 4571988"/>
              <a:gd name="connsiteY0" fmla="*/ 1399055 h 2856959"/>
              <a:gd name="connsiteX1" fmla="*/ 3249169 w 4571988"/>
              <a:gd name="connsiteY1" fmla="*/ 1261 h 2856959"/>
              <a:gd name="connsiteX2" fmla="*/ 2980089 w 4571988"/>
              <a:gd name="connsiteY2" fmla="*/ 1653849 h 2856959"/>
              <a:gd name="connsiteX3" fmla="*/ 4546950 w 4571988"/>
              <a:gd name="connsiteY3" fmla="*/ 2199155 h 2856959"/>
              <a:gd name="connsiteX4" fmla="*/ 2163319 w 4571988"/>
              <a:gd name="connsiteY4" fmla="*/ 2853999 h 2856959"/>
              <a:gd name="connsiteX5" fmla="*/ 779814 w 4571988"/>
              <a:gd name="connsiteY5" fmla="*/ 2396799 h 2856959"/>
              <a:gd name="connsiteX6" fmla="*/ 122588 w 4571988"/>
              <a:gd name="connsiteY6" fmla="*/ 1399055 h 2856959"/>
              <a:gd name="connsiteX0" fmla="*/ 122588 w 4571988"/>
              <a:gd name="connsiteY0" fmla="*/ 1420052 h 2877956"/>
              <a:gd name="connsiteX1" fmla="*/ 3249169 w 4571988"/>
              <a:gd name="connsiteY1" fmla="*/ 22258 h 2877956"/>
              <a:gd name="connsiteX2" fmla="*/ 2980089 w 4571988"/>
              <a:gd name="connsiteY2" fmla="*/ 1674846 h 2877956"/>
              <a:gd name="connsiteX3" fmla="*/ 4546950 w 4571988"/>
              <a:gd name="connsiteY3" fmla="*/ 2220152 h 2877956"/>
              <a:gd name="connsiteX4" fmla="*/ 2163319 w 4571988"/>
              <a:gd name="connsiteY4" fmla="*/ 2874996 h 2877956"/>
              <a:gd name="connsiteX5" fmla="*/ 779814 w 4571988"/>
              <a:gd name="connsiteY5" fmla="*/ 2417796 h 2877956"/>
              <a:gd name="connsiteX6" fmla="*/ 122588 w 4571988"/>
              <a:gd name="connsiteY6" fmla="*/ 1420052 h 2877956"/>
              <a:gd name="connsiteX0" fmla="*/ 122588 w 4571988"/>
              <a:gd name="connsiteY0" fmla="*/ 1545273 h 3003177"/>
              <a:gd name="connsiteX1" fmla="*/ 3249169 w 4571988"/>
              <a:gd name="connsiteY1" fmla="*/ 147479 h 3003177"/>
              <a:gd name="connsiteX2" fmla="*/ 2980089 w 4571988"/>
              <a:gd name="connsiteY2" fmla="*/ 1800067 h 3003177"/>
              <a:gd name="connsiteX3" fmla="*/ 4546950 w 4571988"/>
              <a:gd name="connsiteY3" fmla="*/ 2345373 h 3003177"/>
              <a:gd name="connsiteX4" fmla="*/ 2163319 w 4571988"/>
              <a:gd name="connsiteY4" fmla="*/ 3000217 h 3003177"/>
              <a:gd name="connsiteX5" fmla="*/ 779814 w 4571988"/>
              <a:gd name="connsiteY5" fmla="*/ 2543017 h 3003177"/>
              <a:gd name="connsiteX6" fmla="*/ 122588 w 4571988"/>
              <a:gd name="connsiteY6" fmla="*/ 1545273 h 3003177"/>
              <a:gd name="connsiteX0" fmla="*/ 122588 w 4595394"/>
              <a:gd name="connsiteY0" fmla="*/ 1397936 h 2855840"/>
              <a:gd name="connsiteX1" fmla="*/ 3249169 w 4595394"/>
              <a:gd name="connsiteY1" fmla="*/ 142 h 2855840"/>
              <a:gd name="connsiteX2" fmla="*/ 3765901 w 4595394"/>
              <a:gd name="connsiteY2" fmla="*/ 1481280 h 2855840"/>
              <a:gd name="connsiteX3" fmla="*/ 4546950 w 4595394"/>
              <a:gd name="connsiteY3" fmla="*/ 2198036 h 2855840"/>
              <a:gd name="connsiteX4" fmla="*/ 2163319 w 4595394"/>
              <a:gd name="connsiteY4" fmla="*/ 2852880 h 2855840"/>
              <a:gd name="connsiteX5" fmla="*/ 779814 w 4595394"/>
              <a:gd name="connsiteY5" fmla="*/ 2395680 h 2855840"/>
              <a:gd name="connsiteX6" fmla="*/ 122588 w 4595394"/>
              <a:gd name="connsiteY6" fmla="*/ 1397936 h 2855840"/>
              <a:gd name="connsiteX0" fmla="*/ 225603 w 4184059"/>
              <a:gd name="connsiteY0" fmla="*/ 657453 h 2886882"/>
              <a:gd name="connsiteX1" fmla="*/ 2837834 w 4184059"/>
              <a:gd name="connsiteY1" fmla="*/ 31184 h 2886882"/>
              <a:gd name="connsiteX2" fmla="*/ 3354566 w 4184059"/>
              <a:gd name="connsiteY2" fmla="*/ 1512322 h 2886882"/>
              <a:gd name="connsiteX3" fmla="*/ 4135615 w 4184059"/>
              <a:gd name="connsiteY3" fmla="*/ 2229078 h 2886882"/>
              <a:gd name="connsiteX4" fmla="*/ 1751984 w 4184059"/>
              <a:gd name="connsiteY4" fmla="*/ 2883922 h 2886882"/>
              <a:gd name="connsiteX5" fmla="*/ 368479 w 4184059"/>
              <a:gd name="connsiteY5" fmla="*/ 2426722 h 2886882"/>
              <a:gd name="connsiteX6" fmla="*/ 225603 w 4184059"/>
              <a:gd name="connsiteY6" fmla="*/ 657453 h 2886882"/>
              <a:gd name="connsiteX0" fmla="*/ 300679 w 4259135"/>
              <a:gd name="connsiteY0" fmla="*/ 667912 h 2897341"/>
              <a:gd name="connsiteX1" fmla="*/ 2912910 w 4259135"/>
              <a:gd name="connsiteY1" fmla="*/ 41643 h 2897341"/>
              <a:gd name="connsiteX2" fmla="*/ 3429642 w 4259135"/>
              <a:gd name="connsiteY2" fmla="*/ 1522781 h 2897341"/>
              <a:gd name="connsiteX3" fmla="*/ 4210691 w 4259135"/>
              <a:gd name="connsiteY3" fmla="*/ 2239537 h 2897341"/>
              <a:gd name="connsiteX4" fmla="*/ 1827060 w 4259135"/>
              <a:gd name="connsiteY4" fmla="*/ 2894381 h 2897341"/>
              <a:gd name="connsiteX5" fmla="*/ 443555 w 4259135"/>
              <a:gd name="connsiteY5" fmla="*/ 2437181 h 2897341"/>
              <a:gd name="connsiteX6" fmla="*/ 300679 w 4259135"/>
              <a:gd name="connsiteY6" fmla="*/ 667912 h 2897341"/>
              <a:gd name="connsiteX0" fmla="*/ 319536 w 4277992"/>
              <a:gd name="connsiteY0" fmla="*/ 702277 h 2931706"/>
              <a:gd name="connsiteX1" fmla="*/ 2931767 w 4277992"/>
              <a:gd name="connsiteY1" fmla="*/ 76008 h 2931706"/>
              <a:gd name="connsiteX2" fmla="*/ 3448499 w 4277992"/>
              <a:gd name="connsiteY2" fmla="*/ 1557146 h 2931706"/>
              <a:gd name="connsiteX3" fmla="*/ 4229548 w 4277992"/>
              <a:gd name="connsiteY3" fmla="*/ 2273902 h 2931706"/>
              <a:gd name="connsiteX4" fmla="*/ 1845917 w 4277992"/>
              <a:gd name="connsiteY4" fmla="*/ 2928746 h 2931706"/>
              <a:gd name="connsiteX5" fmla="*/ 462412 w 4277992"/>
              <a:gd name="connsiteY5" fmla="*/ 2471546 h 2931706"/>
              <a:gd name="connsiteX6" fmla="*/ 319536 w 4277992"/>
              <a:gd name="connsiteY6" fmla="*/ 702277 h 2931706"/>
              <a:gd name="connsiteX0" fmla="*/ 319536 w 4277992"/>
              <a:gd name="connsiteY0" fmla="*/ 702277 h 3272969"/>
              <a:gd name="connsiteX1" fmla="*/ 2931767 w 4277992"/>
              <a:gd name="connsiteY1" fmla="*/ 76008 h 3272969"/>
              <a:gd name="connsiteX2" fmla="*/ 3448499 w 4277992"/>
              <a:gd name="connsiteY2" fmla="*/ 1557146 h 3272969"/>
              <a:gd name="connsiteX3" fmla="*/ 4229548 w 4277992"/>
              <a:gd name="connsiteY3" fmla="*/ 2273902 h 3272969"/>
              <a:gd name="connsiteX4" fmla="*/ 2203105 w 4277992"/>
              <a:gd name="connsiteY4" fmla="*/ 3271646 h 3272969"/>
              <a:gd name="connsiteX5" fmla="*/ 462412 w 4277992"/>
              <a:gd name="connsiteY5" fmla="*/ 2471546 h 3272969"/>
              <a:gd name="connsiteX6" fmla="*/ 319536 w 4277992"/>
              <a:gd name="connsiteY6" fmla="*/ 702277 h 3272969"/>
              <a:gd name="connsiteX0" fmla="*/ 319536 w 4277992"/>
              <a:gd name="connsiteY0" fmla="*/ 702277 h 3272088"/>
              <a:gd name="connsiteX1" fmla="*/ 2931767 w 4277992"/>
              <a:gd name="connsiteY1" fmla="*/ 76008 h 3272088"/>
              <a:gd name="connsiteX2" fmla="*/ 3448499 w 4277992"/>
              <a:gd name="connsiteY2" fmla="*/ 1557146 h 3272088"/>
              <a:gd name="connsiteX3" fmla="*/ 4229548 w 4277992"/>
              <a:gd name="connsiteY3" fmla="*/ 2273902 h 3272088"/>
              <a:gd name="connsiteX4" fmla="*/ 2203105 w 4277992"/>
              <a:gd name="connsiteY4" fmla="*/ 3271646 h 3272088"/>
              <a:gd name="connsiteX5" fmla="*/ 462412 w 4277992"/>
              <a:gd name="connsiteY5" fmla="*/ 2471546 h 3272088"/>
              <a:gd name="connsiteX6" fmla="*/ 319536 w 4277992"/>
              <a:gd name="connsiteY6" fmla="*/ 702277 h 3272088"/>
              <a:gd name="connsiteX0" fmla="*/ 482660 w 4441116"/>
              <a:gd name="connsiteY0" fmla="*/ 661714 h 3253082"/>
              <a:gd name="connsiteX1" fmla="*/ 3094891 w 4441116"/>
              <a:gd name="connsiteY1" fmla="*/ 35445 h 3253082"/>
              <a:gd name="connsiteX2" fmla="*/ 3611623 w 4441116"/>
              <a:gd name="connsiteY2" fmla="*/ 1516583 h 3253082"/>
              <a:gd name="connsiteX3" fmla="*/ 4392672 w 4441116"/>
              <a:gd name="connsiteY3" fmla="*/ 2233339 h 3253082"/>
              <a:gd name="connsiteX4" fmla="*/ 2366229 w 4441116"/>
              <a:gd name="connsiteY4" fmla="*/ 3231083 h 3253082"/>
              <a:gd name="connsiteX5" fmla="*/ 182624 w 4441116"/>
              <a:gd name="connsiteY5" fmla="*/ 2831033 h 3253082"/>
              <a:gd name="connsiteX6" fmla="*/ 482660 w 4441116"/>
              <a:gd name="connsiteY6" fmla="*/ 661714 h 3253082"/>
              <a:gd name="connsiteX0" fmla="*/ 520538 w 4478994"/>
              <a:gd name="connsiteY0" fmla="*/ 661714 h 3253082"/>
              <a:gd name="connsiteX1" fmla="*/ 3132769 w 4478994"/>
              <a:gd name="connsiteY1" fmla="*/ 35445 h 3253082"/>
              <a:gd name="connsiteX2" fmla="*/ 3649501 w 4478994"/>
              <a:gd name="connsiteY2" fmla="*/ 1516583 h 3253082"/>
              <a:gd name="connsiteX3" fmla="*/ 4430550 w 4478994"/>
              <a:gd name="connsiteY3" fmla="*/ 2233339 h 3253082"/>
              <a:gd name="connsiteX4" fmla="*/ 2404107 w 4478994"/>
              <a:gd name="connsiteY4" fmla="*/ 3231083 h 3253082"/>
              <a:gd name="connsiteX5" fmla="*/ 220502 w 4478994"/>
              <a:gd name="connsiteY5" fmla="*/ 2831033 h 3253082"/>
              <a:gd name="connsiteX6" fmla="*/ 520538 w 4478994"/>
              <a:gd name="connsiteY6" fmla="*/ 661714 h 3253082"/>
              <a:gd name="connsiteX0" fmla="*/ 520538 w 4478994"/>
              <a:gd name="connsiteY0" fmla="*/ 661714 h 3275297"/>
              <a:gd name="connsiteX1" fmla="*/ 3132769 w 4478994"/>
              <a:gd name="connsiteY1" fmla="*/ 35445 h 3275297"/>
              <a:gd name="connsiteX2" fmla="*/ 3649501 w 4478994"/>
              <a:gd name="connsiteY2" fmla="*/ 1516583 h 3275297"/>
              <a:gd name="connsiteX3" fmla="*/ 4430550 w 4478994"/>
              <a:gd name="connsiteY3" fmla="*/ 2233339 h 3275297"/>
              <a:gd name="connsiteX4" fmla="*/ 2404107 w 4478994"/>
              <a:gd name="connsiteY4" fmla="*/ 3231083 h 3275297"/>
              <a:gd name="connsiteX5" fmla="*/ 220502 w 4478994"/>
              <a:gd name="connsiteY5" fmla="*/ 2831033 h 3275297"/>
              <a:gd name="connsiteX6" fmla="*/ 520538 w 4478994"/>
              <a:gd name="connsiteY6" fmla="*/ 661714 h 3275297"/>
              <a:gd name="connsiteX0" fmla="*/ 520538 w 4478994"/>
              <a:gd name="connsiteY0" fmla="*/ 661714 h 3280342"/>
              <a:gd name="connsiteX1" fmla="*/ 3132769 w 4478994"/>
              <a:gd name="connsiteY1" fmla="*/ 35445 h 3280342"/>
              <a:gd name="connsiteX2" fmla="*/ 3649501 w 4478994"/>
              <a:gd name="connsiteY2" fmla="*/ 1516583 h 3280342"/>
              <a:gd name="connsiteX3" fmla="*/ 4430550 w 4478994"/>
              <a:gd name="connsiteY3" fmla="*/ 2233339 h 3280342"/>
              <a:gd name="connsiteX4" fmla="*/ 2404107 w 4478994"/>
              <a:gd name="connsiteY4" fmla="*/ 3231083 h 3280342"/>
              <a:gd name="connsiteX5" fmla="*/ 220502 w 4478994"/>
              <a:gd name="connsiteY5" fmla="*/ 2831033 h 3280342"/>
              <a:gd name="connsiteX6" fmla="*/ 520538 w 4478994"/>
              <a:gd name="connsiteY6" fmla="*/ 661714 h 3280342"/>
              <a:gd name="connsiteX0" fmla="*/ 551111 w 4509567"/>
              <a:gd name="connsiteY0" fmla="*/ 676549 h 3295177"/>
              <a:gd name="connsiteX1" fmla="*/ 3163342 w 4509567"/>
              <a:gd name="connsiteY1" fmla="*/ 50280 h 3295177"/>
              <a:gd name="connsiteX2" fmla="*/ 3680074 w 4509567"/>
              <a:gd name="connsiteY2" fmla="*/ 1531418 h 3295177"/>
              <a:gd name="connsiteX3" fmla="*/ 4461123 w 4509567"/>
              <a:gd name="connsiteY3" fmla="*/ 2248174 h 3295177"/>
              <a:gd name="connsiteX4" fmla="*/ 2434680 w 4509567"/>
              <a:gd name="connsiteY4" fmla="*/ 3245918 h 3295177"/>
              <a:gd name="connsiteX5" fmla="*/ 251075 w 4509567"/>
              <a:gd name="connsiteY5" fmla="*/ 2845868 h 3295177"/>
              <a:gd name="connsiteX6" fmla="*/ 551111 w 4509567"/>
              <a:gd name="connsiteY6" fmla="*/ 676549 h 3295177"/>
              <a:gd name="connsiteX0" fmla="*/ 551111 w 4509567"/>
              <a:gd name="connsiteY0" fmla="*/ 773638 h 3392266"/>
              <a:gd name="connsiteX1" fmla="*/ 3163342 w 4509567"/>
              <a:gd name="connsiteY1" fmla="*/ 147369 h 3392266"/>
              <a:gd name="connsiteX2" fmla="*/ 3680074 w 4509567"/>
              <a:gd name="connsiteY2" fmla="*/ 1628507 h 3392266"/>
              <a:gd name="connsiteX3" fmla="*/ 4461123 w 4509567"/>
              <a:gd name="connsiteY3" fmla="*/ 2345263 h 3392266"/>
              <a:gd name="connsiteX4" fmla="*/ 2434680 w 4509567"/>
              <a:gd name="connsiteY4" fmla="*/ 3343007 h 3392266"/>
              <a:gd name="connsiteX5" fmla="*/ 251075 w 4509567"/>
              <a:gd name="connsiteY5" fmla="*/ 2942957 h 3392266"/>
              <a:gd name="connsiteX6" fmla="*/ 551111 w 4509567"/>
              <a:gd name="connsiteY6" fmla="*/ 773638 h 3392266"/>
              <a:gd name="connsiteX0" fmla="*/ 551111 w 4469262"/>
              <a:gd name="connsiteY0" fmla="*/ 773638 h 3371340"/>
              <a:gd name="connsiteX1" fmla="*/ 3163342 w 4469262"/>
              <a:gd name="connsiteY1" fmla="*/ 147369 h 3371340"/>
              <a:gd name="connsiteX2" fmla="*/ 3680074 w 4469262"/>
              <a:gd name="connsiteY2" fmla="*/ 1628507 h 3371340"/>
              <a:gd name="connsiteX3" fmla="*/ 4418260 w 4469262"/>
              <a:gd name="connsiteY3" fmla="*/ 2631013 h 3371340"/>
              <a:gd name="connsiteX4" fmla="*/ 2434680 w 4469262"/>
              <a:gd name="connsiteY4" fmla="*/ 3343007 h 3371340"/>
              <a:gd name="connsiteX5" fmla="*/ 251075 w 4469262"/>
              <a:gd name="connsiteY5" fmla="*/ 2942957 h 3371340"/>
              <a:gd name="connsiteX6" fmla="*/ 551111 w 4469262"/>
              <a:gd name="connsiteY6" fmla="*/ 773638 h 3371340"/>
              <a:gd name="connsiteX0" fmla="*/ 551111 w 4469262"/>
              <a:gd name="connsiteY0" fmla="*/ 798458 h 3396160"/>
              <a:gd name="connsiteX1" fmla="*/ 3163342 w 4469262"/>
              <a:gd name="connsiteY1" fmla="*/ 172189 h 3396160"/>
              <a:gd name="connsiteX2" fmla="*/ 3680074 w 4469262"/>
              <a:gd name="connsiteY2" fmla="*/ 1653327 h 3396160"/>
              <a:gd name="connsiteX3" fmla="*/ 4418260 w 4469262"/>
              <a:gd name="connsiteY3" fmla="*/ 2655833 h 3396160"/>
              <a:gd name="connsiteX4" fmla="*/ 2434680 w 4469262"/>
              <a:gd name="connsiteY4" fmla="*/ 3367827 h 3396160"/>
              <a:gd name="connsiteX5" fmla="*/ 251075 w 4469262"/>
              <a:gd name="connsiteY5" fmla="*/ 2967777 h 3396160"/>
              <a:gd name="connsiteX6" fmla="*/ 551111 w 4469262"/>
              <a:gd name="connsiteY6" fmla="*/ 798458 h 33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9262" h="3396160">
                <a:moveTo>
                  <a:pt x="551111" y="798458"/>
                </a:moveTo>
                <a:cubicBezTo>
                  <a:pt x="1150789" y="175364"/>
                  <a:pt x="2398961" y="-256039"/>
                  <a:pt x="3163342" y="172189"/>
                </a:cubicBezTo>
                <a:cubicBezTo>
                  <a:pt x="3927723" y="600417"/>
                  <a:pt x="3320902" y="1401311"/>
                  <a:pt x="3680074" y="1653327"/>
                </a:cubicBezTo>
                <a:cubicBezTo>
                  <a:pt x="4039246" y="1905343"/>
                  <a:pt x="4649638" y="2215302"/>
                  <a:pt x="4418260" y="2655833"/>
                </a:cubicBezTo>
                <a:cubicBezTo>
                  <a:pt x="4186882" y="3096364"/>
                  <a:pt x="3129211" y="3315836"/>
                  <a:pt x="2434680" y="3367827"/>
                </a:cubicBezTo>
                <a:cubicBezTo>
                  <a:pt x="1740149" y="3419818"/>
                  <a:pt x="676922" y="3453156"/>
                  <a:pt x="251075" y="2967777"/>
                </a:cubicBezTo>
                <a:cubicBezTo>
                  <a:pt x="-174772" y="2482398"/>
                  <a:pt x="-48567" y="1421552"/>
                  <a:pt x="551111" y="798458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5" name="Рисунок 4">
            <a:extLst>
              <a:ext uri="{FF2B5EF4-FFF2-40B4-BE49-F238E27FC236}">
                <a16:creationId xmlns:a16="http://schemas.microsoft.com/office/drawing/2014/main" id="{528EAA1A-3CA4-A446-AE8D-2622E27C3BB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85244" y="1470516"/>
            <a:ext cx="3726856" cy="2908935"/>
          </a:xfrm>
          <a:custGeom>
            <a:avLst/>
            <a:gdLst>
              <a:gd name="connsiteX0" fmla="*/ 0 w 3521075"/>
              <a:gd name="connsiteY0" fmla="*/ 1640681 h 3281362"/>
              <a:gd name="connsiteX1" fmla="*/ 1760538 w 3521075"/>
              <a:gd name="connsiteY1" fmla="*/ 0 h 3281362"/>
              <a:gd name="connsiteX2" fmla="*/ 3521076 w 3521075"/>
              <a:gd name="connsiteY2" fmla="*/ 1640681 h 3281362"/>
              <a:gd name="connsiteX3" fmla="*/ 1760538 w 3521075"/>
              <a:gd name="connsiteY3" fmla="*/ 3281362 h 3281362"/>
              <a:gd name="connsiteX4" fmla="*/ 0 w 3521075"/>
              <a:gd name="connsiteY4" fmla="*/ 1640681 h 3281362"/>
              <a:gd name="connsiteX0" fmla="*/ 0 w 3849689"/>
              <a:gd name="connsiteY0" fmla="*/ 1193530 h 3296385"/>
              <a:gd name="connsiteX1" fmla="*/ 2089151 w 3849689"/>
              <a:gd name="connsiteY1" fmla="*/ 10049 h 3296385"/>
              <a:gd name="connsiteX2" fmla="*/ 3849689 w 3849689"/>
              <a:gd name="connsiteY2" fmla="*/ 1650730 h 3296385"/>
              <a:gd name="connsiteX3" fmla="*/ 2089151 w 3849689"/>
              <a:gd name="connsiteY3" fmla="*/ 3291411 h 3296385"/>
              <a:gd name="connsiteX4" fmla="*/ 0 w 3849689"/>
              <a:gd name="connsiteY4" fmla="*/ 1193530 h 3296385"/>
              <a:gd name="connsiteX0" fmla="*/ 0 w 3992564"/>
              <a:gd name="connsiteY0" fmla="*/ 1207014 h 3295298"/>
              <a:gd name="connsiteX1" fmla="*/ 2232026 w 3992564"/>
              <a:gd name="connsiteY1" fmla="*/ 9245 h 3295298"/>
              <a:gd name="connsiteX2" fmla="*/ 3992564 w 3992564"/>
              <a:gd name="connsiteY2" fmla="*/ 1649926 h 3295298"/>
              <a:gd name="connsiteX3" fmla="*/ 2232026 w 3992564"/>
              <a:gd name="connsiteY3" fmla="*/ 3290607 h 3295298"/>
              <a:gd name="connsiteX4" fmla="*/ 0 w 3992564"/>
              <a:gd name="connsiteY4" fmla="*/ 1207014 h 3295298"/>
              <a:gd name="connsiteX0" fmla="*/ 183 w 3992747"/>
              <a:gd name="connsiteY0" fmla="*/ 976040 h 3064324"/>
              <a:gd name="connsiteX1" fmla="*/ 2117909 w 3992747"/>
              <a:gd name="connsiteY1" fmla="*/ 6871 h 3064324"/>
              <a:gd name="connsiteX2" fmla="*/ 3992747 w 3992747"/>
              <a:gd name="connsiteY2" fmla="*/ 1418952 h 3064324"/>
              <a:gd name="connsiteX3" fmla="*/ 2232209 w 3992747"/>
              <a:gd name="connsiteY3" fmla="*/ 3059633 h 3064324"/>
              <a:gd name="connsiteX4" fmla="*/ 183 w 3992747"/>
              <a:gd name="connsiteY4" fmla="*/ 976040 h 3064324"/>
              <a:gd name="connsiteX0" fmla="*/ 28868 w 4021432"/>
              <a:gd name="connsiteY0" fmla="*/ 976040 h 3081693"/>
              <a:gd name="connsiteX1" fmla="*/ 2146594 w 4021432"/>
              <a:gd name="connsiteY1" fmla="*/ 6871 h 3081693"/>
              <a:gd name="connsiteX2" fmla="*/ 4021432 w 4021432"/>
              <a:gd name="connsiteY2" fmla="*/ 1418952 h 3081693"/>
              <a:gd name="connsiteX3" fmla="*/ 2260894 w 4021432"/>
              <a:gd name="connsiteY3" fmla="*/ 3059633 h 3081693"/>
              <a:gd name="connsiteX4" fmla="*/ 1006770 w 4021432"/>
              <a:gd name="connsiteY4" fmla="*/ 2273822 h 3081693"/>
              <a:gd name="connsiteX5" fmla="*/ 28868 w 4021432"/>
              <a:gd name="connsiteY5" fmla="*/ 976040 h 3081693"/>
              <a:gd name="connsiteX0" fmla="*/ 28868 w 4021432"/>
              <a:gd name="connsiteY0" fmla="*/ 974398 h 3063117"/>
              <a:gd name="connsiteX1" fmla="*/ 2146594 w 4021432"/>
              <a:gd name="connsiteY1" fmla="*/ 5229 h 3063117"/>
              <a:gd name="connsiteX2" fmla="*/ 4021432 w 4021432"/>
              <a:gd name="connsiteY2" fmla="*/ 1417310 h 3063117"/>
              <a:gd name="connsiteX3" fmla="*/ 2260894 w 4021432"/>
              <a:gd name="connsiteY3" fmla="*/ 3057991 h 3063117"/>
              <a:gd name="connsiteX4" fmla="*/ 1006770 w 4021432"/>
              <a:gd name="connsiteY4" fmla="*/ 1900705 h 3063117"/>
              <a:gd name="connsiteX5" fmla="*/ 28868 w 4021432"/>
              <a:gd name="connsiteY5" fmla="*/ 974398 h 3063117"/>
              <a:gd name="connsiteX0" fmla="*/ 28868 w 4021432"/>
              <a:gd name="connsiteY0" fmla="*/ 974398 h 3006293"/>
              <a:gd name="connsiteX1" fmla="*/ 2146594 w 4021432"/>
              <a:gd name="connsiteY1" fmla="*/ 5229 h 3006293"/>
              <a:gd name="connsiteX2" fmla="*/ 4021432 w 4021432"/>
              <a:gd name="connsiteY2" fmla="*/ 1417310 h 3006293"/>
              <a:gd name="connsiteX3" fmla="*/ 1389356 w 4021432"/>
              <a:gd name="connsiteY3" fmla="*/ 3000841 h 3006293"/>
              <a:gd name="connsiteX4" fmla="*/ 1006770 w 4021432"/>
              <a:gd name="connsiteY4" fmla="*/ 1900705 h 3006293"/>
              <a:gd name="connsiteX5" fmla="*/ 28868 w 4021432"/>
              <a:gd name="connsiteY5" fmla="*/ 974398 h 3006293"/>
              <a:gd name="connsiteX0" fmla="*/ 28868 w 4021432"/>
              <a:gd name="connsiteY0" fmla="*/ 974398 h 3045536"/>
              <a:gd name="connsiteX1" fmla="*/ 2146594 w 4021432"/>
              <a:gd name="connsiteY1" fmla="*/ 5229 h 3045536"/>
              <a:gd name="connsiteX2" fmla="*/ 4021432 w 4021432"/>
              <a:gd name="connsiteY2" fmla="*/ 1417310 h 3045536"/>
              <a:gd name="connsiteX3" fmla="*/ 1389356 w 4021432"/>
              <a:gd name="connsiteY3" fmla="*/ 3000841 h 3045536"/>
              <a:gd name="connsiteX4" fmla="*/ 1006770 w 4021432"/>
              <a:gd name="connsiteY4" fmla="*/ 1900705 h 3045536"/>
              <a:gd name="connsiteX5" fmla="*/ 28868 w 4021432"/>
              <a:gd name="connsiteY5" fmla="*/ 974398 h 3045536"/>
              <a:gd name="connsiteX0" fmla="*/ 30988 w 4023552"/>
              <a:gd name="connsiteY0" fmla="*/ 974132 h 3001566"/>
              <a:gd name="connsiteX1" fmla="*/ 2148714 w 4023552"/>
              <a:gd name="connsiteY1" fmla="*/ 4963 h 3001566"/>
              <a:gd name="connsiteX2" fmla="*/ 4023552 w 4023552"/>
              <a:gd name="connsiteY2" fmla="*/ 1417044 h 3001566"/>
              <a:gd name="connsiteX3" fmla="*/ 1391476 w 4023552"/>
              <a:gd name="connsiteY3" fmla="*/ 3000575 h 3001566"/>
              <a:gd name="connsiteX4" fmla="*/ 980315 w 4023552"/>
              <a:gd name="connsiteY4" fmla="*/ 1643264 h 3001566"/>
              <a:gd name="connsiteX5" fmla="*/ 30988 w 4023552"/>
              <a:gd name="connsiteY5" fmla="*/ 974132 h 3001566"/>
              <a:gd name="connsiteX0" fmla="*/ 2785 w 3995349"/>
              <a:gd name="connsiteY0" fmla="*/ 976285 h 3003719"/>
              <a:gd name="connsiteX1" fmla="*/ 2120511 w 3995349"/>
              <a:gd name="connsiteY1" fmla="*/ 7116 h 3003719"/>
              <a:gd name="connsiteX2" fmla="*/ 3995349 w 3995349"/>
              <a:gd name="connsiteY2" fmla="*/ 1419197 h 3003719"/>
              <a:gd name="connsiteX3" fmla="*/ 1363273 w 3995349"/>
              <a:gd name="connsiteY3" fmla="*/ 3002728 h 3003719"/>
              <a:gd name="connsiteX4" fmla="*/ 952112 w 3995349"/>
              <a:gd name="connsiteY4" fmla="*/ 1645417 h 3003719"/>
              <a:gd name="connsiteX5" fmla="*/ 2785 w 3995349"/>
              <a:gd name="connsiteY5" fmla="*/ 976285 h 3003719"/>
              <a:gd name="connsiteX0" fmla="*/ 3148 w 3995712"/>
              <a:gd name="connsiteY0" fmla="*/ 970618 h 2998052"/>
              <a:gd name="connsiteX1" fmla="*/ 2120874 w 3995712"/>
              <a:gd name="connsiteY1" fmla="*/ 1449 h 2998052"/>
              <a:gd name="connsiteX2" fmla="*/ 3995712 w 3995712"/>
              <a:gd name="connsiteY2" fmla="*/ 1413530 h 2998052"/>
              <a:gd name="connsiteX3" fmla="*/ 1363636 w 3995712"/>
              <a:gd name="connsiteY3" fmla="*/ 2997061 h 2998052"/>
              <a:gd name="connsiteX4" fmla="*/ 952475 w 3995712"/>
              <a:gd name="connsiteY4" fmla="*/ 1639750 h 2998052"/>
              <a:gd name="connsiteX5" fmla="*/ 3148 w 3995712"/>
              <a:gd name="connsiteY5" fmla="*/ 970618 h 2998052"/>
              <a:gd name="connsiteX0" fmla="*/ 29758 w 4022322"/>
              <a:gd name="connsiteY0" fmla="*/ 1055769 h 3083203"/>
              <a:gd name="connsiteX1" fmla="*/ 2118909 w 4022322"/>
              <a:gd name="connsiteY1" fmla="*/ 875 h 3083203"/>
              <a:gd name="connsiteX2" fmla="*/ 4022322 w 4022322"/>
              <a:gd name="connsiteY2" fmla="*/ 1498681 h 3083203"/>
              <a:gd name="connsiteX3" fmla="*/ 1390246 w 4022322"/>
              <a:gd name="connsiteY3" fmla="*/ 3082212 h 3083203"/>
              <a:gd name="connsiteX4" fmla="*/ 979085 w 4022322"/>
              <a:gd name="connsiteY4" fmla="*/ 1724901 h 3083203"/>
              <a:gd name="connsiteX5" fmla="*/ 29758 w 4022322"/>
              <a:gd name="connsiteY5" fmla="*/ 1055769 h 3083203"/>
              <a:gd name="connsiteX0" fmla="*/ 29758 w 4022322"/>
              <a:gd name="connsiteY0" fmla="*/ 1055156 h 3082590"/>
              <a:gd name="connsiteX1" fmla="*/ 2118909 w 4022322"/>
              <a:gd name="connsiteY1" fmla="*/ 262 h 3082590"/>
              <a:gd name="connsiteX2" fmla="*/ 4022322 w 4022322"/>
              <a:gd name="connsiteY2" fmla="*/ 1498068 h 3082590"/>
              <a:gd name="connsiteX3" fmla="*/ 1390246 w 4022322"/>
              <a:gd name="connsiteY3" fmla="*/ 3081599 h 3082590"/>
              <a:gd name="connsiteX4" fmla="*/ 979085 w 4022322"/>
              <a:gd name="connsiteY4" fmla="*/ 1724288 h 3082590"/>
              <a:gd name="connsiteX5" fmla="*/ 29758 w 4022322"/>
              <a:gd name="connsiteY5" fmla="*/ 1055156 h 3082590"/>
              <a:gd name="connsiteX0" fmla="*/ 3147 w 3995711"/>
              <a:gd name="connsiteY0" fmla="*/ 1055219 h 3082653"/>
              <a:gd name="connsiteX1" fmla="*/ 2092298 w 3995711"/>
              <a:gd name="connsiteY1" fmla="*/ 325 h 3082653"/>
              <a:gd name="connsiteX2" fmla="*/ 3995711 w 3995711"/>
              <a:gd name="connsiteY2" fmla="*/ 1498131 h 3082653"/>
              <a:gd name="connsiteX3" fmla="*/ 1363635 w 3995711"/>
              <a:gd name="connsiteY3" fmla="*/ 3081662 h 3082653"/>
              <a:gd name="connsiteX4" fmla="*/ 952474 w 3995711"/>
              <a:gd name="connsiteY4" fmla="*/ 1724351 h 3082653"/>
              <a:gd name="connsiteX5" fmla="*/ 3147 w 3995711"/>
              <a:gd name="connsiteY5" fmla="*/ 1055219 h 3082653"/>
              <a:gd name="connsiteX0" fmla="*/ 3147 w 3995711"/>
              <a:gd name="connsiteY0" fmla="*/ 1055219 h 3098959"/>
              <a:gd name="connsiteX1" fmla="*/ 2092298 w 3995711"/>
              <a:gd name="connsiteY1" fmla="*/ 325 h 3098959"/>
              <a:gd name="connsiteX2" fmla="*/ 3995711 w 3995711"/>
              <a:gd name="connsiteY2" fmla="*/ 1498131 h 3098959"/>
              <a:gd name="connsiteX3" fmla="*/ 1363635 w 3995711"/>
              <a:gd name="connsiteY3" fmla="*/ 3081662 h 3098959"/>
              <a:gd name="connsiteX4" fmla="*/ 952474 w 3995711"/>
              <a:gd name="connsiteY4" fmla="*/ 1724351 h 3098959"/>
              <a:gd name="connsiteX5" fmla="*/ 3147 w 3995711"/>
              <a:gd name="connsiteY5" fmla="*/ 1055219 h 3098959"/>
              <a:gd name="connsiteX0" fmla="*/ 3147 w 3995711"/>
              <a:gd name="connsiteY0" fmla="*/ 1055219 h 3118785"/>
              <a:gd name="connsiteX1" fmla="*/ 2092298 w 3995711"/>
              <a:gd name="connsiteY1" fmla="*/ 325 h 3118785"/>
              <a:gd name="connsiteX2" fmla="*/ 3995711 w 3995711"/>
              <a:gd name="connsiteY2" fmla="*/ 1498131 h 3118785"/>
              <a:gd name="connsiteX3" fmla="*/ 1363635 w 3995711"/>
              <a:gd name="connsiteY3" fmla="*/ 3081662 h 3118785"/>
              <a:gd name="connsiteX4" fmla="*/ 952474 w 3995711"/>
              <a:gd name="connsiteY4" fmla="*/ 1724351 h 3118785"/>
              <a:gd name="connsiteX5" fmla="*/ 3147 w 3995711"/>
              <a:gd name="connsiteY5" fmla="*/ 1055219 h 3118785"/>
              <a:gd name="connsiteX0" fmla="*/ 3147 w 3995711"/>
              <a:gd name="connsiteY0" fmla="*/ 1055219 h 3118785"/>
              <a:gd name="connsiteX1" fmla="*/ 2092298 w 3995711"/>
              <a:gd name="connsiteY1" fmla="*/ 325 h 3118785"/>
              <a:gd name="connsiteX2" fmla="*/ 3995711 w 3995711"/>
              <a:gd name="connsiteY2" fmla="*/ 1498131 h 3118785"/>
              <a:gd name="connsiteX3" fmla="*/ 1363635 w 3995711"/>
              <a:gd name="connsiteY3" fmla="*/ 3081662 h 3118785"/>
              <a:gd name="connsiteX4" fmla="*/ 952474 w 3995711"/>
              <a:gd name="connsiteY4" fmla="*/ 1724351 h 3118785"/>
              <a:gd name="connsiteX5" fmla="*/ 3147 w 3995711"/>
              <a:gd name="connsiteY5" fmla="*/ 1055219 h 3118785"/>
              <a:gd name="connsiteX0" fmla="*/ 3147 w 3995711"/>
              <a:gd name="connsiteY0" fmla="*/ 1055219 h 3118785"/>
              <a:gd name="connsiteX1" fmla="*/ 2092298 w 3995711"/>
              <a:gd name="connsiteY1" fmla="*/ 325 h 3118785"/>
              <a:gd name="connsiteX2" fmla="*/ 3995711 w 3995711"/>
              <a:gd name="connsiteY2" fmla="*/ 1498131 h 3118785"/>
              <a:gd name="connsiteX3" fmla="*/ 1363635 w 3995711"/>
              <a:gd name="connsiteY3" fmla="*/ 3081662 h 3118785"/>
              <a:gd name="connsiteX4" fmla="*/ 952474 w 3995711"/>
              <a:gd name="connsiteY4" fmla="*/ 1724351 h 3118785"/>
              <a:gd name="connsiteX5" fmla="*/ 3147 w 3995711"/>
              <a:gd name="connsiteY5" fmla="*/ 1055219 h 3118785"/>
              <a:gd name="connsiteX0" fmla="*/ 3147 w 3995711"/>
              <a:gd name="connsiteY0" fmla="*/ 1055219 h 3118785"/>
              <a:gd name="connsiteX1" fmla="*/ 2092298 w 3995711"/>
              <a:gd name="connsiteY1" fmla="*/ 325 h 3118785"/>
              <a:gd name="connsiteX2" fmla="*/ 3995711 w 3995711"/>
              <a:gd name="connsiteY2" fmla="*/ 1498131 h 3118785"/>
              <a:gd name="connsiteX3" fmla="*/ 1363635 w 3995711"/>
              <a:gd name="connsiteY3" fmla="*/ 3081662 h 3118785"/>
              <a:gd name="connsiteX4" fmla="*/ 952474 w 3995711"/>
              <a:gd name="connsiteY4" fmla="*/ 1724351 h 3118785"/>
              <a:gd name="connsiteX5" fmla="*/ 3147 w 3995711"/>
              <a:gd name="connsiteY5" fmla="*/ 1055219 h 311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711" h="3118785">
                <a:moveTo>
                  <a:pt x="3147" y="1055219"/>
                </a:moveTo>
                <a:cubicBezTo>
                  <a:pt x="-64057" y="610718"/>
                  <a:pt x="955383" y="-16343"/>
                  <a:pt x="2092298" y="325"/>
                </a:cubicBezTo>
                <a:cubicBezTo>
                  <a:pt x="3229213" y="16993"/>
                  <a:pt x="3995711" y="592008"/>
                  <a:pt x="3995711" y="1498131"/>
                </a:cubicBezTo>
                <a:cubicBezTo>
                  <a:pt x="3995711" y="2404254"/>
                  <a:pt x="2056578" y="3315421"/>
                  <a:pt x="1363635" y="3081662"/>
                </a:cubicBezTo>
                <a:cubicBezTo>
                  <a:pt x="670692" y="2847903"/>
                  <a:pt x="1324478" y="2257354"/>
                  <a:pt x="952474" y="1724351"/>
                </a:cubicBezTo>
                <a:cubicBezTo>
                  <a:pt x="580470" y="1191348"/>
                  <a:pt x="70351" y="1499720"/>
                  <a:pt x="3147" y="1055219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0F08559-F6D7-4B42-BD78-821284FE4C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20746" y="1267085"/>
            <a:ext cx="2923517" cy="3315796"/>
          </a:xfrm>
          <a:custGeom>
            <a:avLst/>
            <a:gdLst>
              <a:gd name="connsiteX0" fmla="*/ 0 w 3498850"/>
              <a:gd name="connsiteY0" fmla="*/ 1610519 h 3221038"/>
              <a:gd name="connsiteX1" fmla="*/ 1749425 w 3498850"/>
              <a:gd name="connsiteY1" fmla="*/ 0 h 3221038"/>
              <a:gd name="connsiteX2" fmla="*/ 3498850 w 3498850"/>
              <a:gd name="connsiteY2" fmla="*/ 1610519 h 3221038"/>
              <a:gd name="connsiteX3" fmla="*/ 1749425 w 3498850"/>
              <a:gd name="connsiteY3" fmla="*/ 3221038 h 3221038"/>
              <a:gd name="connsiteX4" fmla="*/ 0 w 3498850"/>
              <a:gd name="connsiteY4" fmla="*/ 1610519 h 3221038"/>
              <a:gd name="connsiteX0" fmla="*/ 0 w 2698750"/>
              <a:gd name="connsiteY0" fmla="*/ 1610519 h 3221038"/>
              <a:gd name="connsiteX1" fmla="*/ 949325 w 2698750"/>
              <a:gd name="connsiteY1" fmla="*/ 0 h 3221038"/>
              <a:gd name="connsiteX2" fmla="*/ 2698750 w 2698750"/>
              <a:gd name="connsiteY2" fmla="*/ 1610519 h 3221038"/>
              <a:gd name="connsiteX3" fmla="*/ 949325 w 2698750"/>
              <a:gd name="connsiteY3" fmla="*/ 3221038 h 3221038"/>
              <a:gd name="connsiteX4" fmla="*/ 0 w 2698750"/>
              <a:gd name="connsiteY4" fmla="*/ 1610519 h 3221038"/>
              <a:gd name="connsiteX0" fmla="*/ 120732 w 2819482"/>
              <a:gd name="connsiteY0" fmla="*/ 1610519 h 3221038"/>
              <a:gd name="connsiteX1" fmla="*/ 1070057 w 2819482"/>
              <a:gd name="connsiteY1" fmla="*/ 0 h 3221038"/>
              <a:gd name="connsiteX2" fmla="*/ 2819482 w 2819482"/>
              <a:gd name="connsiteY2" fmla="*/ 1610519 h 3221038"/>
              <a:gd name="connsiteX3" fmla="*/ 1070057 w 2819482"/>
              <a:gd name="connsiteY3" fmla="*/ 3221038 h 3221038"/>
              <a:gd name="connsiteX4" fmla="*/ 120732 w 2819482"/>
              <a:gd name="connsiteY4" fmla="*/ 1610519 h 3221038"/>
              <a:gd name="connsiteX0" fmla="*/ 286912 w 2985662"/>
              <a:gd name="connsiteY0" fmla="*/ 1467644 h 3078163"/>
              <a:gd name="connsiteX1" fmla="*/ 221825 w 2985662"/>
              <a:gd name="connsiteY1" fmla="*/ 0 h 3078163"/>
              <a:gd name="connsiteX2" fmla="*/ 2985662 w 2985662"/>
              <a:gd name="connsiteY2" fmla="*/ 1467644 h 3078163"/>
              <a:gd name="connsiteX3" fmla="*/ 1236237 w 2985662"/>
              <a:gd name="connsiteY3" fmla="*/ 3078163 h 3078163"/>
              <a:gd name="connsiteX4" fmla="*/ 286912 w 2985662"/>
              <a:gd name="connsiteY4" fmla="*/ 1467644 h 3078163"/>
              <a:gd name="connsiteX0" fmla="*/ 362783 w 3061533"/>
              <a:gd name="connsiteY0" fmla="*/ 1589544 h 3200063"/>
              <a:gd name="connsiteX1" fmla="*/ 297696 w 3061533"/>
              <a:gd name="connsiteY1" fmla="*/ 121900 h 3200063"/>
              <a:gd name="connsiteX2" fmla="*/ 3061533 w 3061533"/>
              <a:gd name="connsiteY2" fmla="*/ 1589544 h 3200063"/>
              <a:gd name="connsiteX3" fmla="*/ 1312108 w 3061533"/>
              <a:gd name="connsiteY3" fmla="*/ 3200063 h 3200063"/>
              <a:gd name="connsiteX4" fmla="*/ 362783 w 3061533"/>
              <a:gd name="connsiteY4" fmla="*/ 1589544 h 3200063"/>
              <a:gd name="connsiteX0" fmla="*/ 462454 w 3161204"/>
              <a:gd name="connsiteY0" fmla="*/ 1695323 h 3305842"/>
              <a:gd name="connsiteX1" fmla="*/ 268779 w 3161204"/>
              <a:gd name="connsiteY1" fmla="*/ 113379 h 3305842"/>
              <a:gd name="connsiteX2" fmla="*/ 3161204 w 3161204"/>
              <a:gd name="connsiteY2" fmla="*/ 1695323 h 3305842"/>
              <a:gd name="connsiteX3" fmla="*/ 1411779 w 3161204"/>
              <a:gd name="connsiteY3" fmla="*/ 3305842 h 3305842"/>
              <a:gd name="connsiteX4" fmla="*/ 462454 w 3161204"/>
              <a:gd name="connsiteY4" fmla="*/ 1695323 h 3305842"/>
              <a:gd name="connsiteX0" fmla="*/ 462454 w 3161204"/>
              <a:gd name="connsiteY0" fmla="*/ 1765242 h 3375761"/>
              <a:gd name="connsiteX1" fmla="*/ 268779 w 3161204"/>
              <a:gd name="connsiteY1" fmla="*/ 183298 h 3375761"/>
              <a:gd name="connsiteX2" fmla="*/ 3161204 w 3161204"/>
              <a:gd name="connsiteY2" fmla="*/ 1765242 h 3375761"/>
              <a:gd name="connsiteX3" fmla="*/ 1411779 w 3161204"/>
              <a:gd name="connsiteY3" fmla="*/ 3375761 h 3375761"/>
              <a:gd name="connsiteX4" fmla="*/ 462454 w 3161204"/>
              <a:gd name="connsiteY4" fmla="*/ 1765242 h 3375761"/>
              <a:gd name="connsiteX0" fmla="*/ 428376 w 3127126"/>
              <a:gd name="connsiteY0" fmla="*/ 1765242 h 3275749"/>
              <a:gd name="connsiteX1" fmla="*/ 234701 w 3127126"/>
              <a:gd name="connsiteY1" fmla="*/ 183298 h 3275749"/>
              <a:gd name="connsiteX2" fmla="*/ 3127126 w 3127126"/>
              <a:gd name="connsiteY2" fmla="*/ 1765242 h 3275749"/>
              <a:gd name="connsiteX3" fmla="*/ 277563 w 3127126"/>
              <a:gd name="connsiteY3" fmla="*/ 3275749 h 3275749"/>
              <a:gd name="connsiteX4" fmla="*/ 428376 w 3127126"/>
              <a:gd name="connsiteY4" fmla="*/ 1765242 h 3275749"/>
              <a:gd name="connsiteX0" fmla="*/ 428376 w 3127126"/>
              <a:gd name="connsiteY0" fmla="*/ 1765242 h 3384405"/>
              <a:gd name="connsiteX1" fmla="*/ 234701 w 3127126"/>
              <a:gd name="connsiteY1" fmla="*/ 183298 h 3384405"/>
              <a:gd name="connsiteX2" fmla="*/ 3127126 w 3127126"/>
              <a:gd name="connsiteY2" fmla="*/ 1765242 h 3384405"/>
              <a:gd name="connsiteX3" fmla="*/ 277563 w 3127126"/>
              <a:gd name="connsiteY3" fmla="*/ 3275749 h 3384405"/>
              <a:gd name="connsiteX4" fmla="*/ 428376 w 3127126"/>
              <a:gd name="connsiteY4" fmla="*/ 1765242 h 3384405"/>
              <a:gd name="connsiteX0" fmla="*/ 428376 w 3127126"/>
              <a:gd name="connsiteY0" fmla="*/ 1695324 h 3314487"/>
              <a:gd name="connsiteX1" fmla="*/ 234701 w 3127126"/>
              <a:gd name="connsiteY1" fmla="*/ 113380 h 3314487"/>
              <a:gd name="connsiteX2" fmla="*/ 3127126 w 3127126"/>
              <a:gd name="connsiteY2" fmla="*/ 1695324 h 3314487"/>
              <a:gd name="connsiteX3" fmla="*/ 277563 w 3127126"/>
              <a:gd name="connsiteY3" fmla="*/ 3205831 h 3314487"/>
              <a:gd name="connsiteX4" fmla="*/ 428376 w 3127126"/>
              <a:gd name="connsiteY4" fmla="*/ 1695324 h 3314487"/>
              <a:gd name="connsiteX0" fmla="*/ 428376 w 3134419"/>
              <a:gd name="connsiteY0" fmla="*/ 1771386 h 3471262"/>
              <a:gd name="connsiteX1" fmla="*/ 234701 w 3134419"/>
              <a:gd name="connsiteY1" fmla="*/ 189442 h 3471262"/>
              <a:gd name="connsiteX2" fmla="*/ 3127126 w 3134419"/>
              <a:gd name="connsiteY2" fmla="*/ 1771386 h 3471262"/>
              <a:gd name="connsiteX3" fmla="*/ 277563 w 3134419"/>
              <a:gd name="connsiteY3" fmla="*/ 3281893 h 3471262"/>
              <a:gd name="connsiteX4" fmla="*/ 428376 w 3134419"/>
              <a:gd name="connsiteY4" fmla="*/ 1771386 h 3471262"/>
              <a:gd name="connsiteX0" fmla="*/ 428376 w 3134419"/>
              <a:gd name="connsiteY0" fmla="*/ 1811639 h 3554997"/>
              <a:gd name="connsiteX1" fmla="*/ 234701 w 3134419"/>
              <a:gd name="connsiteY1" fmla="*/ 229695 h 3554997"/>
              <a:gd name="connsiteX2" fmla="*/ 3127126 w 3134419"/>
              <a:gd name="connsiteY2" fmla="*/ 1811639 h 3554997"/>
              <a:gd name="connsiteX3" fmla="*/ 277563 w 3134419"/>
              <a:gd name="connsiteY3" fmla="*/ 3322146 h 3554997"/>
              <a:gd name="connsiteX4" fmla="*/ 428376 w 3134419"/>
              <a:gd name="connsiteY4" fmla="*/ 1811639 h 355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4419" h="3554997">
                <a:moveTo>
                  <a:pt x="428376" y="1811639"/>
                </a:moveTo>
                <a:cubicBezTo>
                  <a:pt x="421232" y="1296231"/>
                  <a:pt x="-386541" y="715470"/>
                  <a:pt x="234701" y="229695"/>
                </a:cubicBezTo>
                <a:cubicBezTo>
                  <a:pt x="855943" y="-256080"/>
                  <a:pt x="3284289" y="-77950"/>
                  <a:pt x="3127126" y="1811639"/>
                </a:cubicBezTo>
                <a:cubicBezTo>
                  <a:pt x="2969963" y="3701228"/>
                  <a:pt x="813080" y="3779346"/>
                  <a:pt x="277563" y="3322146"/>
                </a:cubicBezTo>
                <a:cubicBezTo>
                  <a:pt x="-257954" y="2864946"/>
                  <a:pt x="435520" y="2327047"/>
                  <a:pt x="428376" y="1811639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3F80987C-D27D-C844-8602-156B21680C54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24726" y="4786312"/>
            <a:ext cx="3161924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36C3504-BE29-2C40-9DE4-B61061C07010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82339" y="4786312"/>
            <a:ext cx="3161924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104038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BE689501-BC9C-2947-B348-F7147EDBAF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362075"/>
            <a:ext cx="5392361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5911611-B3C3-D746-893F-A07AFC1851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4786312"/>
            <a:ext cx="5392361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91CE2DC6-26C9-F14E-B86C-690588E5255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6388" y="4786312"/>
            <a:ext cx="5392361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E2DD683A-3B6D-124D-9916-82DF7716EA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2363" y="1362075"/>
            <a:ext cx="5392361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E3F0459-54DD-E649-8A41-942A116AE5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</p:spTree>
    <p:extLst>
      <p:ext uri="{BB962C8B-B14F-4D97-AF65-F5344CB8AC3E}">
        <p14:creationId xmlns:p14="http://schemas.microsoft.com/office/powerpoint/2010/main" val="14073688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BE689501-BC9C-2947-B348-F7147EDBAF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549276"/>
            <a:ext cx="7272338" cy="2659146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E2DD683A-3B6D-124D-9916-82DF7716EA8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549276"/>
            <a:ext cx="3519111" cy="2659146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A5087EB8-64EF-2B4B-A515-3559BC8C15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32288" y="3488157"/>
            <a:ext cx="7272338" cy="2659146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86D66C6F-A154-DE45-A54C-1F4F257443A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7403" y="3488157"/>
            <a:ext cx="3519111" cy="2659146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204052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C896-2CD2-2944-9D75-FC68DA69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75" y="5274270"/>
            <a:ext cx="11017250" cy="15837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C32067-F852-F246-93B3-0CA9C24C36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0CB692-A6B6-9545-9DBE-1AB2119D78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1C6BE7-AA06-AD4A-8DCF-4E8157E67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2273430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1406D44-E3D7-DE42-8CEF-CCB1F8BA00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545608"/>
            <a:ext cx="5400675" cy="158373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4376687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BE689501-BC9C-2947-B348-F7147EDBAF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362075"/>
            <a:ext cx="3529013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5911611-B3C3-D746-893F-A07AFC1851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9" y="4786312"/>
            <a:ext cx="3520700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25D6DC80-52E5-F440-B959-171D4A1BC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44987" y="1362075"/>
            <a:ext cx="3529013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6A9C61BD-B6DA-FF4E-8A33-1E3A54DA43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3301" y="4786312"/>
            <a:ext cx="3520700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id="{68E3CACF-E188-8444-9A57-CDB84EF9974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88312" y="1362075"/>
            <a:ext cx="3529013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5D038C75-9BDA-014E-AF5E-DA741D82E2DE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96626" y="4786312"/>
            <a:ext cx="3520700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06CFB5A6-3154-A846-9518-46FFA0E724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</p:spTree>
    <p:extLst>
      <p:ext uri="{BB962C8B-B14F-4D97-AF65-F5344CB8AC3E}">
        <p14:creationId xmlns:p14="http://schemas.microsoft.com/office/powerpoint/2010/main" val="25084197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BE689501-BC9C-2947-B348-F7147EDBAF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362075"/>
            <a:ext cx="11017250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ГОРИЗОНТАЛЬНАЯ ФОТКА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5911611-B3C3-D746-893F-A07AFC1851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4786312"/>
            <a:ext cx="5392361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91CE2DC6-26C9-F14E-B86C-690588E5255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6388" y="4786312"/>
            <a:ext cx="5392361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16E2E32A-9520-5A42-BD7C-98932879C3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</p:spTree>
    <p:extLst>
      <p:ext uri="{BB962C8B-B14F-4D97-AF65-F5344CB8AC3E}">
        <p14:creationId xmlns:p14="http://schemas.microsoft.com/office/powerpoint/2010/main" val="11099693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BE689501-BC9C-2947-B348-F7147EDBAF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362075"/>
            <a:ext cx="11017250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ГОРИЗОНТАЛЬНАЯ ФОТКА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55911611-B3C3-D746-893F-A07AFC185181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9" y="4786312"/>
            <a:ext cx="3520700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DBC8533E-A33C-0443-A1C2-F18C786A7FC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339014" y="4786312"/>
            <a:ext cx="3520700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7CF0303C-66BC-A141-9576-89D7F7BBE1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068052" y="4786312"/>
            <a:ext cx="3520700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70037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FBF5B435-4352-2F47-9165-2627BE10C5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</p:spTree>
    <p:extLst>
      <p:ext uri="{BB962C8B-B14F-4D97-AF65-F5344CB8AC3E}">
        <p14:creationId xmlns:p14="http://schemas.microsoft.com/office/powerpoint/2010/main" val="1746256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BE689501-BC9C-2947-B348-F7147EDBAF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257300"/>
            <a:ext cx="11017250" cy="4872037"/>
          </a:xfrm>
          <a:prstGeom prst="roundRect">
            <a:avLst>
              <a:gd name="adj" fmla="val 7366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ГОРИЗОНТАЛЬНАЯ ФОТКА БИГ МАМА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CB8EE3F-4A47-554C-ADEA-D565257858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</p:spTree>
    <p:extLst>
      <p:ext uri="{BB962C8B-B14F-4D97-AF65-F5344CB8AC3E}">
        <p14:creationId xmlns:p14="http://schemas.microsoft.com/office/powerpoint/2010/main" val="22693891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BE689501-BC9C-2947-B348-F7147EDBAF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8119" y="200025"/>
            <a:ext cx="11815762" cy="6457951"/>
          </a:xfrm>
          <a:prstGeom prst="roundRect">
            <a:avLst>
              <a:gd name="adj" fmla="val 4933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ГОРИЗОНТАЛЬНАЯ ФОТКА БИГ МАМА МИА</a:t>
            </a:r>
          </a:p>
        </p:txBody>
      </p:sp>
    </p:spTree>
    <p:extLst>
      <p:ext uri="{BB962C8B-B14F-4D97-AF65-F5344CB8AC3E}">
        <p14:creationId xmlns:p14="http://schemas.microsoft.com/office/powerpoint/2010/main" val="28472295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BE689501-BC9C-2947-B348-F7147EDBAFD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ГОРИЗОНТАЛЬНАЯ ФОТКА ФУЛЛ САЙЗ</a:t>
            </a:r>
          </a:p>
        </p:txBody>
      </p:sp>
    </p:spTree>
    <p:extLst>
      <p:ext uri="{BB962C8B-B14F-4D97-AF65-F5344CB8AC3E}">
        <p14:creationId xmlns:p14="http://schemas.microsoft.com/office/powerpoint/2010/main" val="139703599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>
            <a:extLst>
              <a:ext uri="{FF2B5EF4-FFF2-40B4-BE49-F238E27FC236}">
                <a16:creationId xmlns:a16="http://schemas.microsoft.com/office/drawing/2014/main" id="{45412B79-7AD0-0C4A-B209-65BA24AB37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01E4712C-222A-E34F-9E47-255BD1C90F6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9" y="4786312"/>
            <a:ext cx="3161924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0A091684-C7E5-DE49-B997-781379B8B47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5689" y="1419596"/>
            <a:ext cx="3588828" cy="3095253"/>
          </a:xfrm>
          <a:custGeom>
            <a:avLst/>
            <a:gdLst>
              <a:gd name="connsiteX0" fmla="*/ 0 w 4081462"/>
              <a:gd name="connsiteY0" fmla="*/ 1454944 h 2909888"/>
              <a:gd name="connsiteX1" fmla="*/ 2040731 w 4081462"/>
              <a:gd name="connsiteY1" fmla="*/ 0 h 2909888"/>
              <a:gd name="connsiteX2" fmla="*/ 4081462 w 4081462"/>
              <a:gd name="connsiteY2" fmla="*/ 1454944 h 2909888"/>
              <a:gd name="connsiteX3" fmla="*/ 2040731 w 4081462"/>
              <a:gd name="connsiteY3" fmla="*/ 2909888 h 2909888"/>
              <a:gd name="connsiteX4" fmla="*/ 0 w 4081462"/>
              <a:gd name="connsiteY4" fmla="*/ 1454944 h 2909888"/>
              <a:gd name="connsiteX0" fmla="*/ 325 w 4081787"/>
              <a:gd name="connsiteY0" fmla="*/ 1512094 h 2967038"/>
              <a:gd name="connsiteX1" fmla="*/ 1926756 w 4081787"/>
              <a:gd name="connsiteY1" fmla="*/ 0 h 2967038"/>
              <a:gd name="connsiteX2" fmla="*/ 4081787 w 4081787"/>
              <a:gd name="connsiteY2" fmla="*/ 1512094 h 2967038"/>
              <a:gd name="connsiteX3" fmla="*/ 2041056 w 4081787"/>
              <a:gd name="connsiteY3" fmla="*/ 2967038 h 2967038"/>
              <a:gd name="connsiteX4" fmla="*/ 325 w 4081787"/>
              <a:gd name="connsiteY4" fmla="*/ 1512094 h 2967038"/>
              <a:gd name="connsiteX0" fmla="*/ 362 w 4081824"/>
              <a:gd name="connsiteY0" fmla="*/ 1566230 h 3021174"/>
              <a:gd name="connsiteX1" fmla="*/ 1926793 w 4081824"/>
              <a:gd name="connsiteY1" fmla="*/ 54136 h 3021174"/>
              <a:gd name="connsiteX2" fmla="*/ 4081824 w 4081824"/>
              <a:gd name="connsiteY2" fmla="*/ 1566230 h 3021174"/>
              <a:gd name="connsiteX3" fmla="*/ 2041093 w 4081824"/>
              <a:gd name="connsiteY3" fmla="*/ 3021174 h 3021174"/>
              <a:gd name="connsiteX4" fmla="*/ 362 w 4081824"/>
              <a:gd name="connsiteY4" fmla="*/ 1566230 h 3021174"/>
              <a:gd name="connsiteX0" fmla="*/ 48498 w 4129960"/>
              <a:gd name="connsiteY0" fmla="*/ 1566230 h 3061901"/>
              <a:gd name="connsiteX1" fmla="*/ 1974929 w 4129960"/>
              <a:gd name="connsiteY1" fmla="*/ 54136 h 3061901"/>
              <a:gd name="connsiteX2" fmla="*/ 4129960 w 4129960"/>
              <a:gd name="connsiteY2" fmla="*/ 1566230 h 3061901"/>
              <a:gd name="connsiteX3" fmla="*/ 2089229 w 4129960"/>
              <a:gd name="connsiteY3" fmla="*/ 3021174 h 3061901"/>
              <a:gd name="connsiteX4" fmla="*/ 705724 w 4129960"/>
              <a:gd name="connsiteY4" fmla="*/ 2563974 h 3061901"/>
              <a:gd name="connsiteX5" fmla="*/ 48498 w 4129960"/>
              <a:gd name="connsiteY5" fmla="*/ 1566230 h 3061901"/>
              <a:gd name="connsiteX0" fmla="*/ 48498 w 4186942"/>
              <a:gd name="connsiteY0" fmla="*/ 1580547 h 3076218"/>
              <a:gd name="connsiteX1" fmla="*/ 1974929 w 4186942"/>
              <a:gd name="connsiteY1" fmla="*/ 68453 h 3076218"/>
              <a:gd name="connsiteX2" fmla="*/ 3477499 w 4186942"/>
              <a:gd name="connsiteY2" fmla="*/ 392303 h 3076218"/>
              <a:gd name="connsiteX3" fmla="*/ 4129960 w 4186942"/>
              <a:gd name="connsiteY3" fmla="*/ 1580547 h 3076218"/>
              <a:gd name="connsiteX4" fmla="*/ 2089229 w 4186942"/>
              <a:gd name="connsiteY4" fmla="*/ 3035491 h 3076218"/>
              <a:gd name="connsiteX5" fmla="*/ 705724 w 4186942"/>
              <a:gd name="connsiteY5" fmla="*/ 2578291 h 3076218"/>
              <a:gd name="connsiteX6" fmla="*/ 48498 w 4186942"/>
              <a:gd name="connsiteY6" fmla="*/ 1580547 h 3076218"/>
              <a:gd name="connsiteX0" fmla="*/ 48498 w 4511529"/>
              <a:gd name="connsiteY0" fmla="*/ 1580547 h 3038451"/>
              <a:gd name="connsiteX1" fmla="*/ 1974929 w 4511529"/>
              <a:gd name="connsiteY1" fmla="*/ 68453 h 3038451"/>
              <a:gd name="connsiteX2" fmla="*/ 3477499 w 4511529"/>
              <a:gd name="connsiteY2" fmla="*/ 392303 h 3038451"/>
              <a:gd name="connsiteX3" fmla="*/ 4472860 w 4511529"/>
              <a:gd name="connsiteY3" fmla="*/ 2380647 h 3038451"/>
              <a:gd name="connsiteX4" fmla="*/ 2089229 w 4511529"/>
              <a:gd name="connsiteY4" fmla="*/ 3035491 h 3038451"/>
              <a:gd name="connsiteX5" fmla="*/ 705724 w 4511529"/>
              <a:gd name="connsiteY5" fmla="*/ 2578291 h 3038451"/>
              <a:gd name="connsiteX6" fmla="*/ 48498 w 4511529"/>
              <a:gd name="connsiteY6" fmla="*/ 1580547 h 3038451"/>
              <a:gd name="connsiteX0" fmla="*/ 48498 w 4497898"/>
              <a:gd name="connsiteY0" fmla="*/ 1512980 h 2970884"/>
              <a:gd name="connsiteX1" fmla="*/ 1974929 w 4497898"/>
              <a:gd name="connsiteY1" fmla="*/ 886 h 2970884"/>
              <a:gd name="connsiteX2" fmla="*/ 2905999 w 4497898"/>
              <a:gd name="connsiteY2" fmla="*/ 1296286 h 2970884"/>
              <a:gd name="connsiteX3" fmla="*/ 4472860 w 4497898"/>
              <a:gd name="connsiteY3" fmla="*/ 2313080 h 2970884"/>
              <a:gd name="connsiteX4" fmla="*/ 2089229 w 4497898"/>
              <a:gd name="connsiteY4" fmla="*/ 2967924 h 2970884"/>
              <a:gd name="connsiteX5" fmla="*/ 705724 w 4497898"/>
              <a:gd name="connsiteY5" fmla="*/ 2510724 h 2970884"/>
              <a:gd name="connsiteX6" fmla="*/ 48498 w 4497898"/>
              <a:gd name="connsiteY6" fmla="*/ 1512980 h 2970884"/>
              <a:gd name="connsiteX0" fmla="*/ 122588 w 4571988"/>
              <a:gd name="connsiteY0" fmla="*/ 1398782 h 2856686"/>
              <a:gd name="connsiteX1" fmla="*/ 3249169 w 4571988"/>
              <a:gd name="connsiteY1" fmla="*/ 988 h 2856686"/>
              <a:gd name="connsiteX2" fmla="*/ 2980089 w 4571988"/>
              <a:gd name="connsiteY2" fmla="*/ 1182088 h 2856686"/>
              <a:gd name="connsiteX3" fmla="*/ 4546950 w 4571988"/>
              <a:gd name="connsiteY3" fmla="*/ 2198882 h 2856686"/>
              <a:gd name="connsiteX4" fmla="*/ 2163319 w 4571988"/>
              <a:gd name="connsiteY4" fmla="*/ 2853726 h 2856686"/>
              <a:gd name="connsiteX5" fmla="*/ 779814 w 4571988"/>
              <a:gd name="connsiteY5" fmla="*/ 2396526 h 2856686"/>
              <a:gd name="connsiteX6" fmla="*/ 122588 w 4571988"/>
              <a:gd name="connsiteY6" fmla="*/ 1398782 h 2856686"/>
              <a:gd name="connsiteX0" fmla="*/ 122588 w 4571988"/>
              <a:gd name="connsiteY0" fmla="*/ 1399055 h 2856959"/>
              <a:gd name="connsiteX1" fmla="*/ 3249169 w 4571988"/>
              <a:gd name="connsiteY1" fmla="*/ 1261 h 2856959"/>
              <a:gd name="connsiteX2" fmla="*/ 2980089 w 4571988"/>
              <a:gd name="connsiteY2" fmla="*/ 1653849 h 2856959"/>
              <a:gd name="connsiteX3" fmla="*/ 4546950 w 4571988"/>
              <a:gd name="connsiteY3" fmla="*/ 2199155 h 2856959"/>
              <a:gd name="connsiteX4" fmla="*/ 2163319 w 4571988"/>
              <a:gd name="connsiteY4" fmla="*/ 2853999 h 2856959"/>
              <a:gd name="connsiteX5" fmla="*/ 779814 w 4571988"/>
              <a:gd name="connsiteY5" fmla="*/ 2396799 h 2856959"/>
              <a:gd name="connsiteX6" fmla="*/ 122588 w 4571988"/>
              <a:gd name="connsiteY6" fmla="*/ 1399055 h 2856959"/>
              <a:gd name="connsiteX0" fmla="*/ 122588 w 4571988"/>
              <a:gd name="connsiteY0" fmla="*/ 1420052 h 2877956"/>
              <a:gd name="connsiteX1" fmla="*/ 3249169 w 4571988"/>
              <a:gd name="connsiteY1" fmla="*/ 22258 h 2877956"/>
              <a:gd name="connsiteX2" fmla="*/ 2980089 w 4571988"/>
              <a:gd name="connsiteY2" fmla="*/ 1674846 h 2877956"/>
              <a:gd name="connsiteX3" fmla="*/ 4546950 w 4571988"/>
              <a:gd name="connsiteY3" fmla="*/ 2220152 h 2877956"/>
              <a:gd name="connsiteX4" fmla="*/ 2163319 w 4571988"/>
              <a:gd name="connsiteY4" fmla="*/ 2874996 h 2877956"/>
              <a:gd name="connsiteX5" fmla="*/ 779814 w 4571988"/>
              <a:gd name="connsiteY5" fmla="*/ 2417796 h 2877956"/>
              <a:gd name="connsiteX6" fmla="*/ 122588 w 4571988"/>
              <a:gd name="connsiteY6" fmla="*/ 1420052 h 2877956"/>
              <a:gd name="connsiteX0" fmla="*/ 122588 w 4571988"/>
              <a:gd name="connsiteY0" fmla="*/ 1545273 h 3003177"/>
              <a:gd name="connsiteX1" fmla="*/ 3249169 w 4571988"/>
              <a:gd name="connsiteY1" fmla="*/ 147479 h 3003177"/>
              <a:gd name="connsiteX2" fmla="*/ 2980089 w 4571988"/>
              <a:gd name="connsiteY2" fmla="*/ 1800067 h 3003177"/>
              <a:gd name="connsiteX3" fmla="*/ 4546950 w 4571988"/>
              <a:gd name="connsiteY3" fmla="*/ 2345373 h 3003177"/>
              <a:gd name="connsiteX4" fmla="*/ 2163319 w 4571988"/>
              <a:gd name="connsiteY4" fmla="*/ 3000217 h 3003177"/>
              <a:gd name="connsiteX5" fmla="*/ 779814 w 4571988"/>
              <a:gd name="connsiteY5" fmla="*/ 2543017 h 3003177"/>
              <a:gd name="connsiteX6" fmla="*/ 122588 w 4571988"/>
              <a:gd name="connsiteY6" fmla="*/ 1545273 h 3003177"/>
              <a:gd name="connsiteX0" fmla="*/ 122588 w 4595394"/>
              <a:gd name="connsiteY0" fmla="*/ 1397936 h 2855840"/>
              <a:gd name="connsiteX1" fmla="*/ 3249169 w 4595394"/>
              <a:gd name="connsiteY1" fmla="*/ 142 h 2855840"/>
              <a:gd name="connsiteX2" fmla="*/ 3765901 w 4595394"/>
              <a:gd name="connsiteY2" fmla="*/ 1481280 h 2855840"/>
              <a:gd name="connsiteX3" fmla="*/ 4546950 w 4595394"/>
              <a:gd name="connsiteY3" fmla="*/ 2198036 h 2855840"/>
              <a:gd name="connsiteX4" fmla="*/ 2163319 w 4595394"/>
              <a:gd name="connsiteY4" fmla="*/ 2852880 h 2855840"/>
              <a:gd name="connsiteX5" fmla="*/ 779814 w 4595394"/>
              <a:gd name="connsiteY5" fmla="*/ 2395680 h 2855840"/>
              <a:gd name="connsiteX6" fmla="*/ 122588 w 4595394"/>
              <a:gd name="connsiteY6" fmla="*/ 1397936 h 2855840"/>
              <a:gd name="connsiteX0" fmla="*/ 225603 w 4184059"/>
              <a:gd name="connsiteY0" fmla="*/ 657453 h 2886882"/>
              <a:gd name="connsiteX1" fmla="*/ 2837834 w 4184059"/>
              <a:gd name="connsiteY1" fmla="*/ 31184 h 2886882"/>
              <a:gd name="connsiteX2" fmla="*/ 3354566 w 4184059"/>
              <a:gd name="connsiteY2" fmla="*/ 1512322 h 2886882"/>
              <a:gd name="connsiteX3" fmla="*/ 4135615 w 4184059"/>
              <a:gd name="connsiteY3" fmla="*/ 2229078 h 2886882"/>
              <a:gd name="connsiteX4" fmla="*/ 1751984 w 4184059"/>
              <a:gd name="connsiteY4" fmla="*/ 2883922 h 2886882"/>
              <a:gd name="connsiteX5" fmla="*/ 368479 w 4184059"/>
              <a:gd name="connsiteY5" fmla="*/ 2426722 h 2886882"/>
              <a:gd name="connsiteX6" fmla="*/ 225603 w 4184059"/>
              <a:gd name="connsiteY6" fmla="*/ 657453 h 2886882"/>
              <a:gd name="connsiteX0" fmla="*/ 300679 w 4259135"/>
              <a:gd name="connsiteY0" fmla="*/ 667912 h 2897341"/>
              <a:gd name="connsiteX1" fmla="*/ 2912910 w 4259135"/>
              <a:gd name="connsiteY1" fmla="*/ 41643 h 2897341"/>
              <a:gd name="connsiteX2" fmla="*/ 3429642 w 4259135"/>
              <a:gd name="connsiteY2" fmla="*/ 1522781 h 2897341"/>
              <a:gd name="connsiteX3" fmla="*/ 4210691 w 4259135"/>
              <a:gd name="connsiteY3" fmla="*/ 2239537 h 2897341"/>
              <a:gd name="connsiteX4" fmla="*/ 1827060 w 4259135"/>
              <a:gd name="connsiteY4" fmla="*/ 2894381 h 2897341"/>
              <a:gd name="connsiteX5" fmla="*/ 443555 w 4259135"/>
              <a:gd name="connsiteY5" fmla="*/ 2437181 h 2897341"/>
              <a:gd name="connsiteX6" fmla="*/ 300679 w 4259135"/>
              <a:gd name="connsiteY6" fmla="*/ 667912 h 2897341"/>
              <a:gd name="connsiteX0" fmla="*/ 319536 w 4277992"/>
              <a:gd name="connsiteY0" fmla="*/ 702277 h 2931706"/>
              <a:gd name="connsiteX1" fmla="*/ 2931767 w 4277992"/>
              <a:gd name="connsiteY1" fmla="*/ 76008 h 2931706"/>
              <a:gd name="connsiteX2" fmla="*/ 3448499 w 4277992"/>
              <a:gd name="connsiteY2" fmla="*/ 1557146 h 2931706"/>
              <a:gd name="connsiteX3" fmla="*/ 4229548 w 4277992"/>
              <a:gd name="connsiteY3" fmla="*/ 2273902 h 2931706"/>
              <a:gd name="connsiteX4" fmla="*/ 1845917 w 4277992"/>
              <a:gd name="connsiteY4" fmla="*/ 2928746 h 2931706"/>
              <a:gd name="connsiteX5" fmla="*/ 462412 w 4277992"/>
              <a:gd name="connsiteY5" fmla="*/ 2471546 h 2931706"/>
              <a:gd name="connsiteX6" fmla="*/ 319536 w 4277992"/>
              <a:gd name="connsiteY6" fmla="*/ 702277 h 2931706"/>
              <a:gd name="connsiteX0" fmla="*/ 319536 w 4277992"/>
              <a:gd name="connsiteY0" fmla="*/ 702277 h 3272969"/>
              <a:gd name="connsiteX1" fmla="*/ 2931767 w 4277992"/>
              <a:gd name="connsiteY1" fmla="*/ 76008 h 3272969"/>
              <a:gd name="connsiteX2" fmla="*/ 3448499 w 4277992"/>
              <a:gd name="connsiteY2" fmla="*/ 1557146 h 3272969"/>
              <a:gd name="connsiteX3" fmla="*/ 4229548 w 4277992"/>
              <a:gd name="connsiteY3" fmla="*/ 2273902 h 3272969"/>
              <a:gd name="connsiteX4" fmla="*/ 2203105 w 4277992"/>
              <a:gd name="connsiteY4" fmla="*/ 3271646 h 3272969"/>
              <a:gd name="connsiteX5" fmla="*/ 462412 w 4277992"/>
              <a:gd name="connsiteY5" fmla="*/ 2471546 h 3272969"/>
              <a:gd name="connsiteX6" fmla="*/ 319536 w 4277992"/>
              <a:gd name="connsiteY6" fmla="*/ 702277 h 3272969"/>
              <a:gd name="connsiteX0" fmla="*/ 319536 w 4277992"/>
              <a:gd name="connsiteY0" fmla="*/ 702277 h 3272088"/>
              <a:gd name="connsiteX1" fmla="*/ 2931767 w 4277992"/>
              <a:gd name="connsiteY1" fmla="*/ 76008 h 3272088"/>
              <a:gd name="connsiteX2" fmla="*/ 3448499 w 4277992"/>
              <a:gd name="connsiteY2" fmla="*/ 1557146 h 3272088"/>
              <a:gd name="connsiteX3" fmla="*/ 4229548 w 4277992"/>
              <a:gd name="connsiteY3" fmla="*/ 2273902 h 3272088"/>
              <a:gd name="connsiteX4" fmla="*/ 2203105 w 4277992"/>
              <a:gd name="connsiteY4" fmla="*/ 3271646 h 3272088"/>
              <a:gd name="connsiteX5" fmla="*/ 462412 w 4277992"/>
              <a:gd name="connsiteY5" fmla="*/ 2471546 h 3272088"/>
              <a:gd name="connsiteX6" fmla="*/ 319536 w 4277992"/>
              <a:gd name="connsiteY6" fmla="*/ 702277 h 3272088"/>
              <a:gd name="connsiteX0" fmla="*/ 482660 w 4441116"/>
              <a:gd name="connsiteY0" fmla="*/ 661714 h 3253082"/>
              <a:gd name="connsiteX1" fmla="*/ 3094891 w 4441116"/>
              <a:gd name="connsiteY1" fmla="*/ 35445 h 3253082"/>
              <a:gd name="connsiteX2" fmla="*/ 3611623 w 4441116"/>
              <a:gd name="connsiteY2" fmla="*/ 1516583 h 3253082"/>
              <a:gd name="connsiteX3" fmla="*/ 4392672 w 4441116"/>
              <a:gd name="connsiteY3" fmla="*/ 2233339 h 3253082"/>
              <a:gd name="connsiteX4" fmla="*/ 2366229 w 4441116"/>
              <a:gd name="connsiteY4" fmla="*/ 3231083 h 3253082"/>
              <a:gd name="connsiteX5" fmla="*/ 182624 w 4441116"/>
              <a:gd name="connsiteY5" fmla="*/ 2831033 h 3253082"/>
              <a:gd name="connsiteX6" fmla="*/ 482660 w 4441116"/>
              <a:gd name="connsiteY6" fmla="*/ 661714 h 3253082"/>
              <a:gd name="connsiteX0" fmla="*/ 520538 w 4478994"/>
              <a:gd name="connsiteY0" fmla="*/ 661714 h 3253082"/>
              <a:gd name="connsiteX1" fmla="*/ 3132769 w 4478994"/>
              <a:gd name="connsiteY1" fmla="*/ 35445 h 3253082"/>
              <a:gd name="connsiteX2" fmla="*/ 3649501 w 4478994"/>
              <a:gd name="connsiteY2" fmla="*/ 1516583 h 3253082"/>
              <a:gd name="connsiteX3" fmla="*/ 4430550 w 4478994"/>
              <a:gd name="connsiteY3" fmla="*/ 2233339 h 3253082"/>
              <a:gd name="connsiteX4" fmla="*/ 2404107 w 4478994"/>
              <a:gd name="connsiteY4" fmla="*/ 3231083 h 3253082"/>
              <a:gd name="connsiteX5" fmla="*/ 220502 w 4478994"/>
              <a:gd name="connsiteY5" fmla="*/ 2831033 h 3253082"/>
              <a:gd name="connsiteX6" fmla="*/ 520538 w 4478994"/>
              <a:gd name="connsiteY6" fmla="*/ 661714 h 3253082"/>
              <a:gd name="connsiteX0" fmla="*/ 520538 w 4478994"/>
              <a:gd name="connsiteY0" fmla="*/ 661714 h 3275297"/>
              <a:gd name="connsiteX1" fmla="*/ 3132769 w 4478994"/>
              <a:gd name="connsiteY1" fmla="*/ 35445 h 3275297"/>
              <a:gd name="connsiteX2" fmla="*/ 3649501 w 4478994"/>
              <a:gd name="connsiteY2" fmla="*/ 1516583 h 3275297"/>
              <a:gd name="connsiteX3" fmla="*/ 4430550 w 4478994"/>
              <a:gd name="connsiteY3" fmla="*/ 2233339 h 3275297"/>
              <a:gd name="connsiteX4" fmla="*/ 2404107 w 4478994"/>
              <a:gd name="connsiteY4" fmla="*/ 3231083 h 3275297"/>
              <a:gd name="connsiteX5" fmla="*/ 220502 w 4478994"/>
              <a:gd name="connsiteY5" fmla="*/ 2831033 h 3275297"/>
              <a:gd name="connsiteX6" fmla="*/ 520538 w 4478994"/>
              <a:gd name="connsiteY6" fmla="*/ 661714 h 3275297"/>
              <a:gd name="connsiteX0" fmla="*/ 520538 w 4478994"/>
              <a:gd name="connsiteY0" fmla="*/ 661714 h 3280342"/>
              <a:gd name="connsiteX1" fmla="*/ 3132769 w 4478994"/>
              <a:gd name="connsiteY1" fmla="*/ 35445 h 3280342"/>
              <a:gd name="connsiteX2" fmla="*/ 3649501 w 4478994"/>
              <a:gd name="connsiteY2" fmla="*/ 1516583 h 3280342"/>
              <a:gd name="connsiteX3" fmla="*/ 4430550 w 4478994"/>
              <a:gd name="connsiteY3" fmla="*/ 2233339 h 3280342"/>
              <a:gd name="connsiteX4" fmla="*/ 2404107 w 4478994"/>
              <a:gd name="connsiteY4" fmla="*/ 3231083 h 3280342"/>
              <a:gd name="connsiteX5" fmla="*/ 220502 w 4478994"/>
              <a:gd name="connsiteY5" fmla="*/ 2831033 h 3280342"/>
              <a:gd name="connsiteX6" fmla="*/ 520538 w 4478994"/>
              <a:gd name="connsiteY6" fmla="*/ 661714 h 3280342"/>
              <a:gd name="connsiteX0" fmla="*/ 551111 w 4509567"/>
              <a:gd name="connsiteY0" fmla="*/ 676549 h 3295177"/>
              <a:gd name="connsiteX1" fmla="*/ 3163342 w 4509567"/>
              <a:gd name="connsiteY1" fmla="*/ 50280 h 3295177"/>
              <a:gd name="connsiteX2" fmla="*/ 3680074 w 4509567"/>
              <a:gd name="connsiteY2" fmla="*/ 1531418 h 3295177"/>
              <a:gd name="connsiteX3" fmla="*/ 4461123 w 4509567"/>
              <a:gd name="connsiteY3" fmla="*/ 2248174 h 3295177"/>
              <a:gd name="connsiteX4" fmla="*/ 2434680 w 4509567"/>
              <a:gd name="connsiteY4" fmla="*/ 3245918 h 3295177"/>
              <a:gd name="connsiteX5" fmla="*/ 251075 w 4509567"/>
              <a:gd name="connsiteY5" fmla="*/ 2845868 h 3295177"/>
              <a:gd name="connsiteX6" fmla="*/ 551111 w 4509567"/>
              <a:gd name="connsiteY6" fmla="*/ 676549 h 3295177"/>
              <a:gd name="connsiteX0" fmla="*/ 551111 w 4509567"/>
              <a:gd name="connsiteY0" fmla="*/ 773638 h 3392266"/>
              <a:gd name="connsiteX1" fmla="*/ 3163342 w 4509567"/>
              <a:gd name="connsiteY1" fmla="*/ 147369 h 3392266"/>
              <a:gd name="connsiteX2" fmla="*/ 3680074 w 4509567"/>
              <a:gd name="connsiteY2" fmla="*/ 1628507 h 3392266"/>
              <a:gd name="connsiteX3" fmla="*/ 4461123 w 4509567"/>
              <a:gd name="connsiteY3" fmla="*/ 2345263 h 3392266"/>
              <a:gd name="connsiteX4" fmla="*/ 2434680 w 4509567"/>
              <a:gd name="connsiteY4" fmla="*/ 3343007 h 3392266"/>
              <a:gd name="connsiteX5" fmla="*/ 251075 w 4509567"/>
              <a:gd name="connsiteY5" fmla="*/ 2942957 h 3392266"/>
              <a:gd name="connsiteX6" fmla="*/ 551111 w 4509567"/>
              <a:gd name="connsiteY6" fmla="*/ 773638 h 3392266"/>
              <a:gd name="connsiteX0" fmla="*/ 551111 w 4469262"/>
              <a:gd name="connsiteY0" fmla="*/ 773638 h 3371340"/>
              <a:gd name="connsiteX1" fmla="*/ 3163342 w 4469262"/>
              <a:gd name="connsiteY1" fmla="*/ 147369 h 3371340"/>
              <a:gd name="connsiteX2" fmla="*/ 3680074 w 4469262"/>
              <a:gd name="connsiteY2" fmla="*/ 1628507 h 3371340"/>
              <a:gd name="connsiteX3" fmla="*/ 4418260 w 4469262"/>
              <a:gd name="connsiteY3" fmla="*/ 2631013 h 3371340"/>
              <a:gd name="connsiteX4" fmla="*/ 2434680 w 4469262"/>
              <a:gd name="connsiteY4" fmla="*/ 3343007 h 3371340"/>
              <a:gd name="connsiteX5" fmla="*/ 251075 w 4469262"/>
              <a:gd name="connsiteY5" fmla="*/ 2942957 h 3371340"/>
              <a:gd name="connsiteX6" fmla="*/ 551111 w 4469262"/>
              <a:gd name="connsiteY6" fmla="*/ 773638 h 3371340"/>
              <a:gd name="connsiteX0" fmla="*/ 551111 w 4469262"/>
              <a:gd name="connsiteY0" fmla="*/ 798458 h 3396160"/>
              <a:gd name="connsiteX1" fmla="*/ 3163342 w 4469262"/>
              <a:gd name="connsiteY1" fmla="*/ 172189 h 3396160"/>
              <a:gd name="connsiteX2" fmla="*/ 3680074 w 4469262"/>
              <a:gd name="connsiteY2" fmla="*/ 1653327 h 3396160"/>
              <a:gd name="connsiteX3" fmla="*/ 4418260 w 4469262"/>
              <a:gd name="connsiteY3" fmla="*/ 2655833 h 3396160"/>
              <a:gd name="connsiteX4" fmla="*/ 2434680 w 4469262"/>
              <a:gd name="connsiteY4" fmla="*/ 3367827 h 3396160"/>
              <a:gd name="connsiteX5" fmla="*/ 251075 w 4469262"/>
              <a:gd name="connsiteY5" fmla="*/ 2967777 h 3396160"/>
              <a:gd name="connsiteX6" fmla="*/ 551111 w 4469262"/>
              <a:gd name="connsiteY6" fmla="*/ 798458 h 339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69262" h="3396160">
                <a:moveTo>
                  <a:pt x="551111" y="798458"/>
                </a:moveTo>
                <a:cubicBezTo>
                  <a:pt x="1150789" y="175364"/>
                  <a:pt x="2398961" y="-256039"/>
                  <a:pt x="3163342" y="172189"/>
                </a:cubicBezTo>
                <a:cubicBezTo>
                  <a:pt x="3927723" y="600417"/>
                  <a:pt x="3320902" y="1401311"/>
                  <a:pt x="3680074" y="1653327"/>
                </a:cubicBezTo>
                <a:cubicBezTo>
                  <a:pt x="4039246" y="1905343"/>
                  <a:pt x="4649638" y="2215302"/>
                  <a:pt x="4418260" y="2655833"/>
                </a:cubicBezTo>
                <a:cubicBezTo>
                  <a:pt x="4186882" y="3096364"/>
                  <a:pt x="3129211" y="3315836"/>
                  <a:pt x="2434680" y="3367827"/>
                </a:cubicBezTo>
                <a:cubicBezTo>
                  <a:pt x="1740149" y="3419818"/>
                  <a:pt x="676922" y="3453156"/>
                  <a:pt x="251075" y="2967777"/>
                </a:cubicBezTo>
                <a:cubicBezTo>
                  <a:pt x="-174772" y="2482398"/>
                  <a:pt x="-48567" y="1421552"/>
                  <a:pt x="551111" y="798458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4" name="Рисунок 4">
            <a:extLst>
              <a:ext uri="{FF2B5EF4-FFF2-40B4-BE49-F238E27FC236}">
                <a16:creationId xmlns:a16="http://schemas.microsoft.com/office/drawing/2014/main" id="{55BC6197-58C4-8947-96F6-C70813117C8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85244" y="1470516"/>
            <a:ext cx="3726856" cy="2908935"/>
          </a:xfrm>
          <a:custGeom>
            <a:avLst/>
            <a:gdLst>
              <a:gd name="connsiteX0" fmla="*/ 0 w 3521075"/>
              <a:gd name="connsiteY0" fmla="*/ 1640681 h 3281362"/>
              <a:gd name="connsiteX1" fmla="*/ 1760538 w 3521075"/>
              <a:gd name="connsiteY1" fmla="*/ 0 h 3281362"/>
              <a:gd name="connsiteX2" fmla="*/ 3521076 w 3521075"/>
              <a:gd name="connsiteY2" fmla="*/ 1640681 h 3281362"/>
              <a:gd name="connsiteX3" fmla="*/ 1760538 w 3521075"/>
              <a:gd name="connsiteY3" fmla="*/ 3281362 h 3281362"/>
              <a:gd name="connsiteX4" fmla="*/ 0 w 3521075"/>
              <a:gd name="connsiteY4" fmla="*/ 1640681 h 3281362"/>
              <a:gd name="connsiteX0" fmla="*/ 0 w 3849689"/>
              <a:gd name="connsiteY0" fmla="*/ 1193530 h 3296385"/>
              <a:gd name="connsiteX1" fmla="*/ 2089151 w 3849689"/>
              <a:gd name="connsiteY1" fmla="*/ 10049 h 3296385"/>
              <a:gd name="connsiteX2" fmla="*/ 3849689 w 3849689"/>
              <a:gd name="connsiteY2" fmla="*/ 1650730 h 3296385"/>
              <a:gd name="connsiteX3" fmla="*/ 2089151 w 3849689"/>
              <a:gd name="connsiteY3" fmla="*/ 3291411 h 3296385"/>
              <a:gd name="connsiteX4" fmla="*/ 0 w 3849689"/>
              <a:gd name="connsiteY4" fmla="*/ 1193530 h 3296385"/>
              <a:gd name="connsiteX0" fmla="*/ 0 w 3992564"/>
              <a:gd name="connsiteY0" fmla="*/ 1207014 h 3295298"/>
              <a:gd name="connsiteX1" fmla="*/ 2232026 w 3992564"/>
              <a:gd name="connsiteY1" fmla="*/ 9245 h 3295298"/>
              <a:gd name="connsiteX2" fmla="*/ 3992564 w 3992564"/>
              <a:gd name="connsiteY2" fmla="*/ 1649926 h 3295298"/>
              <a:gd name="connsiteX3" fmla="*/ 2232026 w 3992564"/>
              <a:gd name="connsiteY3" fmla="*/ 3290607 h 3295298"/>
              <a:gd name="connsiteX4" fmla="*/ 0 w 3992564"/>
              <a:gd name="connsiteY4" fmla="*/ 1207014 h 3295298"/>
              <a:gd name="connsiteX0" fmla="*/ 183 w 3992747"/>
              <a:gd name="connsiteY0" fmla="*/ 976040 h 3064324"/>
              <a:gd name="connsiteX1" fmla="*/ 2117909 w 3992747"/>
              <a:gd name="connsiteY1" fmla="*/ 6871 h 3064324"/>
              <a:gd name="connsiteX2" fmla="*/ 3992747 w 3992747"/>
              <a:gd name="connsiteY2" fmla="*/ 1418952 h 3064324"/>
              <a:gd name="connsiteX3" fmla="*/ 2232209 w 3992747"/>
              <a:gd name="connsiteY3" fmla="*/ 3059633 h 3064324"/>
              <a:gd name="connsiteX4" fmla="*/ 183 w 3992747"/>
              <a:gd name="connsiteY4" fmla="*/ 976040 h 3064324"/>
              <a:gd name="connsiteX0" fmla="*/ 28868 w 4021432"/>
              <a:gd name="connsiteY0" fmla="*/ 976040 h 3081693"/>
              <a:gd name="connsiteX1" fmla="*/ 2146594 w 4021432"/>
              <a:gd name="connsiteY1" fmla="*/ 6871 h 3081693"/>
              <a:gd name="connsiteX2" fmla="*/ 4021432 w 4021432"/>
              <a:gd name="connsiteY2" fmla="*/ 1418952 h 3081693"/>
              <a:gd name="connsiteX3" fmla="*/ 2260894 w 4021432"/>
              <a:gd name="connsiteY3" fmla="*/ 3059633 h 3081693"/>
              <a:gd name="connsiteX4" fmla="*/ 1006770 w 4021432"/>
              <a:gd name="connsiteY4" fmla="*/ 2273822 h 3081693"/>
              <a:gd name="connsiteX5" fmla="*/ 28868 w 4021432"/>
              <a:gd name="connsiteY5" fmla="*/ 976040 h 3081693"/>
              <a:gd name="connsiteX0" fmla="*/ 28868 w 4021432"/>
              <a:gd name="connsiteY0" fmla="*/ 974398 h 3063117"/>
              <a:gd name="connsiteX1" fmla="*/ 2146594 w 4021432"/>
              <a:gd name="connsiteY1" fmla="*/ 5229 h 3063117"/>
              <a:gd name="connsiteX2" fmla="*/ 4021432 w 4021432"/>
              <a:gd name="connsiteY2" fmla="*/ 1417310 h 3063117"/>
              <a:gd name="connsiteX3" fmla="*/ 2260894 w 4021432"/>
              <a:gd name="connsiteY3" fmla="*/ 3057991 h 3063117"/>
              <a:gd name="connsiteX4" fmla="*/ 1006770 w 4021432"/>
              <a:gd name="connsiteY4" fmla="*/ 1900705 h 3063117"/>
              <a:gd name="connsiteX5" fmla="*/ 28868 w 4021432"/>
              <a:gd name="connsiteY5" fmla="*/ 974398 h 3063117"/>
              <a:gd name="connsiteX0" fmla="*/ 28868 w 4021432"/>
              <a:gd name="connsiteY0" fmla="*/ 974398 h 3006293"/>
              <a:gd name="connsiteX1" fmla="*/ 2146594 w 4021432"/>
              <a:gd name="connsiteY1" fmla="*/ 5229 h 3006293"/>
              <a:gd name="connsiteX2" fmla="*/ 4021432 w 4021432"/>
              <a:gd name="connsiteY2" fmla="*/ 1417310 h 3006293"/>
              <a:gd name="connsiteX3" fmla="*/ 1389356 w 4021432"/>
              <a:gd name="connsiteY3" fmla="*/ 3000841 h 3006293"/>
              <a:gd name="connsiteX4" fmla="*/ 1006770 w 4021432"/>
              <a:gd name="connsiteY4" fmla="*/ 1900705 h 3006293"/>
              <a:gd name="connsiteX5" fmla="*/ 28868 w 4021432"/>
              <a:gd name="connsiteY5" fmla="*/ 974398 h 3006293"/>
              <a:gd name="connsiteX0" fmla="*/ 28868 w 4021432"/>
              <a:gd name="connsiteY0" fmla="*/ 974398 h 3045536"/>
              <a:gd name="connsiteX1" fmla="*/ 2146594 w 4021432"/>
              <a:gd name="connsiteY1" fmla="*/ 5229 h 3045536"/>
              <a:gd name="connsiteX2" fmla="*/ 4021432 w 4021432"/>
              <a:gd name="connsiteY2" fmla="*/ 1417310 h 3045536"/>
              <a:gd name="connsiteX3" fmla="*/ 1389356 w 4021432"/>
              <a:gd name="connsiteY3" fmla="*/ 3000841 h 3045536"/>
              <a:gd name="connsiteX4" fmla="*/ 1006770 w 4021432"/>
              <a:gd name="connsiteY4" fmla="*/ 1900705 h 3045536"/>
              <a:gd name="connsiteX5" fmla="*/ 28868 w 4021432"/>
              <a:gd name="connsiteY5" fmla="*/ 974398 h 3045536"/>
              <a:gd name="connsiteX0" fmla="*/ 30988 w 4023552"/>
              <a:gd name="connsiteY0" fmla="*/ 974132 h 3001566"/>
              <a:gd name="connsiteX1" fmla="*/ 2148714 w 4023552"/>
              <a:gd name="connsiteY1" fmla="*/ 4963 h 3001566"/>
              <a:gd name="connsiteX2" fmla="*/ 4023552 w 4023552"/>
              <a:gd name="connsiteY2" fmla="*/ 1417044 h 3001566"/>
              <a:gd name="connsiteX3" fmla="*/ 1391476 w 4023552"/>
              <a:gd name="connsiteY3" fmla="*/ 3000575 h 3001566"/>
              <a:gd name="connsiteX4" fmla="*/ 980315 w 4023552"/>
              <a:gd name="connsiteY4" fmla="*/ 1643264 h 3001566"/>
              <a:gd name="connsiteX5" fmla="*/ 30988 w 4023552"/>
              <a:gd name="connsiteY5" fmla="*/ 974132 h 3001566"/>
              <a:gd name="connsiteX0" fmla="*/ 2785 w 3995349"/>
              <a:gd name="connsiteY0" fmla="*/ 976285 h 3003719"/>
              <a:gd name="connsiteX1" fmla="*/ 2120511 w 3995349"/>
              <a:gd name="connsiteY1" fmla="*/ 7116 h 3003719"/>
              <a:gd name="connsiteX2" fmla="*/ 3995349 w 3995349"/>
              <a:gd name="connsiteY2" fmla="*/ 1419197 h 3003719"/>
              <a:gd name="connsiteX3" fmla="*/ 1363273 w 3995349"/>
              <a:gd name="connsiteY3" fmla="*/ 3002728 h 3003719"/>
              <a:gd name="connsiteX4" fmla="*/ 952112 w 3995349"/>
              <a:gd name="connsiteY4" fmla="*/ 1645417 h 3003719"/>
              <a:gd name="connsiteX5" fmla="*/ 2785 w 3995349"/>
              <a:gd name="connsiteY5" fmla="*/ 976285 h 3003719"/>
              <a:gd name="connsiteX0" fmla="*/ 3148 w 3995712"/>
              <a:gd name="connsiteY0" fmla="*/ 970618 h 2998052"/>
              <a:gd name="connsiteX1" fmla="*/ 2120874 w 3995712"/>
              <a:gd name="connsiteY1" fmla="*/ 1449 h 2998052"/>
              <a:gd name="connsiteX2" fmla="*/ 3995712 w 3995712"/>
              <a:gd name="connsiteY2" fmla="*/ 1413530 h 2998052"/>
              <a:gd name="connsiteX3" fmla="*/ 1363636 w 3995712"/>
              <a:gd name="connsiteY3" fmla="*/ 2997061 h 2998052"/>
              <a:gd name="connsiteX4" fmla="*/ 952475 w 3995712"/>
              <a:gd name="connsiteY4" fmla="*/ 1639750 h 2998052"/>
              <a:gd name="connsiteX5" fmla="*/ 3148 w 3995712"/>
              <a:gd name="connsiteY5" fmla="*/ 970618 h 2998052"/>
              <a:gd name="connsiteX0" fmla="*/ 29758 w 4022322"/>
              <a:gd name="connsiteY0" fmla="*/ 1055769 h 3083203"/>
              <a:gd name="connsiteX1" fmla="*/ 2118909 w 4022322"/>
              <a:gd name="connsiteY1" fmla="*/ 875 h 3083203"/>
              <a:gd name="connsiteX2" fmla="*/ 4022322 w 4022322"/>
              <a:gd name="connsiteY2" fmla="*/ 1498681 h 3083203"/>
              <a:gd name="connsiteX3" fmla="*/ 1390246 w 4022322"/>
              <a:gd name="connsiteY3" fmla="*/ 3082212 h 3083203"/>
              <a:gd name="connsiteX4" fmla="*/ 979085 w 4022322"/>
              <a:gd name="connsiteY4" fmla="*/ 1724901 h 3083203"/>
              <a:gd name="connsiteX5" fmla="*/ 29758 w 4022322"/>
              <a:gd name="connsiteY5" fmla="*/ 1055769 h 3083203"/>
              <a:gd name="connsiteX0" fmla="*/ 29758 w 4022322"/>
              <a:gd name="connsiteY0" fmla="*/ 1055156 h 3082590"/>
              <a:gd name="connsiteX1" fmla="*/ 2118909 w 4022322"/>
              <a:gd name="connsiteY1" fmla="*/ 262 h 3082590"/>
              <a:gd name="connsiteX2" fmla="*/ 4022322 w 4022322"/>
              <a:gd name="connsiteY2" fmla="*/ 1498068 h 3082590"/>
              <a:gd name="connsiteX3" fmla="*/ 1390246 w 4022322"/>
              <a:gd name="connsiteY3" fmla="*/ 3081599 h 3082590"/>
              <a:gd name="connsiteX4" fmla="*/ 979085 w 4022322"/>
              <a:gd name="connsiteY4" fmla="*/ 1724288 h 3082590"/>
              <a:gd name="connsiteX5" fmla="*/ 29758 w 4022322"/>
              <a:gd name="connsiteY5" fmla="*/ 1055156 h 3082590"/>
              <a:gd name="connsiteX0" fmla="*/ 3147 w 3995711"/>
              <a:gd name="connsiteY0" fmla="*/ 1055219 h 3082653"/>
              <a:gd name="connsiteX1" fmla="*/ 2092298 w 3995711"/>
              <a:gd name="connsiteY1" fmla="*/ 325 h 3082653"/>
              <a:gd name="connsiteX2" fmla="*/ 3995711 w 3995711"/>
              <a:gd name="connsiteY2" fmla="*/ 1498131 h 3082653"/>
              <a:gd name="connsiteX3" fmla="*/ 1363635 w 3995711"/>
              <a:gd name="connsiteY3" fmla="*/ 3081662 h 3082653"/>
              <a:gd name="connsiteX4" fmla="*/ 952474 w 3995711"/>
              <a:gd name="connsiteY4" fmla="*/ 1724351 h 3082653"/>
              <a:gd name="connsiteX5" fmla="*/ 3147 w 3995711"/>
              <a:gd name="connsiteY5" fmla="*/ 1055219 h 3082653"/>
              <a:gd name="connsiteX0" fmla="*/ 3147 w 3995711"/>
              <a:gd name="connsiteY0" fmla="*/ 1055219 h 3098959"/>
              <a:gd name="connsiteX1" fmla="*/ 2092298 w 3995711"/>
              <a:gd name="connsiteY1" fmla="*/ 325 h 3098959"/>
              <a:gd name="connsiteX2" fmla="*/ 3995711 w 3995711"/>
              <a:gd name="connsiteY2" fmla="*/ 1498131 h 3098959"/>
              <a:gd name="connsiteX3" fmla="*/ 1363635 w 3995711"/>
              <a:gd name="connsiteY3" fmla="*/ 3081662 h 3098959"/>
              <a:gd name="connsiteX4" fmla="*/ 952474 w 3995711"/>
              <a:gd name="connsiteY4" fmla="*/ 1724351 h 3098959"/>
              <a:gd name="connsiteX5" fmla="*/ 3147 w 3995711"/>
              <a:gd name="connsiteY5" fmla="*/ 1055219 h 3098959"/>
              <a:gd name="connsiteX0" fmla="*/ 3147 w 3995711"/>
              <a:gd name="connsiteY0" fmla="*/ 1055219 h 3118785"/>
              <a:gd name="connsiteX1" fmla="*/ 2092298 w 3995711"/>
              <a:gd name="connsiteY1" fmla="*/ 325 h 3118785"/>
              <a:gd name="connsiteX2" fmla="*/ 3995711 w 3995711"/>
              <a:gd name="connsiteY2" fmla="*/ 1498131 h 3118785"/>
              <a:gd name="connsiteX3" fmla="*/ 1363635 w 3995711"/>
              <a:gd name="connsiteY3" fmla="*/ 3081662 h 3118785"/>
              <a:gd name="connsiteX4" fmla="*/ 952474 w 3995711"/>
              <a:gd name="connsiteY4" fmla="*/ 1724351 h 3118785"/>
              <a:gd name="connsiteX5" fmla="*/ 3147 w 3995711"/>
              <a:gd name="connsiteY5" fmla="*/ 1055219 h 3118785"/>
              <a:gd name="connsiteX0" fmla="*/ 3147 w 3995711"/>
              <a:gd name="connsiteY0" fmla="*/ 1055219 h 3118785"/>
              <a:gd name="connsiteX1" fmla="*/ 2092298 w 3995711"/>
              <a:gd name="connsiteY1" fmla="*/ 325 h 3118785"/>
              <a:gd name="connsiteX2" fmla="*/ 3995711 w 3995711"/>
              <a:gd name="connsiteY2" fmla="*/ 1498131 h 3118785"/>
              <a:gd name="connsiteX3" fmla="*/ 1363635 w 3995711"/>
              <a:gd name="connsiteY3" fmla="*/ 3081662 h 3118785"/>
              <a:gd name="connsiteX4" fmla="*/ 952474 w 3995711"/>
              <a:gd name="connsiteY4" fmla="*/ 1724351 h 3118785"/>
              <a:gd name="connsiteX5" fmla="*/ 3147 w 3995711"/>
              <a:gd name="connsiteY5" fmla="*/ 1055219 h 3118785"/>
              <a:gd name="connsiteX0" fmla="*/ 3147 w 3995711"/>
              <a:gd name="connsiteY0" fmla="*/ 1055219 h 3118785"/>
              <a:gd name="connsiteX1" fmla="*/ 2092298 w 3995711"/>
              <a:gd name="connsiteY1" fmla="*/ 325 h 3118785"/>
              <a:gd name="connsiteX2" fmla="*/ 3995711 w 3995711"/>
              <a:gd name="connsiteY2" fmla="*/ 1498131 h 3118785"/>
              <a:gd name="connsiteX3" fmla="*/ 1363635 w 3995711"/>
              <a:gd name="connsiteY3" fmla="*/ 3081662 h 3118785"/>
              <a:gd name="connsiteX4" fmla="*/ 952474 w 3995711"/>
              <a:gd name="connsiteY4" fmla="*/ 1724351 h 3118785"/>
              <a:gd name="connsiteX5" fmla="*/ 3147 w 3995711"/>
              <a:gd name="connsiteY5" fmla="*/ 1055219 h 3118785"/>
              <a:gd name="connsiteX0" fmla="*/ 3147 w 3995711"/>
              <a:gd name="connsiteY0" fmla="*/ 1055219 h 3118785"/>
              <a:gd name="connsiteX1" fmla="*/ 2092298 w 3995711"/>
              <a:gd name="connsiteY1" fmla="*/ 325 h 3118785"/>
              <a:gd name="connsiteX2" fmla="*/ 3995711 w 3995711"/>
              <a:gd name="connsiteY2" fmla="*/ 1498131 h 3118785"/>
              <a:gd name="connsiteX3" fmla="*/ 1363635 w 3995711"/>
              <a:gd name="connsiteY3" fmla="*/ 3081662 h 3118785"/>
              <a:gd name="connsiteX4" fmla="*/ 952474 w 3995711"/>
              <a:gd name="connsiteY4" fmla="*/ 1724351 h 3118785"/>
              <a:gd name="connsiteX5" fmla="*/ 3147 w 3995711"/>
              <a:gd name="connsiteY5" fmla="*/ 1055219 h 3118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95711" h="3118785">
                <a:moveTo>
                  <a:pt x="3147" y="1055219"/>
                </a:moveTo>
                <a:cubicBezTo>
                  <a:pt x="-64057" y="610718"/>
                  <a:pt x="955383" y="-16343"/>
                  <a:pt x="2092298" y="325"/>
                </a:cubicBezTo>
                <a:cubicBezTo>
                  <a:pt x="3229213" y="16993"/>
                  <a:pt x="3995711" y="592008"/>
                  <a:pt x="3995711" y="1498131"/>
                </a:cubicBezTo>
                <a:cubicBezTo>
                  <a:pt x="3995711" y="2404254"/>
                  <a:pt x="2056578" y="3315421"/>
                  <a:pt x="1363635" y="3081662"/>
                </a:cubicBezTo>
                <a:cubicBezTo>
                  <a:pt x="670692" y="2847903"/>
                  <a:pt x="1324478" y="2257354"/>
                  <a:pt x="952474" y="1724351"/>
                </a:cubicBezTo>
                <a:cubicBezTo>
                  <a:pt x="580470" y="1191348"/>
                  <a:pt x="70351" y="1499720"/>
                  <a:pt x="3147" y="1055219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5" name="Рисунок 9">
            <a:extLst>
              <a:ext uri="{FF2B5EF4-FFF2-40B4-BE49-F238E27FC236}">
                <a16:creationId xmlns:a16="http://schemas.microsoft.com/office/drawing/2014/main" id="{A54E321A-59C0-0246-BFA0-472E1DC9AC87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20746" y="1267085"/>
            <a:ext cx="2923517" cy="3315796"/>
          </a:xfrm>
          <a:custGeom>
            <a:avLst/>
            <a:gdLst>
              <a:gd name="connsiteX0" fmla="*/ 0 w 3498850"/>
              <a:gd name="connsiteY0" fmla="*/ 1610519 h 3221038"/>
              <a:gd name="connsiteX1" fmla="*/ 1749425 w 3498850"/>
              <a:gd name="connsiteY1" fmla="*/ 0 h 3221038"/>
              <a:gd name="connsiteX2" fmla="*/ 3498850 w 3498850"/>
              <a:gd name="connsiteY2" fmla="*/ 1610519 h 3221038"/>
              <a:gd name="connsiteX3" fmla="*/ 1749425 w 3498850"/>
              <a:gd name="connsiteY3" fmla="*/ 3221038 h 3221038"/>
              <a:gd name="connsiteX4" fmla="*/ 0 w 3498850"/>
              <a:gd name="connsiteY4" fmla="*/ 1610519 h 3221038"/>
              <a:gd name="connsiteX0" fmla="*/ 0 w 2698750"/>
              <a:gd name="connsiteY0" fmla="*/ 1610519 h 3221038"/>
              <a:gd name="connsiteX1" fmla="*/ 949325 w 2698750"/>
              <a:gd name="connsiteY1" fmla="*/ 0 h 3221038"/>
              <a:gd name="connsiteX2" fmla="*/ 2698750 w 2698750"/>
              <a:gd name="connsiteY2" fmla="*/ 1610519 h 3221038"/>
              <a:gd name="connsiteX3" fmla="*/ 949325 w 2698750"/>
              <a:gd name="connsiteY3" fmla="*/ 3221038 h 3221038"/>
              <a:gd name="connsiteX4" fmla="*/ 0 w 2698750"/>
              <a:gd name="connsiteY4" fmla="*/ 1610519 h 3221038"/>
              <a:gd name="connsiteX0" fmla="*/ 120732 w 2819482"/>
              <a:gd name="connsiteY0" fmla="*/ 1610519 h 3221038"/>
              <a:gd name="connsiteX1" fmla="*/ 1070057 w 2819482"/>
              <a:gd name="connsiteY1" fmla="*/ 0 h 3221038"/>
              <a:gd name="connsiteX2" fmla="*/ 2819482 w 2819482"/>
              <a:gd name="connsiteY2" fmla="*/ 1610519 h 3221038"/>
              <a:gd name="connsiteX3" fmla="*/ 1070057 w 2819482"/>
              <a:gd name="connsiteY3" fmla="*/ 3221038 h 3221038"/>
              <a:gd name="connsiteX4" fmla="*/ 120732 w 2819482"/>
              <a:gd name="connsiteY4" fmla="*/ 1610519 h 3221038"/>
              <a:gd name="connsiteX0" fmla="*/ 286912 w 2985662"/>
              <a:gd name="connsiteY0" fmla="*/ 1467644 h 3078163"/>
              <a:gd name="connsiteX1" fmla="*/ 221825 w 2985662"/>
              <a:gd name="connsiteY1" fmla="*/ 0 h 3078163"/>
              <a:gd name="connsiteX2" fmla="*/ 2985662 w 2985662"/>
              <a:gd name="connsiteY2" fmla="*/ 1467644 h 3078163"/>
              <a:gd name="connsiteX3" fmla="*/ 1236237 w 2985662"/>
              <a:gd name="connsiteY3" fmla="*/ 3078163 h 3078163"/>
              <a:gd name="connsiteX4" fmla="*/ 286912 w 2985662"/>
              <a:gd name="connsiteY4" fmla="*/ 1467644 h 3078163"/>
              <a:gd name="connsiteX0" fmla="*/ 362783 w 3061533"/>
              <a:gd name="connsiteY0" fmla="*/ 1589544 h 3200063"/>
              <a:gd name="connsiteX1" fmla="*/ 297696 w 3061533"/>
              <a:gd name="connsiteY1" fmla="*/ 121900 h 3200063"/>
              <a:gd name="connsiteX2" fmla="*/ 3061533 w 3061533"/>
              <a:gd name="connsiteY2" fmla="*/ 1589544 h 3200063"/>
              <a:gd name="connsiteX3" fmla="*/ 1312108 w 3061533"/>
              <a:gd name="connsiteY3" fmla="*/ 3200063 h 3200063"/>
              <a:gd name="connsiteX4" fmla="*/ 362783 w 3061533"/>
              <a:gd name="connsiteY4" fmla="*/ 1589544 h 3200063"/>
              <a:gd name="connsiteX0" fmla="*/ 462454 w 3161204"/>
              <a:gd name="connsiteY0" fmla="*/ 1695323 h 3305842"/>
              <a:gd name="connsiteX1" fmla="*/ 268779 w 3161204"/>
              <a:gd name="connsiteY1" fmla="*/ 113379 h 3305842"/>
              <a:gd name="connsiteX2" fmla="*/ 3161204 w 3161204"/>
              <a:gd name="connsiteY2" fmla="*/ 1695323 h 3305842"/>
              <a:gd name="connsiteX3" fmla="*/ 1411779 w 3161204"/>
              <a:gd name="connsiteY3" fmla="*/ 3305842 h 3305842"/>
              <a:gd name="connsiteX4" fmla="*/ 462454 w 3161204"/>
              <a:gd name="connsiteY4" fmla="*/ 1695323 h 3305842"/>
              <a:gd name="connsiteX0" fmla="*/ 462454 w 3161204"/>
              <a:gd name="connsiteY0" fmla="*/ 1765242 h 3375761"/>
              <a:gd name="connsiteX1" fmla="*/ 268779 w 3161204"/>
              <a:gd name="connsiteY1" fmla="*/ 183298 h 3375761"/>
              <a:gd name="connsiteX2" fmla="*/ 3161204 w 3161204"/>
              <a:gd name="connsiteY2" fmla="*/ 1765242 h 3375761"/>
              <a:gd name="connsiteX3" fmla="*/ 1411779 w 3161204"/>
              <a:gd name="connsiteY3" fmla="*/ 3375761 h 3375761"/>
              <a:gd name="connsiteX4" fmla="*/ 462454 w 3161204"/>
              <a:gd name="connsiteY4" fmla="*/ 1765242 h 3375761"/>
              <a:gd name="connsiteX0" fmla="*/ 428376 w 3127126"/>
              <a:gd name="connsiteY0" fmla="*/ 1765242 h 3275749"/>
              <a:gd name="connsiteX1" fmla="*/ 234701 w 3127126"/>
              <a:gd name="connsiteY1" fmla="*/ 183298 h 3275749"/>
              <a:gd name="connsiteX2" fmla="*/ 3127126 w 3127126"/>
              <a:gd name="connsiteY2" fmla="*/ 1765242 h 3275749"/>
              <a:gd name="connsiteX3" fmla="*/ 277563 w 3127126"/>
              <a:gd name="connsiteY3" fmla="*/ 3275749 h 3275749"/>
              <a:gd name="connsiteX4" fmla="*/ 428376 w 3127126"/>
              <a:gd name="connsiteY4" fmla="*/ 1765242 h 3275749"/>
              <a:gd name="connsiteX0" fmla="*/ 428376 w 3127126"/>
              <a:gd name="connsiteY0" fmla="*/ 1765242 h 3384405"/>
              <a:gd name="connsiteX1" fmla="*/ 234701 w 3127126"/>
              <a:gd name="connsiteY1" fmla="*/ 183298 h 3384405"/>
              <a:gd name="connsiteX2" fmla="*/ 3127126 w 3127126"/>
              <a:gd name="connsiteY2" fmla="*/ 1765242 h 3384405"/>
              <a:gd name="connsiteX3" fmla="*/ 277563 w 3127126"/>
              <a:gd name="connsiteY3" fmla="*/ 3275749 h 3384405"/>
              <a:gd name="connsiteX4" fmla="*/ 428376 w 3127126"/>
              <a:gd name="connsiteY4" fmla="*/ 1765242 h 3384405"/>
              <a:gd name="connsiteX0" fmla="*/ 428376 w 3127126"/>
              <a:gd name="connsiteY0" fmla="*/ 1695324 h 3314487"/>
              <a:gd name="connsiteX1" fmla="*/ 234701 w 3127126"/>
              <a:gd name="connsiteY1" fmla="*/ 113380 h 3314487"/>
              <a:gd name="connsiteX2" fmla="*/ 3127126 w 3127126"/>
              <a:gd name="connsiteY2" fmla="*/ 1695324 h 3314487"/>
              <a:gd name="connsiteX3" fmla="*/ 277563 w 3127126"/>
              <a:gd name="connsiteY3" fmla="*/ 3205831 h 3314487"/>
              <a:gd name="connsiteX4" fmla="*/ 428376 w 3127126"/>
              <a:gd name="connsiteY4" fmla="*/ 1695324 h 3314487"/>
              <a:gd name="connsiteX0" fmla="*/ 428376 w 3134419"/>
              <a:gd name="connsiteY0" fmla="*/ 1771386 h 3471262"/>
              <a:gd name="connsiteX1" fmla="*/ 234701 w 3134419"/>
              <a:gd name="connsiteY1" fmla="*/ 189442 h 3471262"/>
              <a:gd name="connsiteX2" fmla="*/ 3127126 w 3134419"/>
              <a:gd name="connsiteY2" fmla="*/ 1771386 h 3471262"/>
              <a:gd name="connsiteX3" fmla="*/ 277563 w 3134419"/>
              <a:gd name="connsiteY3" fmla="*/ 3281893 h 3471262"/>
              <a:gd name="connsiteX4" fmla="*/ 428376 w 3134419"/>
              <a:gd name="connsiteY4" fmla="*/ 1771386 h 3471262"/>
              <a:gd name="connsiteX0" fmla="*/ 428376 w 3134419"/>
              <a:gd name="connsiteY0" fmla="*/ 1811639 h 3554997"/>
              <a:gd name="connsiteX1" fmla="*/ 234701 w 3134419"/>
              <a:gd name="connsiteY1" fmla="*/ 229695 h 3554997"/>
              <a:gd name="connsiteX2" fmla="*/ 3127126 w 3134419"/>
              <a:gd name="connsiteY2" fmla="*/ 1811639 h 3554997"/>
              <a:gd name="connsiteX3" fmla="*/ 277563 w 3134419"/>
              <a:gd name="connsiteY3" fmla="*/ 3322146 h 3554997"/>
              <a:gd name="connsiteX4" fmla="*/ 428376 w 3134419"/>
              <a:gd name="connsiteY4" fmla="*/ 1811639 h 3554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4419" h="3554997">
                <a:moveTo>
                  <a:pt x="428376" y="1811639"/>
                </a:moveTo>
                <a:cubicBezTo>
                  <a:pt x="421232" y="1296231"/>
                  <a:pt x="-386541" y="715470"/>
                  <a:pt x="234701" y="229695"/>
                </a:cubicBezTo>
                <a:cubicBezTo>
                  <a:pt x="855943" y="-256080"/>
                  <a:pt x="3284289" y="-77950"/>
                  <a:pt x="3127126" y="1811639"/>
                </a:cubicBezTo>
                <a:cubicBezTo>
                  <a:pt x="2969963" y="3701228"/>
                  <a:pt x="813080" y="3779346"/>
                  <a:pt x="277563" y="3322146"/>
                </a:cubicBezTo>
                <a:cubicBezTo>
                  <a:pt x="-257954" y="2864946"/>
                  <a:pt x="435520" y="2327047"/>
                  <a:pt x="428376" y="1811639"/>
                </a:cubicBezTo>
                <a:close/>
              </a:path>
            </a:pathLst>
          </a:cu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6A6537C4-F133-D641-8255-A3E91AA16DB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324726" y="4786312"/>
            <a:ext cx="3161924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F057546C-47EA-8448-BDB6-F52AC3B5927B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8082339" y="4786312"/>
            <a:ext cx="3161924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711769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7">
            <a:extLst>
              <a:ext uri="{FF2B5EF4-FFF2-40B4-BE49-F238E27FC236}">
                <a16:creationId xmlns:a16="http://schemas.microsoft.com/office/drawing/2014/main" id="{3A1E9C8B-32E8-A747-8FC8-6293D08C2FE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362075"/>
            <a:ext cx="5392361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F6050AB2-D112-1547-95C4-A0E0C6BF626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8" y="4786312"/>
            <a:ext cx="5392361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1C5DE28-2F19-0E4A-B114-E1BF10A79AA0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6388" y="4786312"/>
            <a:ext cx="5392361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6EFD1D6B-B639-F747-B945-3603ABD509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2363" y="1362075"/>
            <a:ext cx="5392361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2A7C5819-831C-AD47-906C-D2A2BB9B4C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</p:spTree>
    <p:extLst>
      <p:ext uri="{BB962C8B-B14F-4D97-AF65-F5344CB8AC3E}">
        <p14:creationId xmlns:p14="http://schemas.microsoft.com/office/powerpoint/2010/main" val="2659609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7">
            <a:extLst>
              <a:ext uri="{FF2B5EF4-FFF2-40B4-BE49-F238E27FC236}">
                <a16:creationId xmlns:a16="http://schemas.microsoft.com/office/drawing/2014/main" id="{81F16E34-A743-B14B-B5AC-A7E7C8F3A62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549276"/>
            <a:ext cx="7272338" cy="2659146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6A196C38-09A1-2943-ADCB-E3B6990D3E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549276"/>
            <a:ext cx="3519111" cy="2659146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4" name="Рисунок 7">
            <a:extLst>
              <a:ext uri="{FF2B5EF4-FFF2-40B4-BE49-F238E27FC236}">
                <a16:creationId xmlns:a16="http://schemas.microsoft.com/office/drawing/2014/main" id="{04680F8D-9409-E64D-85B9-C9E20F01F3B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332288" y="3488157"/>
            <a:ext cx="7272338" cy="2659146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5" name="Рисунок 7">
            <a:extLst>
              <a:ext uri="{FF2B5EF4-FFF2-40B4-BE49-F238E27FC236}">
                <a16:creationId xmlns:a16="http://schemas.microsoft.com/office/drawing/2014/main" id="{477F9EEF-5E5E-814A-9B24-C8E9832FC6E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97403" y="3488157"/>
            <a:ext cx="3519111" cy="2659146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</p:spTree>
    <p:extLst>
      <p:ext uri="{BB962C8B-B14F-4D97-AF65-F5344CB8AC3E}">
        <p14:creationId xmlns:p14="http://schemas.microsoft.com/office/powerpoint/2010/main" val="3863712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7">
            <a:extLst>
              <a:ext uri="{FF2B5EF4-FFF2-40B4-BE49-F238E27FC236}">
                <a16:creationId xmlns:a16="http://schemas.microsoft.com/office/drawing/2014/main" id="{0B9AA871-A8F0-FA4A-8305-30E4BAEEBF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362075"/>
            <a:ext cx="3529013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A056E146-5EDF-1B42-ADC2-33C6011710A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95689" y="4786312"/>
            <a:ext cx="3520700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660368E1-E543-8C47-8657-4DF19D8971B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344987" y="1362075"/>
            <a:ext cx="3529013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ED6FE0F1-0328-204B-AFF2-ECCB8EF7DB5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3301" y="4786312"/>
            <a:ext cx="3520700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id="{40241D4E-29AC-AE47-AA08-51D69EB75E1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88312" y="1362075"/>
            <a:ext cx="3529013" cy="2909888"/>
          </a:xfrm>
          <a:prstGeom prst="roundRect">
            <a:avLst>
              <a:gd name="adj" fmla="val 11562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4987726F-6C1C-CA43-9161-43199EEE5E2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096626" y="4786312"/>
            <a:ext cx="3520700" cy="1343025"/>
          </a:xfrm>
        </p:spPr>
        <p:txBody>
          <a:bodyPr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Eastman" pitchFamily="2" charset="0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5D8CBB7A-D4BE-EF4B-B355-C02FBB45DB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</p:spTree>
    <p:extLst>
      <p:ext uri="{BB962C8B-B14F-4D97-AF65-F5344CB8AC3E}">
        <p14:creationId xmlns:p14="http://schemas.microsoft.com/office/powerpoint/2010/main" val="838546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C896-2CD2-2944-9D75-FC68DA69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75" y="5274270"/>
            <a:ext cx="11017250" cy="15837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C32067-F852-F246-93B3-0CA9C24C36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1C6BE7-AA06-AD4A-8DCF-4E8157E67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71406D44-E3D7-DE42-8CEF-CCB1F8BA00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2821453"/>
            <a:ext cx="5400675" cy="158373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704A548-A620-F448-A871-C26C1EB0FF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7375" y="5102239"/>
            <a:ext cx="3529013" cy="105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544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7">
            <a:extLst>
              <a:ext uri="{FF2B5EF4-FFF2-40B4-BE49-F238E27FC236}">
                <a16:creationId xmlns:a16="http://schemas.microsoft.com/office/drawing/2014/main" id="{8459DC8D-CD17-1044-AE26-70635834D2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87375" y="1257300"/>
            <a:ext cx="11017250" cy="4872037"/>
          </a:xfrm>
          <a:prstGeom prst="roundRect">
            <a:avLst>
              <a:gd name="adj" fmla="val 7366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ГОРИЗОНТАЛЬНАЯ ФОТКА БИГ МАМА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00EEB502-BE11-6B46-A2E1-0593DABEC6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5"/>
            <a:ext cx="6337300" cy="5264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Заголовок тоже нужен</a:t>
            </a:r>
          </a:p>
        </p:txBody>
      </p:sp>
    </p:spTree>
    <p:extLst>
      <p:ext uri="{BB962C8B-B14F-4D97-AF65-F5344CB8AC3E}">
        <p14:creationId xmlns:p14="http://schemas.microsoft.com/office/powerpoint/2010/main" val="1772478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7">
            <a:extLst>
              <a:ext uri="{FF2B5EF4-FFF2-40B4-BE49-F238E27FC236}">
                <a16:creationId xmlns:a16="http://schemas.microsoft.com/office/drawing/2014/main" id="{1B4886FB-0115-764D-B9D9-9E722C10E72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8119" y="200025"/>
            <a:ext cx="11815762" cy="6457951"/>
          </a:xfrm>
          <a:prstGeom prst="roundRect">
            <a:avLst>
              <a:gd name="adj" fmla="val 4933"/>
            </a:avLst>
          </a:prstGeom>
          <a:solidFill>
            <a:srgbClr val="3E20FF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ГОРИЗОНТАЛЬНАЯ ФОТКА БИГ МАМА МИА</a:t>
            </a:r>
          </a:p>
        </p:txBody>
      </p:sp>
    </p:spTree>
    <p:extLst>
      <p:ext uri="{BB962C8B-B14F-4D97-AF65-F5344CB8AC3E}">
        <p14:creationId xmlns:p14="http://schemas.microsoft.com/office/powerpoint/2010/main" val="1483851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8ECEC3-7FAF-AF4C-9C76-E8C337D57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E0669-4563-3C43-9B0F-5311FDD806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914C8014-95BC-0B48-8B61-3483A0566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9B1D10E6-0CBC-3544-A01E-3811F5C256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184BCE40-1EC9-2F46-A5B3-49CD92221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700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0FA6B78D-904D-9D43-99B4-C6FCF7687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0700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B9C86A94-1691-244D-B4B5-B5F8407912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88312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843C611C-E20D-1C4A-BD98-654AC4C140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8312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B71D16FC-40DF-7048-AE3F-D0313969D9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1800076"/>
            <a:ext cx="7272338" cy="2216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Финальный </a:t>
            </a:r>
            <a:r>
              <a:rPr lang="ru-RU" dirty="0" err="1"/>
              <a:t>тейк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66730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8ECEC3-7FAF-AF4C-9C76-E8C337D579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2CD5BF2-706E-E34E-862E-B03F8824C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1800076"/>
            <a:ext cx="7272338" cy="2216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Финальный </a:t>
            </a:r>
            <a:r>
              <a:rPr lang="ru-RU" dirty="0" err="1"/>
              <a:t>тейк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E0669-4563-3C43-9B0F-5311FDD806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914C8014-95BC-0B48-8B61-3483A0566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9B1D10E6-0CBC-3544-A01E-3811F5C256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184BCE40-1EC9-2F46-A5B3-49CD92221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700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0FA6B78D-904D-9D43-99B4-C6FCF7687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0700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66E21F-68C0-9D41-A39B-91BEDBCD94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48863" y="4473575"/>
            <a:ext cx="1655762" cy="1655763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ru-RU" dirty="0"/>
              <a:t>КУАРКОД</a:t>
            </a:r>
          </a:p>
        </p:txBody>
      </p:sp>
    </p:spTree>
    <p:extLst>
      <p:ext uri="{BB962C8B-B14F-4D97-AF65-F5344CB8AC3E}">
        <p14:creationId xmlns:p14="http://schemas.microsoft.com/office/powerpoint/2010/main" val="5201091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2CD5BF2-706E-E34E-862E-B03F8824C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1800076"/>
            <a:ext cx="7272338" cy="2216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Финальный </a:t>
            </a:r>
            <a:r>
              <a:rPr lang="ru-RU" dirty="0" err="1"/>
              <a:t>тейк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CEE0669-4563-3C43-9B0F-5311FDD806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6" name="Текст 2">
            <a:extLst>
              <a:ext uri="{FF2B5EF4-FFF2-40B4-BE49-F238E27FC236}">
                <a16:creationId xmlns:a16="http://schemas.microsoft.com/office/drawing/2014/main" id="{914C8014-95BC-0B48-8B61-3483A05668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9B1D10E6-0CBC-3544-A01E-3811F5C256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2" name="Текст 2">
            <a:extLst>
              <a:ext uri="{FF2B5EF4-FFF2-40B4-BE49-F238E27FC236}">
                <a16:creationId xmlns:a16="http://schemas.microsoft.com/office/drawing/2014/main" id="{184BCE40-1EC9-2F46-A5B3-49CD92221CE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700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0FA6B78D-904D-9D43-99B4-C6FCF76879E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0700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E66E21F-68C0-9D41-A39B-91BEDBCD94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48863" y="4473575"/>
            <a:ext cx="1655762" cy="1655763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ru-RU" dirty="0"/>
              <a:t>КУАРКОД</a:t>
            </a:r>
          </a:p>
        </p:txBody>
      </p:sp>
    </p:spTree>
    <p:extLst>
      <p:ext uri="{BB962C8B-B14F-4D97-AF65-F5344CB8AC3E}">
        <p14:creationId xmlns:p14="http://schemas.microsoft.com/office/powerpoint/2010/main" val="21416583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D5C48E-2160-654D-A058-2B9CE06F8D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C896-2CD2-2944-9D75-FC68DA69D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274270"/>
            <a:ext cx="11017250" cy="158373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F024CEA-F1D5-D446-A819-94D0C0C8D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6" y="549275"/>
            <a:ext cx="7272338" cy="22161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7200" b="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Финальный </a:t>
            </a:r>
            <a:r>
              <a:rPr lang="ru-RU" dirty="0" err="1"/>
              <a:t>тейк</a:t>
            </a:r>
            <a:endParaRPr lang="ru-RU" dirty="0"/>
          </a:p>
        </p:txBody>
      </p:sp>
      <p:sp>
        <p:nvSpPr>
          <p:cNvPr id="6" name="Текст 2">
            <a:extLst>
              <a:ext uri="{FF2B5EF4-FFF2-40B4-BE49-F238E27FC236}">
                <a16:creationId xmlns:a16="http://schemas.microsoft.com/office/drawing/2014/main" id="{6101617E-CAD8-DB41-A598-8684F57697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3045955"/>
            <a:ext cx="4464050" cy="186894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 небольшое дополнение к нему</a:t>
            </a:r>
          </a:p>
        </p:txBody>
      </p:sp>
    </p:spTree>
    <p:extLst>
      <p:ext uri="{BB962C8B-B14F-4D97-AF65-F5344CB8AC3E}">
        <p14:creationId xmlns:p14="http://schemas.microsoft.com/office/powerpoint/2010/main" val="30002676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E817C7-CE43-D247-A2EB-E16ED540F2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C896-2CD2-2944-9D75-FC68DA69DEB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274270"/>
            <a:ext cx="11017250" cy="1583730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F024CEA-F1D5-D446-A819-94D0C0C8D8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549274"/>
            <a:ext cx="7272337" cy="28797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Длинный финальный </a:t>
            </a:r>
            <a:r>
              <a:rPr lang="ru-RU" dirty="0" err="1"/>
              <a:t>тейк</a:t>
            </a:r>
            <a:r>
              <a:rPr lang="ru-RU" dirty="0"/>
              <a:t>, если такой вдруг вам понадобится в презентации!</a:t>
            </a:r>
          </a:p>
        </p:txBody>
      </p:sp>
    </p:spTree>
    <p:extLst>
      <p:ext uri="{BB962C8B-B14F-4D97-AF65-F5344CB8AC3E}">
        <p14:creationId xmlns:p14="http://schemas.microsoft.com/office/powerpoint/2010/main" val="8050852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C896-2CD2-2944-9D75-FC68DA69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75" y="5274270"/>
            <a:ext cx="11017250" cy="15837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C32067-F852-F246-93B3-0CA9C24C36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0CB692-A6B6-9545-9DBE-1AB2119D78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1C6BE7-AA06-AD4A-8DCF-4E8157E67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917785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A4863E70-CFC8-134E-BBF8-8A2452440C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13F238CC-BA98-6943-B4B3-3A83EF43B4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2D44FDC-0700-B34E-9185-46F9367EE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700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3EDC5DA3-F796-D646-A1B5-B005A29F33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0700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4" name="Текст 2">
            <a:extLst>
              <a:ext uri="{FF2B5EF4-FFF2-40B4-BE49-F238E27FC236}">
                <a16:creationId xmlns:a16="http://schemas.microsoft.com/office/drawing/2014/main" id="{142A26FD-2FC2-C547-A119-96D439A464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88312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15" name="Текст 2">
            <a:extLst>
              <a:ext uri="{FF2B5EF4-FFF2-40B4-BE49-F238E27FC236}">
                <a16:creationId xmlns:a16="http://schemas.microsoft.com/office/drawing/2014/main" id="{E7AEDE22-FC72-224C-9678-D5871B9876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88312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</p:spTree>
    <p:extLst>
      <p:ext uri="{BB962C8B-B14F-4D97-AF65-F5344CB8AC3E}">
        <p14:creationId xmlns:p14="http://schemas.microsoft.com/office/powerpoint/2010/main" val="23338092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736C896-2CD2-2944-9D75-FC68DA69DE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75" y="5274270"/>
            <a:ext cx="11017250" cy="15837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C32067-F852-F246-93B3-0CA9C24C36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0CB692-A6B6-9545-9DBE-1AB2119D78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E1C6BE7-AA06-AD4A-8DCF-4E8157E67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917785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A4863E70-CFC8-134E-BBF8-8A2452440C1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13F238CC-BA98-6943-B4B3-3A83EF43B4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C2D44FDC-0700-B34E-9185-46F9367EE8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700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13" name="Текст 2">
            <a:extLst>
              <a:ext uri="{FF2B5EF4-FFF2-40B4-BE49-F238E27FC236}">
                <a16:creationId xmlns:a16="http://schemas.microsoft.com/office/drawing/2014/main" id="{3EDC5DA3-F796-D646-A1B5-B005A29F33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0700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2" name="Рисунок 2">
            <a:extLst>
              <a:ext uri="{FF2B5EF4-FFF2-40B4-BE49-F238E27FC236}">
                <a16:creationId xmlns:a16="http://schemas.microsoft.com/office/drawing/2014/main" id="{50CF7478-DEA8-3245-A3A0-4969E335A2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48863" y="4473575"/>
            <a:ext cx="1655762" cy="1655763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ru-RU" dirty="0"/>
              <a:t>КУАРКОД</a:t>
            </a:r>
          </a:p>
        </p:txBody>
      </p:sp>
    </p:spTree>
    <p:extLst>
      <p:ext uri="{BB962C8B-B14F-4D97-AF65-F5344CB8AC3E}">
        <p14:creationId xmlns:p14="http://schemas.microsoft.com/office/powerpoint/2010/main" val="3995952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FEA437-F6EB-2B4B-A605-A6A1BA5DEC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DAC0004A-359B-8546-A7D7-4E9E436EE2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20" name="Заголовок 1">
            <a:extLst>
              <a:ext uri="{FF2B5EF4-FFF2-40B4-BE49-F238E27FC236}">
                <a16:creationId xmlns:a16="http://schemas.microsoft.com/office/drawing/2014/main" id="{100FA679-6C79-1348-834D-CA90C0F34D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917785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21" name="Текст 2">
            <a:extLst>
              <a:ext uri="{FF2B5EF4-FFF2-40B4-BE49-F238E27FC236}">
                <a16:creationId xmlns:a16="http://schemas.microsoft.com/office/drawing/2014/main" id="{0BF9DDB1-48DE-AD4F-B03C-50E5560FEA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22" name="Текст 2">
            <a:extLst>
              <a:ext uri="{FF2B5EF4-FFF2-40B4-BE49-F238E27FC236}">
                <a16:creationId xmlns:a16="http://schemas.microsoft.com/office/drawing/2014/main" id="{7645D3AE-0E48-C440-8C0A-111F0FDE683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776915AB-3817-1949-B84B-401BC7FD8A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700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24" name="Текст 2">
            <a:extLst>
              <a:ext uri="{FF2B5EF4-FFF2-40B4-BE49-F238E27FC236}">
                <a16:creationId xmlns:a16="http://schemas.microsoft.com/office/drawing/2014/main" id="{11146EE0-9978-C84D-A574-4040C43B8D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0700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0574FCD9-B379-A442-9F21-A1CB6AA0B1F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48863" y="4473575"/>
            <a:ext cx="1655762" cy="1655763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ru-RU" dirty="0"/>
              <a:t>КУАРКОД</a:t>
            </a:r>
          </a:p>
        </p:txBody>
      </p:sp>
    </p:spTree>
    <p:extLst>
      <p:ext uri="{BB962C8B-B14F-4D97-AF65-F5344CB8AC3E}">
        <p14:creationId xmlns:p14="http://schemas.microsoft.com/office/powerpoint/2010/main" val="1233497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A049B5CD-5CC4-DF44-9573-C8D237F15E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800076"/>
            <a:ext cx="8208963" cy="162892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6000" b="1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Короткий заголовок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C919F57-79BE-7342-888F-7EEA88DBE7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15" name="Текст 2">
            <a:extLst>
              <a:ext uri="{FF2B5EF4-FFF2-40B4-BE49-F238E27FC236}">
                <a16:creationId xmlns:a16="http://schemas.microsoft.com/office/drawing/2014/main" id="{F786063E-F35C-594C-A046-D47F757B16E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314825"/>
            <a:ext cx="5400675" cy="1814513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Подзаголовок или описательная часть</a:t>
            </a:r>
          </a:p>
        </p:txBody>
      </p:sp>
    </p:spTree>
    <p:extLst>
      <p:ext uri="{BB962C8B-B14F-4D97-AF65-F5344CB8AC3E}">
        <p14:creationId xmlns:p14="http://schemas.microsoft.com/office/powerpoint/2010/main" val="11923922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Титульный слайд">
    <p:bg>
      <p:bgPr>
        <a:gradFill>
          <a:gsLst>
            <a:gs pos="100000">
              <a:srgbClr val="3E20FF"/>
            </a:gs>
            <a:gs pos="14000">
              <a:srgbClr val="A35AFF"/>
            </a:gs>
          </a:gsLst>
          <a:lin ang="120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E0E41E-AF2D-804B-9D38-D7D3E1A216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7375" y="556895"/>
            <a:ext cx="1871663" cy="561499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F8C3632-66BA-C547-823D-BC03F14CC5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7375" y="1917785"/>
            <a:ext cx="7272337" cy="190668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4400" b="0" i="0">
                <a:solidFill>
                  <a:schemeClr val="bg1"/>
                </a:solidFill>
                <a:latin typeface="Eastman Roman" pitchFamily="2" charset="0"/>
              </a:defRPr>
            </a:lvl1pPr>
          </a:lstStyle>
          <a:p>
            <a:r>
              <a:rPr lang="ru-RU" dirty="0"/>
              <a:t>Довольно длинный, подробный заголовок на целое предложение</a:t>
            </a:r>
          </a:p>
        </p:txBody>
      </p:sp>
      <p:sp>
        <p:nvSpPr>
          <p:cNvPr id="7" name="Текст 2">
            <a:extLst>
              <a:ext uri="{FF2B5EF4-FFF2-40B4-BE49-F238E27FC236}">
                <a16:creationId xmlns:a16="http://schemas.microsoft.com/office/drawing/2014/main" id="{DDF68E35-26DB-D64D-85BD-E672AA6C69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375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8" name="Текст 2">
            <a:extLst>
              <a:ext uri="{FF2B5EF4-FFF2-40B4-BE49-F238E27FC236}">
                <a16:creationId xmlns:a16="http://schemas.microsoft.com/office/drawing/2014/main" id="{6C9B2BB5-448B-CB45-B50D-8F5AD3100C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7375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id="{45928D0E-5BC1-D54C-BACD-E3DB418BF7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0700" y="4314825"/>
            <a:ext cx="3127375" cy="383045"/>
          </a:xfr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Имя Контакта 1</a:t>
            </a:r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69B1568A-C964-904E-80BD-8F40719E62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30700" y="4857751"/>
            <a:ext cx="3127375" cy="1271588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Данные контакта 1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7606F1F0-AFC9-074D-98EA-FD33DEA1767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48863" y="4473575"/>
            <a:ext cx="1655762" cy="1655763"/>
          </a:xfr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1600"/>
            </a:lvl1pPr>
          </a:lstStyle>
          <a:p>
            <a:r>
              <a:rPr lang="ru-RU" dirty="0"/>
              <a:t>КУАРКОД</a:t>
            </a:r>
          </a:p>
        </p:txBody>
      </p:sp>
    </p:spTree>
    <p:extLst>
      <p:ext uri="{BB962C8B-B14F-4D97-AF65-F5344CB8AC3E}">
        <p14:creationId xmlns:p14="http://schemas.microsoft.com/office/powerpoint/2010/main" val="30681615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ru" smtClean="0"/>
              <a:pPr algn="r"/>
              <a:t>‹#›</a:t>
            </a:fld>
            <a:endParaRPr lang="ru"/>
          </a:p>
        </p:txBody>
      </p:sp>
    </p:spTree>
    <p:extLst>
      <p:ext uri="{BB962C8B-B14F-4D97-AF65-F5344CB8AC3E}">
        <p14:creationId xmlns:p14="http://schemas.microsoft.com/office/powerpoint/2010/main" val="128514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A7618-1BD4-A748-AACB-5FF90823E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549275"/>
            <a:ext cx="10801350" cy="64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1316C06-BDB9-2445-B70E-D2BD8B9E0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5175" y="1380192"/>
            <a:ext cx="9137788" cy="47491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75277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702" r:id="rId5"/>
    <p:sldLayoutId id="2147483703" r:id="rId6"/>
    <p:sldLayoutId id="2147483701" r:id="rId7"/>
    <p:sldLayoutId id="2147483704" r:id="rId8"/>
    <p:sldLayoutId id="2147483712" r:id="rId9"/>
    <p:sldLayoutId id="2147483713" r:id="rId10"/>
    <p:sldLayoutId id="2147483707" r:id="rId11"/>
    <p:sldLayoutId id="2147483711" r:id="rId12"/>
    <p:sldLayoutId id="2147483705" r:id="rId13"/>
    <p:sldLayoutId id="2147483706" r:id="rId14"/>
    <p:sldLayoutId id="2147483653" r:id="rId15"/>
    <p:sldLayoutId id="2147483714" r:id="rId16"/>
    <p:sldLayoutId id="2147483663" r:id="rId17"/>
    <p:sldLayoutId id="2147483715" r:id="rId18"/>
    <p:sldLayoutId id="2147483654" r:id="rId19"/>
    <p:sldLayoutId id="2147483716" r:id="rId20"/>
    <p:sldLayoutId id="2147483682" r:id="rId21"/>
    <p:sldLayoutId id="2147483717" r:id="rId22"/>
    <p:sldLayoutId id="2147483688" r:id="rId23"/>
    <p:sldLayoutId id="2147483655" r:id="rId24"/>
    <p:sldLayoutId id="2147483718" r:id="rId25"/>
    <p:sldLayoutId id="2147483668" r:id="rId26"/>
    <p:sldLayoutId id="2147483710" r:id="rId27"/>
    <p:sldLayoutId id="2147483656" r:id="rId28"/>
    <p:sldLayoutId id="2147483657" r:id="rId29"/>
    <p:sldLayoutId id="2147483660" r:id="rId30"/>
    <p:sldLayoutId id="2147483709" r:id="rId31"/>
    <p:sldLayoutId id="2147483659" r:id="rId32"/>
    <p:sldLayoutId id="2147483661" r:id="rId33"/>
    <p:sldLayoutId id="2147483662" r:id="rId34"/>
    <p:sldLayoutId id="2147483729" r:id="rId35"/>
    <p:sldLayoutId id="2147483735" r:id="rId36"/>
    <p:sldLayoutId id="2147483736" r:id="rId37"/>
    <p:sldLayoutId id="2147483737" r:id="rId38"/>
    <p:sldLayoutId id="2147483738" r:id="rId39"/>
    <p:sldLayoutId id="2147483664" r:id="rId40"/>
    <p:sldLayoutId id="2147483739" r:id="rId41"/>
    <p:sldLayoutId id="2147483666" r:id="rId42"/>
    <p:sldLayoutId id="2147483669" r:id="rId43"/>
    <p:sldLayoutId id="2147483720" r:id="rId44"/>
    <p:sldLayoutId id="2147483665" r:id="rId45"/>
    <p:sldLayoutId id="2147483667" r:id="rId46"/>
    <p:sldLayoutId id="2147483670" r:id="rId47"/>
    <p:sldLayoutId id="2147483671" r:id="rId48"/>
    <p:sldLayoutId id="2147483673" r:id="rId49"/>
    <p:sldLayoutId id="2147483676" r:id="rId50"/>
    <p:sldLayoutId id="2147483675" r:id="rId51"/>
    <p:sldLayoutId id="2147483730" r:id="rId52"/>
    <p:sldLayoutId id="2147483731" r:id="rId53"/>
    <p:sldLayoutId id="2147483732" r:id="rId54"/>
    <p:sldLayoutId id="2147483734" r:id="rId55"/>
    <p:sldLayoutId id="2147483677" r:id="rId56"/>
    <p:sldLayoutId id="2147483679" r:id="rId57"/>
    <p:sldLayoutId id="2147483680" r:id="rId58"/>
    <p:sldLayoutId id="2147483681" r:id="rId59"/>
    <p:sldLayoutId id="2147483683" r:id="rId60"/>
    <p:sldLayoutId id="2147483684" r:id="rId61"/>
    <p:sldLayoutId id="2147483722" r:id="rId62"/>
    <p:sldLayoutId id="2147483685" r:id="rId63"/>
    <p:sldLayoutId id="2147483721" r:id="rId64"/>
    <p:sldLayoutId id="2147483740" r:id="rId65"/>
    <p:sldLayoutId id="2147483741" r:id="rId66"/>
    <p:sldLayoutId id="2147483692" r:id="rId67"/>
    <p:sldLayoutId id="2147483694" r:id="rId68"/>
    <p:sldLayoutId id="2147483708" r:id="rId69"/>
    <p:sldLayoutId id="2147483693" r:id="rId70"/>
    <p:sldLayoutId id="2147483686" r:id="rId71"/>
    <p:sldLayoutId id="2147483687" r:id="rId72"/>
    <p:sldLayoutId id="2147483689" r:id="rId73"/>
    <p:sldLayoutId id="2147483690" r:id="rId74"/>
    <p:sldLayoutId id="2147483691" r:id="rId75"/>
    <p:sldLayoutId id="2147483723" r:id="rId76"/>
    <p:sldLayoutId id="2147483724" r:id="rId77"/>
    <p:sldLayoutId id="2147483725" r:id="rId78"/>
    <p:sldLayoutId id="2147483726" r:id="rId79"/>
    <p:sldLayoutId id="2147483727" r:id="rId80"/>
    <p:sldLayoutId id="2147483728" r:id="rId81"/>
    <p:sldLayoutId id="2147483695" r:id="rId82"/>
    <p:sldLayoutId id="2147483699" r:id="rId83"/>
    <p:sldLayoutId id="2147483742" r:id="rId84"/>
    <p:sldLayoutId id="2147483696" r:id="rId85"/>
    <p:sldLayoutId id="2147483697" r:id="rId86"/>
    <p:sldLayoutId id="2147483698" r:id="rId87"/>
    <p:sldLayoutId id="2147483700" r:id="rId88"/>
    <p:sldLayoutId id="2147483743" r:id="rId89"/>
    <p:sldLayoutId id="2147483744" r:id="rId90"/>
    <p:sldLayoutId id="2147483745" r:id="rId9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rgbClr val="3E20FF"/>
          </a:solidFill>
          <a:latin typeface="Eastman Roman" pitchFamily="2" charset="0"/>
          <a:ea typeface="FoglihtenNo06" pitchFamily="2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3E20FF"/>
        </a:buClr>
        <a:buFont typeface="Arial" panose="020B0604020202020204" pitchFamily="34" charset="0"/>
        <a:buChar char="•"/>
        <a:defRPr sz="2000" b="0" i="0" kern="1200">
          <a:solidFill>
            <a:srgbClr val="070037"/>
          </a:solidFill>
          <a:latin typeface="Eastman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E20FF"/>
        </a:buClr>
        <a:buFont typeface="Arial" panose="020B0604020202020204" pitchFamily="34" charset="0"/>
        <a:buChar char="•"/>
        <a:defRPr sz="1600" b="0" i="0" kern="1200">
          <a:solidFill>
            <a:srgbClr val="070037"/>
          </a:solidFill>
          <a:latin typeface="Eastman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E20FF"/>
        </a:buClr>
        <a:buFont typeface="Arial" panose="020B0604020202020204" pitchFamily="34" charset="0"/>
        <a:buChar char="•"/>
        <a:defRPr sz="1400" b="0" i="0" kern="1200">
          <a:solidFill>
            <a:srgbClr val="070037"/>
          </a:solidFill>
          <a:latin typeface="Eastman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E20FF"/>
        </a:buClr>
        <a:buFont typeface="Arial" panose="020B0604020202020204" pitchFamily="34" charset="0"/>
        <a:buChar char="•"/>
        <a:defRPr sz="1200" b="0" i="0" kern="1200">
          <a:solidFill>
            <a:srgbClr val="070037"/>
          </a:solidFill>
          <a:latin typeface="Eastman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3E20FF"/>
        </a:buClr>
        <a:buFont typeface="Arial" panose="020B0604020202020204" pitchFamily="34" charset="0"/>
        <a:buChar char="•"/>
        <a:defRPr sz="1000" b="0" i="0" kern="1200">
          <a:solidFill>
            <a:srgbClr val="070037"/>
          </a:solidFill>
          <a:latin typeface="Eastman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5" orient="horz" pos="346" userDrawn="1">
          <p15:clr>
            <a:srgbClr val="F26B43"/>
          </p15:clr>
        </p15:guide>
        <p15:guide id="6" orient="horz" pos="3861" userDrawn="1">
          <p15:clr>
            <a:srgbClr val="F26B43"/>
          </p15:clr>
        </p15:guide>
        <p15:guide id="7" pos="3772" userDrawn="1">
          <p15:clr>
            <a:srgbClr val="5ACBF0"/>
          </p15:clr>
        </p15:guide>
        <p15:guide id="8" pos="3908" userDrawn="1">
          <p15:clr>
            <a:srgbClr val="5ACBF0"/>
          </p15:clr>
        </p15:guide>
        <p15:guide id="9" pos="3318" userDrawn="1">
          <p15:clr>
            <a:srgbClr val="5ACBF0"/>
          </p15:clr>
        </p15:guide>
        <p15:guide id="10" pos="3182" userDrawn="1">
          <p15:clr>
            <a:srgbClr val="5ACBF0"/>
          </p15:clr>
        </p15:guide>
        <p15:guide id="11" pos="2729" userDrawn="1">
          <p15:clr>
            <a:srgbClr val="5ACBF0"/>
          </p15:clr>
        </p15:guide>
        <p15:guide id="12" pos="2593" userDrawn="1">
          <p15:clr>
            <a:srgbClr val="5ACBF0"/>
          </p15:clr>
        </p15:guide>
        <p15:guide id="13" pos="2139" userDrawn="1">
          <p15:clr>
            <a:srgbClr val="5ACBF0"/>
          </p15:clr>
        </p15:guide>
        <p15:guide id="14" pos="2003" userDrawn="1">
          <p15:clr>
            <a:srgbClr val="5ACBF0"/>
          </p15:clr>
        </p15:guide>
        <p15:guide id="15" pos="1549" userDrawn="1">
          <p15:clr>
            <a:srgbClr val="5ACBF0"/>
          </p15:clr>
        </p15:guide>
        <p15:guide id="16" pos="1413" userDrawn="1">
          <p15:clr>
            <a:srgbClr val="5ACBF0"/>
          </p15:clr>
        </p15:guide>
        <p15:guide id="17" pos="960" userDrawn="1">
          <p15:clr>
            <a:srgbClr val="5ACBF0"/>
          </p15:clr>
        </p15:guide>
        <p15:guide id="18" pos="824" userDrawn="1">
          <p15:clr>
            <a:srgbClr val="5ACBF0"/>
          </p15:clr>
        </p15:guide>
        <p15:guide id="19" pos="370" userDrawn="1">
          <p15:clr>
            <a:srgbClr val="F26B43"/>
          </p15:clr>
        </p15:guide>
        <p15:guide id="20" pos="4362" userDrawn="1">
          <p15:clr>
            <a:srgbClr val="5ACBF0"/>
          </p15:clr>
        </p15:guide>
        <p15:guide id="21" pos="4498" userDrawn="1">
          <p15:clr>
            <a:srgbClr val="5ACBF0"/>
          </p15:clr>
        </p15:guide>
        <p15:guide id="22" pos="4951" userDrawn="1">
          <p15:clr>
            <a:srgbClr val="5ACBF0"/>
          </p15:clr>
        </p15:guide>
        <p15:guide id="23" pos="5087" userDrawn="1">
          <p15:clr>
            <a:srgbClr val="5ACBF0"/>
          </p15:clr>
        </p15:guide>
        <p15:guide id="24" pos="5541" userDrawn="1">
          <p15:clr>
            <a:srgbClr val="5ACBF0"/>
          </p15:clr>
        </p15:guide>
        <p15:guide id="25" pos="5677" userDrawn="1">
          <p15:clr>
            <a:srgbClr val="5ACBF0"/>
          </p15:clr>
        </p15:guide>
        <p15:guide id="26" pos="6131" userDrawn="1">
          <p15:clr>
            <a:srgbClr val="5ACBF0"/>
          </p15:clr>
        </p15:guide>
        <p15:guide id="27" pos="6267" userDrawn="1">
          <p15:clr>
            <a:srgbClr val="5ACBF0"/>
          </p15:clr>
        </p15:guide>
        <p15:guide id="28" pos="6720" userDrawn="1">
          <p15:clr>
            <a:srgbClr val="5ACBF0"/>
          </p15:clr>
        </p15:guide>
        <p15:guide id="29" pos="6856" userDrawn="1">
          <p15:clr>
            <a:srgbClr val="5ACBF0"/>
          </p15:clr>
        </p15:guide>
        <p15:guide id="30" pos="731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8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tiff"/><Relationship Id="rId11" Type="http://schemas.openxmlformats.org/officeDocument/2006/relationships/image" Target="../media/image22.png"/><Relationship Id="rId5" Type="http://schemas.openxmlformats.org/officeDocument/2006/relationships/image" Target="../media/image16.tiff"/><Relationship Id="rId10" Type="http://schemas.openxmlformats.org/officeDocument/2006/relationships/image" Target="../media/image21.png"/><Relationship Id="rId4" Type="http://schemas.openxmlformats.org/officeDocument/2006/relationships/image" Target="../media/image15.tiff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C1AC24-873E-C584-35BB-EC1067F39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070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501A4B5-DEE9-78AB-8C3A-BDA48C456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843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DBBEC5-887B-F01A-220F-202191001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07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8EFD3E-DA0E-994F-BD25-270AAFC0B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F1CD2F6-260D-1344-A961-6F1ABC796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4779">
            <a:off x="612591" y="442268"/>
            <a:ext cx="5380430" cy="4226965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529A9FF3-605B-8F4C-9528-B0A89F44357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2678" b="30136"/>
          <a:stretch/>
        </p:blipFill>
        <p:spPr>
          <a:xfrm>
            <a:off x="587375" y="4269541"/>
            <a:ext cx="9124464" cy="25884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0B2F62E-DDEB-9A47-9C07-8CF629E2E6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4262" y="104931"/>
            <a:ext cx="3783475" cy="6858000"/>
          </a:xfrm>
          <a:prstGeom prst="rect">
            <a:avLst/>
          </a:prstGeom>
        </p:spPr>
      </p:pic>
      <p:pic>
        <p:nvPicPr>
          <p:cNvPr id="37" name="IMG_4464">
            <a:hlinkClick r:id="" action="ppaction://media"/>
            <a:extLst>
              <a:ext uri="{FF2B5EF4-FFF2-40B4-BE49-F238E27FC236}">
                <a16:creationId xmlns:a16="http://schemas.microsoft.com/office/drawing/2014/main" id="{9DB78275-0DE6-9142-BC22-C4449209F2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4984" y="739314"/>
            <a:ext cx="3454749" cy="63132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181F359-A8D8-1540-8DD6-4BC6B97B8A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232812">
            <a:off x="6412184" y="365654"/>
            <a:ext cx="5200108" cy="577789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E3C0001-0B29-3B9E-FED9-9A97D8C9DB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650613">
            <a:off x="-29931" y="2705540"/>
            <a:ext cx="4146369" cy="214093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1B85AE-1DEF-268E-DAE0-14C9319CFAD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644686">
            <a:off x="7674857" y="4467806"/>
            <a:ext cx="3552238" cy="137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2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3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7317844-A342-D387-B2D2-3964F237E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1317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DF72D-DAC8-3956-8981-AE0820A53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60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AF8E07-A258-2A69-1E68-49E43FA7B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498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4545D9-4AEB-9319-81FA-422D5F3C1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21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3E8500-FFBF-47A9-72F9-9C708CED5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2766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</TotalTime>
  <Words>0</Words>
  <Application>Microsoft Office PowerPoint</Application>
  <PresentationFormat>Широкоэкранный</PresentationFormat>
  <Paragraphs>0</Paragraphs>
  <Slides>9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Calibri</vt:lpstr>
      <vt:lpstr>Eastman</vt:lpstr>
      <vt:lpstr>Eastman Offset</vt:lpstr>
      <vt:lpstr>Eastman Roman</vt:lpstr>
      <vt:lpstr>Eastman Roman DemiBold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Михаил Королев</cp:lastModifiedBy>
  <cp:revision>139</cp:revision>
  <dcterms:created xsi:type="dcterms:W3CDTF">2023-10-25T14:25:14Z</dcterms:created>
  <dcterms:modified xsi:type="dcterms:W3CDTF">2025-06-26T09:16:03Z</dcterms:modified>
</cp:coreProperties>
</file>